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8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 Novitarini Putri" userId="eb507564-f348-43a3-94d9-981a58cc2d85" providerId="ADAL" clId="{6B52071A-9412-40D4-ACCA-AA870C67C1A8}"/>
    <pc:docChg chg="undo custSel addSld modSld">
      <pc:chgData name="Adi Novitarini Putri" userId="eb507564-f348-43a3-94d9-981a58cc2d85" providerId="ADAL" clId="{6B52071A-9412-40D4-ACCA-AA870C67C1A8}" dt="2023-10-06T23:24:22.767" v="1411" actId="1076"/>
      <pc:docMkLst>
        <pc:docMk/>
      </pc:docMkLst>
      <pc:sldChg chg="addSp delSp modSp add mod">
        <pc:chgData name="Adi Novitarini Putri" userId="eb507564-f348-43a3-94d9-981a58cc2d85" providerId="ADAL" clId="{6B52071A-9412-40D4-ACCA-AA870C67C1A8}" dt="2023-10-05T23:25:44.997" v="425" actId="1076"/>
        <pc:sldMkLst>
          <pc:docMk/>
          <pc:sldMk cId="2401635738" sldId="282"/>
        </pc:sldMkLst>
        <pc:spChg chg="del">
          <ac:chgData name="Adi Novitarini Putri" userId="eb507564-f348-43a3-94d9-981a58cc2d85" providerId="ADAL" clId="{6B52071A-9412-40D4-ACCA-AA870C67C1A8}" dt="2023-10-01T10:06:09.387" v="1" actId="478"/>
          <ac:spMkLst>
            <pc:docMk/>
            <pc:sldMk cId="2401635738" sldId="282"/>
            <ac:spMk id="2" creationId="{8B0D46AA-B4D6-E990-999C-4A87AA296C43}"/>
          </ac:spMkLst>
        </pc:spChg>
        <pc:spChg chg="add mod">
          <ac:chgData name="Adi Novitarini Putri" userId="eb507564-f348-43a3-94d9-981a58cc2d85" providerId="ADAL" clId="{6B52071A-9412-40D4-ACCA-AA870C67C1A8}" dt="2023-10-05T23:25:27.675" v="419" actId="403"/>
          <ac:spMkLst>
            <pc:docMk/>
            <pc:sldMk cId="2401635738" sldId="282"/>
            <ac:spMk id="2" creationId="{E93B95BA-5688-5A4E-64A6-FA44E701FF78}"/>
          </ac:spMkLst>
        </pc:spChg>
        <pc:spChg chg="del">
          <ac:chgData name="Adi Novitarini Putri" userId="eb507564-f348-43a3-94d9-981a58cc2d85" providerId="ADAL" clId="{6B52071A-9412-40D4-ACCA-AA870C67C1A8}" dt="2023-10-01T10:06:09.387" v="1" actId="478"/>
          <ac:spMkLst>
            <pc:docMk/>
            <pc:sldMk cId="2401635738" sldId="282"/>
            <ac:spMk id="3" creationId="{58926AA0-A191-0F8A-827E-52ED9A3FBFCF}"/>
          </ac:spMkLst>
        </pc:spChg>
        <pc:spChg chg="add del mod">
          <ac:chgData name="Adi Novitarini Putri" userId="eb507564-f348-43a3-94d9-981a58cc2d85" providerId="ADAL" clId="{6B52071A-9412-40D4-ACCA-AA870C67C1A8}" dt="2023-10-01T10:06:13.201" v="4" actId="478"/>
          <ac:spMkLst>
            <pc:docMk/>
            <pc:sldMk cId="2401635738" sldId="282"/>
            <ac:spMk id="8" creationId="{00FC2DD9-7ED0-A238-FE91-265B13FB0510}"/>
          </ac:spMkLst>
        </pc:spChg>
        <pc:spChg chg="add del mod">
          <ac:chgData name="Adi Novitarini Putri" userId="eb507564-f348-43a3-94d9-981a58cc2d85" providerId="ADAL" clId="{6B52071A-9412-40D4-ACCA-AA870C67C1A8}" dt="2023-10-01T10:06:10.990" v="2" actId="478"/>
          <ac:spMkLst>
            <pc:docMk/>
            <pc:sldMk cId="2401635738" sldId="282"/>
            <ac:spMk id="10" creationId="{10636086-AEAA-BCD7-3BE5-101A47D5AD75}"/>
          </ac:spMkLst>
        </pc:spChg>
        <pc:spChg chg="add mod">
          <ac:chgData name="Adi Novitarini Putri" userId="eb507564-f348-43a3-94d9-981a58cc2d85" providerId="ADAL" clId="{6B52071A-9412-40D4-ACCA-AA870C67C1A8}" dt="2023-10-05T23:21:41.613" v="16" actId="113"/>
          <ac:spMkLst>
            <pc:docMk/>
            <pc:sldMk cId="2401635738" sldId="282"/>
            <ac:spMk id="11" creationId="{3FF47A1F-F696-6C86-5D99-31DB5137CD58}"/>
          </ac:spMkLst>
        </pc:spChg>
        <pc:spChg chg="add mod">
          <ac:chgData name="Adi Novitarini Putri" userId="eb507564-f348-43a3-94d9-981a58cc2d85" providerId="ADAL" clId="{6B52071A-9412-40D4-ACCA-AA870C67C1A8}" dt="2023-10-05T23:25:44.997" v="425" actId="1076"/>
          <ac:spMkLst>
            <pc:docMk/>
            <pc:sldMk cId="2401635738" sldId="282"/>
            <ac:spMk id="13" creationId="{FA00CEC2-6AB2-7395-B29B-93C9DE962B40}"/>
          </ac:spMkLst>
        </pc:spChg>
        <pc:spChg chg="add mod">
          <ac:chgData name="Adi Novitarini Putri" userId="eb507564-f348-43a3-94d9-981a58cc2d85" providerId="ADAL" clId="{6B52071A-9412-40D4-ACCA-AA870C67C1A8}" dt="2023-10-05T23:25:43.108" v="424" actId="1076"/>
          <ac:spMkLst>
            <pc:docMk/>
            <pc:sldMk cId="2401635738" sldId="282"/>
            <ac:spMk id="14" creationId="{819CB310-C806-7661-08B5-6FD33828768E}"/>
          </ac:spMkLst>
        </pc:spChg>
        <pc:picChg chg="add mod">
          <ac:chgData name="Adi Novitarini Putri" userId="eb507564-f348-43a3-94d9-981a58cc2d85" providerId="ADAL" clId="{6B52071A-9412-40D4-ACCA-AA870C67C1A8}" dt="2023-10-05T23:25:40.033" v="422" actId="1076"/>
          <ac:picMkLst>
            <pc:docMk/>
            <pc:sldMk cId="2401635738" sldId="282"/>
            <ac:picMk id="7" creationId="{E2A1226B-B93E-CFAD-7D68-8A719578A578}"/>
          </ac:picMkLst>
        </pc:picChg>
        <pc:picChg chg="add mod">
          <ac:chgData name="Adi Novitarini Putri" userId="eb507564-f348-43a3-94d9-981a58cc2d85" providerId="ADAL" clId="{6B52071A-9412-40D4-ACCA-AA870C67C1A8}" dt="2023-10-05T23:25:41.137" v="423" actId="1076"/>
          <ac:picMkLst>
            <pc:docMk/>
            <pc:sldMk cId="2401635738" sldId="282"/>
            <ac:picMk id="9" creationId="{D546241F-EF05-7EF0-E8B1-B3C06CA2C2AB}"/>
          </ac:picMkLst>
        </pc:picChg>
        <pc:picChg chg="add del mod">
          <ac:chgData name="Adi Novitarini Putri" userId="eb507564-f348-43a3-94d9-981a58cc2d85" providerId="ADAL" clId="{6B52071A-9412-40D4-ACCA-AA870C67C1A8}" dt="2023-10-05T23:24:57.011" v="408" actId="478"/>
          <ac:picMkLst>
            <pc:docMk/>
            <pc:sldMk cId="2401635738" sldId="282"/>
            <ac:picMk id="12" creationId="{610A02F1-5380-4F76-E898-3932FE52BD63}"/>
          </ac:picMkLst>
        </pc:picChg>
      </pc:sldChg>
      <pc:sldChg chg="addSp delSp modSp add mod">
        <pc:chgData name="Adi Novitarini Putri" userId="eb507564-f348-43a3-94d9-981a58cc2d85" providerId="ADAL" clId="{6B52071A-9412-40D4-ACCA-AA870C67C1A8}" dt="2023-10-05T23:38:10.152" v="897" actId="14100"/>
        <pc:sldMkLst>
          <pc:docMk/>
          <pc:sldMk cId="276951674" sldId="283"/>
        </pc:sldMkLst>
        <pc:spChg chg="del">
          <ac:chgData name="Adi Novitarini Putri" userId="eb507564-f348-43a3-94d9-981a58cc2d85" providerId="ADAL" clId="{6B52071A-9412-40D4-ACCA-AA870C67C1A8}" dt="2023-10-05T23:26:55.659" v="437" actId="478"/>
          <ac:spMkLst>
            <pc:docMk/>
            <pc:sldMk cId="276951674" sldId="283"/>
            <ac:spMk id="2" creationId="{E93B95BA-5688-5A4E-64A6-FA44E701FF78}"/>
          </ac:spMkLst>
        </pc:spChg>
        <pc:spChg chg="add mod">
          <ac:chgData name="Adi Novitarini Putri" userId="eb507564-f348-43a3-94d9-981a58cc2d85" providerId="ADAL" clId="{6B52071A-9412-40D4-ACCA-AA870C67C1A8}" dt="2023-10-05T23:27:46.895" v="496" actId="1076"/>
          <ac:spMkLst>
            <pc:docMk/>
            <pc:sldMk cId="276951674" sldId="283"/>
            <ac:spMk id="3" creationId="{757A8B2C-74D7-8C24-E520-53F3C64F1F64}"/>
          </ac:spMkLst>
        </pc:spChg>
        <pc:spChg chg="mod">
          <ac:chgData name="Adi Novitarini Putri" userId="eb507564-f348-43a3-94d9-981a58cc2d85" providerId="ADAL" clId="{6B52071A-9412-40D4-ACCA-AA870C67C1A8}" dt="2023-10-05T23:26:59.993" v="438" actId="1076"/>
          <ac:spMkLst>
            <pc:docMk/>
            <pc:sldMk cId="276951674" sldId="283"/>
            <ac:spMk id="11" creationId="{3FF47A1F-F696-6C86-5D99-31DB5137CD58}"/>
          </ac:spMkLst>
        </pc:spChg>
        <pc:spChg chg="add mod">
          <ac:chgData name="Adi Novitarini Putri" userId="eb507564-f348-43a3-94d9-981a58cc2d85" providerId="ADAL" clId="{6B52071A-9412-40D4-ACCA-AA870C67C1A8}" dt="2023-10-05T23:32:55.351" v="623" actId="1076"/>
          <ac:spMkLst>
            <pc:docMk/>
            <pc:sldMk cId="276951674" sldId="283"/>
            <ac:spMk id="12" creationId="{818879E9-0375-9264-8FAC-60B6B462EBDA}"/>
          </ac:spMkLst>
        </pc:spChg>
        <pc:spChg chg="del">
          <ac:chgData name="Adi Novitarini Putri" userId="eb507564-f348-43a3-94d9-981a58cc2d85" providerId="ADAL" clId="{6B52071A-9412-40D4-ACCA-AA870C67C1A8}" dt="2023-10-05T23:26:55.659" v="437" actId="478"/>
          <ac:spMkLst>
            <pc:docMk/>
            <pc:sldMk cId="276951674" sldId="283"/>
            <ac:spMk id="13" creationId="{FA00CEC2-6AB2-7395-B29B-93C9DE962B40}"/>
          </ac:spMkLst>
        </pc:spChg>
        <pc:spChg chg="del">
          <ac:chgData name="Adi Novitarini Putri" userId="eb507564-f348-43a3-94d9-981a58cc2d85" providerId="ADAL" clId="{6B52071A-9412-40D4-ACCA-AA870C67C1A8}" dt="2023-10-05T23:26:55.659" v="437" actId="478"/>
          <ac:spMkLst>
            <pc:docMk/>
            <pc:sldMk cId="276951674" sldId="283"/>
            <ac:spMk id="14" creationId="{819CB310-C806-7661-08B5-6FD33828768E}"/>
          </ac:spMkLst>
        </pc:spChg>
        <pc:spChg chg="add mod">
          <ac:chgData name="Adi Novitarini Putri" userId="eb507564-f348-43a3-94d9-981a58cc2d85" providerId="ADAL" clId="{6B52071A-9412-40D4-ACCA-AA870C67C1A8}" dt="2023-10-05T23:32:57.975" v="624" actId="1076"/>
          <ac:spMkLst>
            <pc:docMk/>
            <pc:sldMk cId="276951674" sldId="283"/>
            <ac:spMk id="15" creationId="{54908EC2-6A5E-9B9F-D897-C60F516DFBA4}"/>
          </ac:spMkLst>
        </pc:spChg>
        <pc:spChg chg="add mod">
          <ac:chgData name="Adi Novitarini Putri" userId="eb507564-f348-43a3-94d9-981a58cc2d85" providerId="ADAL" clId="{6B52071A-9412-40D4-ACCA-AA870C67C1A8}" dt="2023-10-05T23:33:14.462" v="630" actId="1076"/>
          <ac:spMkLst>
            <pc:docMk/>
            <pc:sldMk cId="276951674" sldId="283"/>
            <ac:spMk id="16" creationId="{BEBEC699-9DD8-C484-87C0-D3A005720C2D}"/>
          </ac:spMkLst>
        </pc:spChg>
        <pc:spChg chg="add mod">
          <ac:chgData name="Adi Novitarini Putri" userId="eb507564-f348-43a3-94d9-981a58cc2d85" providerId="ADAL" clId="{6B52071A-9412-40D4-ACCA-AA870C67C1A8}" dt="2023-10-05T23:33:19.849" v="634" actId="20577"/>
          <ac:spMkLst>
            <pc:docMk/>
            <pc:sldMk cId="276951674" sldId="283"/>
            <ac:spMk id="17" creationId="{8E4C40E8-41EE-22C6-60F6-02ACBE00A5FE}"/>
          </ac:spMkLst>
        </pc:spChg>
        <pc:spChg chg="add mod">
          <ac:chgData name="Adi Novitarini Putri" userId="eb507564-f348-43a3-94d9-981a58cc2d85" providerId="ADAL" clId="{6B52071A-9412-40D4-ACCA-AA870C67C1A8}" dt="2023-10-05T23:37:02.442" v="768" actId="1076"/>
          <ac:spMkLst>
            <pc:docMk/>
            <pc:sldMk cId="276951674" sldId="283"/>
            <ac:spMk id="18" creationId="{57E7E028-2488-A7C0-DBC3-19194E47A1A0}"/>
          </ac:spMkLst>
        </pc:spChg>
        <pc:spChg chg="add mod">
          <ac:chgData name="Adi Novitarini Putri" userId="eb507564-f348-43a3-94d9-981a58cc2d85" providerId="ADAL" clId="{6B52071A-9412-40D4-ACCA-AA870C67C1A8}" dt="2023-10-05T23:34:16.097" v="686" actId="1076"/>
          <ac:spMkLst>
            <pc:docMk/>
            <pc:sldMk cId="276951674" sldId="283"/>
            <ac:spMk id="19" creationId="{D916B5BB-552D-ACB2-D9D1-CFBB137680FA}"/>
          </ac:spMkLst>
        </pc:spChg>
        <pc:spChg chg="add mod">
          <ac:chgData name="Adi Novitarini Putri" userId="eb507564-f348-43a3-94d9-981a58cc2d85" providerId="ADAL" clId="{6B52071A-9412-40D4-ACCA-AA870C67C1A8}" dt="2023-10-05T23:34:21.802" v="687" actId="571"/>
          <ac:spMkLst>
            <pc:docMk/>
            <pc:sldMk cId="276951674" sldId="283"/>
            <ac:spMk id="20" creationId="{D4B92768-152A-D5EE-3BD7-963245436BF1}"/>
          </ac:spMkLst>
        </pc:spChg>
        <pc:spChg chg="add mod">
          <ac:chgData name="Adi Novitarini Putri" userId="eb507564-f348-43a3-94d9-981a58cc2d85" providerId="ADAL" clId="{6B52071A-9412-40D4-ACCA-AA870C67C1A8}" dt="2023-10-05T23:37:02.442" v="768" actId="1076"/>
          <ac:spMkLst>
            <pc:docMk/>
            <pc:sldMk cId="276951674" sldId="283"/>
            <ac:spMk id="21" creationId="{5AD3B23C-4C9E-C142-AE14-C747CE208068}"/>
          </ac:spMkLst>
        </pc:spChg>
        <pc:spChg chg="add mod">
          <ac:chgData name="Adi Novitarini Putri" userId="eb507564-f348-43a3-94d9-981a58cc2d85" providerId="ADAL" clId="{6B52071A-9412-40D4-ACCA-AA870C67C1A8}" dt="2023-10-05T23:37:02.442" v="768" actId="1076"/>
          <ac:spMkLst>
            <pc:docMk/>
            <pc:sldMk cId="276951674" sldId="283"/>
            <ac:spMk id="22" creationId="{4E2FCE14-E223-5473-67C5-DADD108A5777}"/>
          </ac:spMkLst>
        </pc:spChg>
        <pc:spChg chg="add mod">
          <ac:chgData name="Adi Novitarini Putri" userId="eb507564-f348-43a3-94d9-981a58cc2d85" providerId="ADAL" clId="{6B52071A-9412-40D4-ACCA-AA870C67C1A8}" dt="2023-10-05T23:37:02.442" v="768" actId="1076"/>
          <ac:spMkLst>
            <pc:docMk/>
            <pc:sldMk cId="276951674" sldId="283"/>
            <ac:spMk id="23" creationId="{3B7064F9-DF47-8DE7-79E0-F2D4DB769B3F}"/>
          </ac:spMkLst>
        </pc:spChg>
        <pc:spChg chg="add mod">
          <ac:chgData name="Adi Novitarini Putri" userId="eb507564-f348-43a3-94d9-981a58cc2d85" providerId="ADAL" clId="{6B52071A-9412-40D4-ACCA-AA870C67C1A8}" dt="2023-10-05T23:37:22.085" v="787" actId="20577"/>
          <ac:spMkLst>
            <pc:docMk/>
            <pc:sldMk cId="276951674" sldId="283"/>
            <ac:spMk id="24" creationId="{B5CC97CA-08A8-43F5-1E47-2A1339A33688}"/>
          </ac:spMkLst>
        </pc:spChg>
        <pc:spChg chg="add mod">
          <ac:chgData name="Adi Novitarini Putri" userId="eb507564-f348-43a3-94d9-981a58cc2d85" providerId="ADAL" clId="{6B52071A-9412-40D4-ACCA-AA870C67C1A8}" dt="2023-10-05T23:37:25.946" v="788" actId="571"/>
          <ac:spMkLst>
            <pc:docMk/>
            <pc:sldMk cId="276951674" sldId="283"/>
            <ac:spMk id="25" creationId="{707B9DBC-90AA-1E4F-8B8B-F07FB1AF4CED}"/>
          </ac:spMkLst>
        </pc:spChg>
        <pc:spChg chg="add mod">
          <ac:chgData name="Adi Novitarini Putri" userId="eb507564-f348-43a3-94d9-981a58cc2d85" providerId="ADAL" clId="{6B52071A-9412-40D4-ACCA-AA870C67C1A8}" dt="2023-10-05T23:37:27.440" v="789" actId="571"/>
          <ac:spMkLst>
            <pc:docMk/>
            <pc:sldMk cId="276951674" sldId="283"/>
            <ac:spMk id="26" creationId="{BA3747B8-6A03-3C59-802B-BDD247EBC15A}"/>
          </ac:spMkLst>
        </pc:spChg>
        <pc:spChg chg="add mod">
          <ac:chgData name="Adi Novitarini Putri" userId="eb507564-f348-43a3-94d9-981a58cc2d85" providerId="ADAL" clId="{6B52071A-9412-40D4-ACCA-AA870C67C1A8}" dt="2023-10-05T23:37:28.608" v="790" actId="571"/>
          <ac:spMkLst>
            <pc:docMk/>
            <pc:sldMk cId="276951674" sldId="283"/>
            <ac:spMk id="27" creationId="{23296CDB-1A6B-9FFD-7087-9F42C8B3F30A}"/>
          </ac:spMkLst>
        </pc:spChg>
        <pc:spChg chg="add mod">
          <ac:chgData name="Adi Novitarini Putri" userId="eb507564-f348-43a3-94d9-981a58cc2d85" providerId="ADAL" clId="{6B52071A-9412-40D4-ACCA-AA870C67C1A8}" dt="2023-10-05T23:37:31.309" v="792" actId="20577"/>
          <ac:spMkLst>
            <pc:docMk/>
            <pc:sldMk cId="276951674" sldId="283"/>
            <ac:spMk id="28" creationId="{E8CAA732-F784-E050-23AB-183D1C1F045D}"/>
          </ac:spMkLst>
        </pc:spChg>
        <pc:spChg chg="add mod">
          <ac:chgData name="Adi Novitarini Putri" userId="eb507564-f348-43a3-94d9-981a58cc2d85" providerId="ADAL" clId="{6B52071A-9412-40D4-ACCA-AA870C67C1A8}" dt="2023-10-05T23:38:10.152" v="897" actId="14100"/>
          <ac:spMkLst>
            <pc:docMk/>
            <pc:sldMk cId="276951674" sldId="283"/>
            <ac:spMk id="29" creationId="{667E6DEB-0B16-B97F-F88A-1CD702DB838D}"/>
          </ac:spMkLst>
        </pc:spChg>
        <pc:picChg chg="del">
          <ac:chgData name="Adi Novitarini Putri" userId="eb507564-f348-43a3-94d9-981a58cc2d85" providerId="ADAL" clId="{6B52071A-9412-40D4-ACCA-AA870C67C1A8}" dt="2023-10-05T23:26:55.659" v="437" actId="478"/>
          <ac:picMkLst>
            <pc:docMk/>
            <pc:sldMk cId="276951674" sldId="283"/>
            <ac:picMk id="7" creationId="{E2A1226B-B93E-CFAD-7D68-8A719578A578}"/>
          </ac:picMkLst>
        </pc:picChg>
        <pc:picChg chg="del">
          <ac:chgData name="Adi Novitarini Putri" userId="eb507564-f348-43a3-94d9-981a58cc2d85" providerId="ADAL" clId="{6B52071A-9412-40D4-ACCA-AA870C67C1A8}" dt="2023-10-05T23:26:55.659" v="437" actId="478"/>
          <ac:picMkLst>
            <pc:docMk/>
            <pc:sldMk cId="276951674" sldId="283"/>
            <ac:picMk id="9" creationId="{D546241F-EF05-7EF0-E8B1-B3C06CA2C2AB}"/>
          </ac:picMkLst>
        </pc:picChg>
        <pc:picChg chg="add mod">
          <ac:chgData name="Adi Novitarini Putri" userId="eb507564-f348-43a3-94d9-981a58cc2d85" providerId="ADAL" clId="{6B52071A-9412-40D4-ACCA-AA870C67C1A8}" dt="2023-10-05T23:29:24.864" v="552" actId="1076"/>
          <ac:picMkLst>
            <pc:docMk/>
            <pc:sldMk cId="276951674" sldId="283"/>
            <ac:picMk id="10" creationId="{B3F38448-DF4D-849E-6B74-0AF8A3453060}"/>
          </ac:picMkLst>
        </pc:picChg>
      </pc:sldChg>
      <pc:sldChg chg="addSp delSp modSp add mod">
        <pc:chgData name="Adi Novitarini Putri" userId="eb507564-f348-43a3-94d9-981a58cc2d85" providerId="ADAL" clId="{6B52071A-9412-40D4-ACCA-AA870C67C1A8}" dt="2023-10-06T23:24:22.767" v="1411" actId="1076"/>
        <pc:sldMkLst>
          <pc:docMk/>
          <pc:sldMk cId="4285489895" sldId="284"/>
        </pc:sldMkLst>
        <pc:spChg chg="add mod">
          <ac:chgData name="Adi Novitarini Putri" userId="eb507564-f348-43a3-94d9-981a58cc2d85" providerId="ADAL" clId="{6B52071A-9412-40D4-ACCA-AA870C67C1A8}" dt="2023-10-06T09:10:45.997" v="1395" actId="14100"/>
          <ac:spMkLst>
            <pc:docMk/>
            <pc:sldMk cId="4285489895" sldId="284"/>
            <ac:spMk id="2" creationId="{0CF6031E-2E76-6BFE-B788-E630186112DF}"/>
          </ac:spMkLst>
        </pc:spChg>
        <pc:spChg chg="del">
          <ac:chgData name="Adi Novitarini Putri" userId="eb507564-f348-43a3-94d9-981a58cc2d85" providerId="ADAL" clId="{6B52071A-9412-40D4-ACCA-AA870C67C1A8}" dt="2023-10-06T01:29:29.354" v="922" actId="478"/>
          <ac:spMkLst>
            <pc:docMk/>
            <pc:sldMk cId="4285489895" sldId="284"/>
            <ac:spMk id="3" creationId="{757A8B2C-74D7-8C24-E520-53F3C64F1F64}"/>
          </ac:spMkLst>
        </pc:spChg>
        <pc:spChg chg="mod">
          <ac:chgData name="Adi Novitarini Putri" userId="eb507564-f348-43a3-94d9-981a58cc2d85" providerId="ADAL" clId="{6B52071A-9412-40D4-ACCA-AA870C67C1A8}" dt="2023-10-06T01:29:19.966" v="920" actId="20577"/>
          <ac:spMkLst>
            <pc:docMk/>
            <pc:sldMk cId="4285489895" sldId="284"/>
            <ac:spMk id="11" creationId="{3FF47A1F-F696-6C86-5D99-31DB5137CD58}"/>
          </ac:spMkLst>
        </pc:spChg>
        <pc:spChg chg="del">
          <ac:chgData name="Adi Novitarini Putri" userId="eb507564-f348-43a3-94d9-981a58cc2d85" providerId="ADAL" clId="{6B52071A-9412-40D4-ACCA-AA870C67C1A8}" dt="2023-10-06T01:29:25.117" v="921" actId="478"/>
          <ac:spMkLst>
            <pc:docMk/>
            <pc:sldMk cId="4285489895" sldId="284"/>
            <ac:spMk id="12" creationId="{818879E9-0375-9264-8FAC-60B6B462EBDA}"/>
          </ac:spMkLst>
        </pc:spChg>
        <pc:spChg chg="del">
          <ac:chgData name="Adi Novitarini Putri" userId="eb507564-f348-43a3-94d9-981a58cc2d85" providerId="ADAL" clId="{6B52071A-9412-40D4-ACCA-AA870C67C1A8}" dt="2023-10-06T01:29:25.117" v="921" actId="478"/>
          <ac:spMkLst>
            <pc:docMk/>
            <pc:sldMk cId="4285489895" sldId="284"/>
            <ac:spMk id="15" creationId="{54908EC2-6A5E-9B9F-D897-C60F516DFBA4}"/>
          </ac:spMkLst>
        </pc:spChg>
        <pc:spChg chg="del">
          <ac:chgData name="Adi Novitarini Putri" userId="eb507564-f348-43a3-94d9-981a58cc2d85" providerId="ADAL" clId="{6B52071A-9412-40D4-ACCA-AA870C67C1A8}" dt="2023-10-06T01:29:25.117" v="921" actId="478"/>
          <ac:spMkLst>
            <pc:docMk/>
            <pc:sldMk cId="4285489895" sldId="284"/>
            <ac:spMk id="16" creationId="{BEBEC699-9DD8-C484-87C0-D3A005720C2D}"/>
          </ac:spMkLst>
        </pc:spChg>
        <pc:spChg chg="del">
          <ac:chgData name="Adi Novitarini Putri" userId="eb507564-f348-43a3-94d9-981a58cc2d85" providerId="ADAL" clId="{6B52071A-9412-40D4-ACCA-AA870C67C1A8}" dt="2023-10-06T01:29:25.117" v="921" actId="478"/>
          <ac:spMkLst>
            <pc:docMk/>
            <pc:sldMk cId="4285489895" sldId="284"/>
            <ac:spMk id="17" creationId="{8E4C40E8-41EE-22C6-60F6-02ACBE00A5FE}"/>
          </ac:spMkLst>
        </pc:spChg>
        <pc:spChg chg="del">
          <ac:chgData name="Adi Novitarini Putri" userId="eb507564-f348-43a3-94d9-981a58cc2d85" providerId="ADAL" clId="{6B52071A-9412-40D4-ACCA-AA870C67C1A8}" dt="2023-10-06T01:29:25.117" v="921" actId="478"/>
          <ac:spMkLst>
            <pc:docMk/>
            <pc:sldMk cId="4285489895" sldId="284"/>
            <ac:spMk id="18" creationId="{57E7E028-2488-A7C0-DBC3-19194E47A1A0}"/>
          </ac:spMkLst>
        </pc:spChg>
        <pc:spChg chg="del">
          <ac:chgData name="Adi Novitarini Putri" userId="eb507564-f348-43a3-94d9-981a58cc2d85" providerId="ADAL" clId="{6B52071A-9412-40D4-ACCA-AA870C67C1A8}" dt="2023-10-06T01:29:25.117" v="921" actId="478"/>
          <ac:spMkLst>
            <pc:docMk/>
            <pc:sldMk cId="4285489895" sldId="284"/>
            <ac:spMk id="19" creationId="{D916B5BB-552D-ACB2-D9D1-CFBB137680FA}"/>
          </ac:spMkLst>
        </pc:spChg>
        <pc:spChg chg="del">
          <ac:chgData name="Adi Novitarini Putri" userId="eb507564-f348-43a3-94d9-981a58cc2d85" providerId="ADAL" clId="{6B52071A-9412-40D4-ACCA-AA870C67C1A8}" dt="2023-10-06T01:29:25.117" v="921" actId="478"/>
          <ac:spMkLst>
            <pc:docMk/>
            <pc:sldMk cId="4285489895" sldId="284"/>
            <ac:spMk id="20" creationId="{D4B92768-152A-D5EE-3BD7-963245436BF1}"/>
          </ac:spMkLst>
        </pc:spChg>
        <pc:spChg chg="del">
          <ac:chgData name="Adi Novitarini Putri" userId="eb507564-f348-43a3-94d9-981a58cc2d85" providerId="ADAL" clId="{6B52071A-9412-40D4-ACCA-AA870C67C1A8}" dt="2023-10-06T01:29:25.117" v="921" actId="478"/>
          <ac:spMkLst>
            <pc:docMk/>
            <pc:sldMk cId="4285489895" sldId="284"/>
            <ac:spMk id="21" creationId="{5AD3B23C-4C9E-C142-AE14-C747CE208068}"/>
          </ac:spMkLst>
        </pc:spChg>
        <pc:spChg chg="del">
          <ac:chgData name="Adi Novitarini Putri" userId="eb507564-f348-43a3-94d9-981a58cc2d85" providerId="ADAL" clId="{6B52071A-9412-40D4-ACCA-AA870C67C1A8}" dt="2023-10-06T01:29:25.117" v="921" actId="478"/>
          <ac:spMkLst>
            <pc:docMk/>
            <pc:sldMk cId="4285489895" sldId="284"/>
            <ac:spMk id="22" creationId="{4E2FCE14-E223-5473-67C5-DADD108A5777}"/>
          </ac:spMkLst>
        </pc:spChg>
        <pc:spChg chg="del">
          <ac:chgData name="Adi Novitarini Putri" userId="eb507564-f348-43a3-94d9-981a58cc2d85" providerId="ADAL" clId="{6B52071A-9412-40D4-ACCA-AA870C67C1A8}" dt="2023-10-06T01:29:25.117" v="921" actId="478"/>
          <ac:spMkLst>
            <pc:docMk/>
            <pc:sldMk cId="4285489895" sldId="284"/>
            <ac:spMk id="23" creationId="{3B7064F9-DF47-8DE7-79E0-F2D4DB769B3F}"/>
          </ac:spMkLst>
        </pc:spChg>
        <pc:spChg chg="del">
          <ac:chgData name="Adi Novitarini Putri" userId="eb507564-f348-43a3-94d9-981a58cc2d85" providerId="ADAL" clId="{6B52071A-9412-40D4-ACCA-AA870C67C1A8}" dt="2023-10-06T01:29:25.117" v="921" actId="478"/>
          <ac:spMkLst>
            <pc:docMk/>
            <pc:sldMk cId="4285489895" sldId="284"/>
            <ac:spMk id="24" creationId="{B5CC97CA-08A8-43F5-1E47-2A1339A33688}"/>
          </ac:spMkLst>
        </pc:spChg>
        <pc:spChg chg="del">
          <ac:chgData name="Adi Novitarini Putri" userId="eb507564-f348-43a3-94d9-981a58cc2d85" providerId="ADAL" clId="{6B52071A-9412-40D4-ACCA-AA870C67C1A8}" dt="2023-10-06T01:29:25.117" v="921" actId="478"/>
          <ac:spMkLst>
            <pc:docMk/>
            <pc:sldMk cId="4285489895" sldId="284"/>
            <ac:spMk id="25" creationId="{707B9DBC-90AA-1E4F-8B8B-F07FB1AF4CED}"/>
          </ac:spMkLst>
        </pc:spChg>
        <pc:spChg chg="del">
          <ac:chgData name="Adi Novitarini Putri" userId="eb507564-f348-43a3-94d9-981a58cc2d85" providerId="ADAL" clId="{6B52071A-9412-40D4-ACCA-AA870C67C1A8}" dt="2023-10-06T01:29:25.117" v="921" actId="478"/>
          <ac:spMkLst>
            <pc:docMk/>
            <pc:sldMk cId="4285489895" sldId="284"/>
            <ac:spMk id="26" creationId="{BA3747B8-6A03-3C59-802B-BDD247EBC15A}"/>
          </ac:spMkLst>
        </pc:spChg>
        <pc:spChg chg="del">
          <ac:chgData name="Adi Novitarini Putri" userId="eb507564-f348-43a3-94d9-981a58cc2d85" providerId="ADAL" clId="{6B52071A-9412-40D4-ACCA-AA870C67C1A8}" dt="2023-10-06T01:29:25.117" v="921" actId="478"/>
          <ac:spMkLst>
            <pc:docMk/>
            <pc:sldMk cId="4285489895" sldId="284"/>
            <ac:spMk id="27" creationId="{23296CDB-1A6B-9FFD-7087-9F42C8B3F30A}"/>
          </ac:spMkLst>
        </pc:spChg>
        <pc:spChg chg="del">
          <ac:chgData name="Adi Novitarini Putri" userId="eb507564-f348-43a3-94d9-981a58cc2d85" providerId="ADAL" clId="{6B52071A-9412-40D4-ACCA-AA870C67C1A8}" dt="2023-10-06T01:29:30.328" v="923" actId="478"/>
          <ac:spMkLst>
            <pc:docMk/>
            <pc:sldMk cId="4285489895" sldId="284"/>
            <ac:spMk id="28" creationId="{E8CAA732-F784-E050-23AB-183D1C1F045D}"/>
          </ac:spMkLst>
        </pc:spChg>
        <pc:spChg chg="del">
          <ac:chgData name="Adi Novitarini Putri" userId="eb507564-f348-43a3-94d9-981a58cc2d85" providerId="ADAL" clId="{6B52071A-9412-40D4-ACCA-AA870C67C1A8}" dt="2023-10-06T01:29:25.117" v="921" actId="478"/>
          <ac:spMkLst>
            <pc:docMk/>
            <pc:sldMk cId="4285489895" sldId="284"/>
            <ac:spMk id="29" creationId="{667E6DEB-0B16-B97F-F88A-1CD702DB838D}"/>
          </ac:spMkLst>
        </pc:spChg>
        <pc:picChg chg="add mod modCrop">
          <ac:chgData name="Adi Novitarini Putri" userId="eb507564-f348-43a3-94d9-981a58cc2d85" providerId="ADAL" clId="{6B52071A-9412-40D4-ACCA-AA870C67C1A8}" dt="2023-10-06T23:24:18.958" v="1410" actId="1076"/>
          <ac:picMkLst>
            <pc:docMk/>
            <pc:sldMk cId="4285489895" sldId="284"/>
            <ac:picMk id="7" creationId="{76D01E75-07B9-25DA-5D64-2DFF8B2F5F11}"/>
          </ac:picMkLst>
        </pc:picChg>
        <pc:picChg chg="del">
          <ac:chgData name="Adi Novitarini Putri" userId="eb507564-f348-43a3-94d9-981a58cc2d85" providerId="ADAL" clId="{6B52071A-9412-40D4-ACCA-AA870C67C1A8}" dt="2023-10-06T01:29:25.117" v="921" actId="478"/>
          <ac:picMkLst>
            <pc:docMk/>
            <pc:sldMk cId="4285489895" sldId="284"/>
            <ac:picMk id="10" creationId="{B3F38448-DF4D-849E-6B74-0AF8A3453060}"/>
          </ac:picMkLst>
        </pc:picChg>
        <pc:cxnChg chg="add mod">
          <ac:chgData name="Adi Novitarini Putri" userId="eb507564-f348-43a3-94d9-981a58cc2d85" providerId="ADAL" clId="{6B52071A-9412-40D4-ACCA-AA870C67C1A8}" dt="2023-10-06T23:24:22.767" v="1411" actId="1076"/>
          <ac:cxnSpMkLst>
            <pc:docMk/>
            <pc:sldMk cId="4285489895" sldId="284"/>
            <ac:cxnSpMk id="8" creationId="{49FAD74D-6DBD-EF88-C7EF-DFDBB3CC01A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5BBA-7C33-9FDA-96E4-A26C6A1A1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3104F-8FD0-F945-E56B-7E3886127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ACE83-03EE-D120-CC85-55CB84DA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8F61-0F3D-4D0A-8758-765511E94F67}" type="datetimeFigureOut">
              <a:rPr lang="en-ID" smtClean="0"/>
              <a:t>07/10/2023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42518-A6E0-D66B-0AB7-C34D5DD8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14824-C42F-F074-0E83-0D4443D1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2CFD-50A3-4697-8FDF-2D3F6F70BA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596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576E-30D0-FEBA-F0A1-FFA15ACA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76993-4F0F-29F1-2FA3-4BB3EDEDD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B8AAB-836A-DADA-0D06-90E7F31A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8F61-0F3D-4D0A-8758-765511E94F67}" type="datetimeFigureOut">
              <a:rPr lang="en-ID" smtClean="0"/>
              <a:t>07/10/2023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CE675-384D-1AF8-C29A-F620026C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51F77-0F03-DA75-707B-D6CBB99A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2CFD-50A3-4697-8FDF-2D3F6F70BA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596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6295F-FDC6-80F2-A89A-8DB0ED84E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585E1-21D8-FB33-0C21-26D7C2226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477D0-CCFA-1240-7A5A-16CEE7CC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8F61-0F3D-4D0A-8758-765511E94F67}" type="datetimeFigureOut">
              <a:rPr lang="en-ID" smtClean="0"/>
              <a:t>07/10/2023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5A0C6-521E-CA29-CEE6-51E1D860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B943-779F-A351-2428-2DA95504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2CFD-50A3-4697-8FDF-2D3F6F70BA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087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FB25-756F-60E4-6D17-920281FC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10FBC-8DB4-F913-2429-4937350AA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DBFE8-838E-6B57-4B9B-DACD4347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8F61-0F3D-4D0A-8758-765511E94F67}" type="datetimeFigureOut">
              <a:rPr lang="en-ID" smtClean="0"/>
              <a:t>07/10/2023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A3981-5E1B-86E3-076E-05257077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A820F-2978-0B7B-2683-3C48F819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2CFD-50A3-4697-8FDF-2D3F6F70BA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870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DD75-4DAF-1737-24ED-7D3F06E3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D3473-DB35-1508-580B-2471D996A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05487-3A12-2B16-1A32-BA85A810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8F61-0F3D-4D0A-8758-765511E94F67}" type="datetimeFigureOut">
              <a:rPr lang="en-ID" smtClean="0"/>
              <a:t>07/10/2023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B3023-615C-C82E-BDFD-ED453332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8B1BA-CD62-663F-A550-7900FE4E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2CFD-50A3-4697-8FDF-2D3F6F70BA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777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576E-A74A-6015-825C-54937D4A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8F91A-BE1B-A96E-C607-6F413087A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3C933-DD2E-99C7-4E49-666013DCD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E0EF8-FD30-7611-8B34-1FE10362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8F61-0F3D-4D0A-8758-765511E94F67}" type="datetimeFigureOut">
              <a:rPr lang="en-ID" smtClean="0"/>
              <a:t>07/10/2023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BBDFC-F2E4-BC9E-F48D-D4B36E43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D4821-67EF-45E4-7EAB-2CDC3606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2CFD-50A3-4697-8FDF-2D3F6F70BA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242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3D2D-ACE8-8EA6-65A3-CC21061F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3D29B-788C-E61E-BE56-C299D4651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141AA-2E2B-305D-2774-A0FC94C6A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CA0B5-5D9E-6028-13EA-26427F776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9844F-B788-A207-44E7-59BE9A73B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C7145-11F0-75D8-F501-7A7330FF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8F61-0F3D-4D0A-8758-765511E94F67}" type="datetimeFigureOut">
              <a:rPr lang="en-ID" smtClean="0"/>
              <a:t>07/10/2023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24826-6C88-A9E4-CDBD-F1AE4A86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261B4-12CA-49DC-15DD-71015F03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2CFD-50A3-4697-8FDF-2D3F6F70BA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271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9333-5344-A192-A766-4AA633F4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01316-A035-0224-4C72-95027560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8F61-0F3D-4D0A-8758-765511E94F67}" type="datetimeFigureOut">
              <a:rPr lang="en-ID" smtClean="0"/>
              <a:t>07/10/2023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59A3-CACE-A10D-37B3-98B6F322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E7EF6-B588-66FB-29A4-6605A5CB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2CFD-50A3-4697-8FDF-2D3F6F70BA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357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B8C1F-D61F-84C0-2279-583931F4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8F61-0F3D-4D0A-8758-765511E94F67}" type="datetimeFigureOut">
              <a:rPr lang="en-ID" smtClean="0"/>
              <a:t>07/10/2023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2A515-E703-225E-240A-89AD1ACA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25178-6F87-CD8B-92FC-D2104F63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2CFD-50A3-4697-8FDF-2D3F6F70BA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614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C1F6-C9F6-1E68-6CF8-9BA586D1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E0A49-648B-BBAC-92AD-DAE0A4163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EB91B-A2DA-25C1-3D12-A58BFC56B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451FF-3F7E-FB32-2264-2CA12339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8F61-0F3D-4D0A-8758-765511E94F67}" type="datetimeFigureOut">
              <a:rPr lang="en-ID" smtClean="0"/>
              <a:t>07/10/2023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42059-6801-EAD4-89AD-C74AA8B8D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AEB56-501C-6D0C-572D-D113338B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2CFD-50A3-4697-8FDF-2D3F6F70BA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582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23BE-086B-39D3-33F9-D8C228DA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ED946-A135-5DD3-F0D1-D91104D05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37724-39CD-CAB4-FE6D-5C4C20AAF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27A17-5AEC-90A6-388A-3DB077CE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8F61-0F3D-4D0A-8758-765511E94F67}" type="datetimeFigureOut">
              <a:rPr lang="en-ID" smtClean="0"/>
              <a:t>07/10/2023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C0256-70CC-8DE9-069D-3CE1C38C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28999-EA9E-E027-1A4B-F875B95B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2CFD-50A3-4697-8FDF-2D3F6F70BA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62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701AB-C89C-22D2-A60A-97D22BBA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32151-E6C8-5EE0-A2A6-2F2E6C959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92277-3E54-7801-BDDB-2A7F178CC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98F61-0F3D-4D0A-8758-765511E94F67}" type="datetimeFigureOut">
              <a:rPr lang="en-ID" smtClean="0"/>
              <a:t>07/10/2023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705C-FD23-BB19-AB00-36544A0F1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A51E9-E45F-8602-920D-E4AE7B147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B2CFD-50A3-4697-8FDF-2D3F6F70BA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769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85F98E-AB2F-D251-F8AF-706EB7098C05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D46AA-B4D6-E990-999C-4A87AA296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4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26AA0-A191-0F8A-827E-52ED9A3FB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3824"/>
            <a:ext cx="9144000" cy="132397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Dosen</a:t>
            </a:r>
            <a:r>
              <a:rPr lang="en-US" dirty="0"/>
              <a:t> : Prof. Dr. Ir. </a:t>
            </a:r>
            <a:r>
              <a:rPr lang="en-US" dirty="0" err="1"/>
              <a:t>Carmadi</a:t>
            </a:r>
            <a:r>
              <a:rPr lang="en-US" dirty="0"/>
              <a:t> </a:t>
            </a:r>
            <a:r>
              <a:rPr lang="en-US" dirty="0" err="1"/>
              <a:t>Machbub</a:t>
            </a:r>
            <a:endParaRPr lang="en-US" dirty="0"/>
          </a:p>
          <a:p>
            <a:r>
              <a:rPr lang="en-US" dirty="0" err="1"/>
              <a:t>Anggera</a:t>
            </a:r>
            <a:r>
              <a:rPr lang="en-US" dirty="0"/>
              <a:t> </a:t>
            </a:r>
            <a:r>
              <a:rPr lang="en-US" dirty="0" err="1"/>
              <a:t>Bayuwindra</a:t>
            </a:r>
            <a:r>
              <a:rPr lang="en-US" dirty="0"/>
              <a:t>, PhD</a:t>
            </a:r>
          </a:p>
          <a:p>
            <a:r>
              <a:rPr lang="en-US" dirty="0" err="1"/>
              <a:t>Asisten</a:t>
            </a:r>
            <a:r>
              <a:rPr lang="en-US" dirty="0"/>
              <a:t> Mata </a:t>
            </a:r>
            <a:r>
              <a:rPr lang="en-US" dirty="0" err="1"/>
              <a:t>Kuliah</a:t>
            </a:r>
            <a:r>
              <a:rPr lang="en-US" dirty="0"/>
              <a:t> : Adi Novitarini Putri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4CE02-357E-B3CC-61C9-33D806B2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z="2000" smtClean="0">
                <a:solidFill>
                  <a:schemeClr val="bg1"/>
                </a:solidFill>
              </a:rPr>
              <a:t>1</a:t>
            </a:fld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8A727-331F-C7E8-0DDF-245A6B5FCC0C}"/>
              </a:ext>
            </a:extLst>
          </p:cNvPr>
          <p:cNvSpPr txBox="1"/>
          <p:nvPr/>
        </p:nvSpPr>
        <p:spPr>
          <a:xfrm>
            <a:off x="4935137" y="6356350"/>
            <a:ext cx="232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EL4123 </a:t>
            </a:r>
            <a:r>
              <a:rPr lang="en-US" sz="1400" dirty="0" err="1">
                <a:solidFill>
                  <a:schemeClr val="bg1"/>
                </a:solidFill>
              </a:rPr>
              <a:t>Sistem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Kendali</a:t>
            </a:r>
            <a:r>
              <a:rPr lang="en-US" sz="1400" dirty="0">
                <a:solidFill>
                  <a:schemeClr val="bg1"/>
                </a:solidFill>
              </a:rPr>
              <a:t> Digital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415412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85F98E-AB2F-D251-F8AF-706EB7098C05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4CE02-357E-B3CC-61C9-33D806B2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z="2000" smtClean="0">
                <a:solidFill>
                  <a:schemeClr val="bg1"/>
                </a:solidFill>
              </a:rPr>
              <a:t>2</a:t>
            </a:fld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8A727-331F-C7E8-0DDF-245A6B5FCC0C}"/>
              </a:ext>
            </a:extLst>
          </p:cNvPr>
          <p:cNvSpPr txBox="1"/>
          <p:nvPr/>
        </p:nvSpPr>
        <p:spPr>
          <a:xfrm>
            <a:off x="4935137" y="6356350"/>
            <a:ext cx="232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EL4123 </a:t>
            </a:r>
            <a:r>
              <a:rPr lang="en-US" sz="1400" dirty="0" err="1">
                <a:solidFill>
                  <a:schemeClr val="bg1"/>
                </a:solidFill>
              </a:rPr>
              <a:t>Sistem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Kendali</a:t>
            </a:r>
            <a:r>
              <a:rPr lang="en-US" sz="1400" dirty="0">
                <a:solidFill>
                  <a:schemeClr val="bg1"/>
                </a:solidFill>
              </a:rPr>
              <a:t> Digital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47A1F-F696-6C86-5D99-31DB5137CD58}"/>
              </a:ext>
            </a:extLst>
          </p:cNvPr>
          <p:cNvSpPr txBox="1"/>
          <p:nvPr/>
        </p:nvSpPr>
        <p:spPr>
          <a:xfrm>
            <a:off x="5601056" y="0"/>
            <a:ext cx="100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Jury Test</a:t>
            </a:r>
            <a:endParaRPr lang="en-ID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B95BA-5688-5A4E-64A6-FA44E701FF78}"/>
              </a:ext>
            </a:extLst>
          </p:cNvPr>
          <p:cNvSpPr txBox="1"/>
          <p:nvPr/>
        </p:nvSpPr>
        <p:spPr>
          <a:xfrm>
            <a:off x="685799" y="514350"/>
            <a:ext cx="10925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</a:rPr>
              <a:t>Kondisi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cukup</a:t>
            </a:r>
            <a:r>
              <a:rPr lang="en-US" sz="2400" b="1" dirty="0">
                <a:solidFill>
                  <a:schemeClr val="tx2"/>
                </a:solidFill>
              </a:rPr>
              <a:t> dan </a:t>
            </a:r>
            <a:r>
              <a:rPr lang="en-US" sz="2400" b="1" dirty="0" err="1">
                <a:solidFill>
                  <a:schemeClr val="tx2"/>
                </a:solidFill>
              </a:rPr>
              <a:t>perlu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dari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persamaan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karakteristik</a:t>
            </a:r>
            <a:r>
              <a:rPr lang="en-US" sz="2400" b="1" dirty="0">
                <a:solidFill>
                  <a:schemeClr val="tx2"/>
                </a:solidFill>
              </a:rPr>
              <a:t> agar </a:t>
            </a:r>
            <a:r>
              <a:rPr lang="en-US" sz="2400" b="1" dirty="0" err="1">
                <a:solidFill>
                  <a:schemeClr val="tx2"/>
                </a:solidFill>
              </a:rPr>
              <a:t>memiliki</a:t>
            </a:r>
            <a:r>
              <a:rPr lang="en-US" sz="2400" b="1" dirty="0">
                <a:solidFill>
                  <a:schemeClr val="tx2"/>
                </a:solidFill>
              </a:rPr>
              <a:t> poles di </a:t>
            </a:r>
            <a:r>
              <a:rPr lang="en-US" sz="2400" b="1" dirty="0" err="1">
                <a:solidFill>
                  <a:schemeClr val="tx2"/>
                </a:solidFill>
              </a:rPr>
              <a:t>dalam</a:t>
            </a:r>
            <a:r>
              <a:rPr lang="en-US" sz="2400" b="1" dirty="0">
                <a:solidFill>
                  <a:schemeClr val="tx2"/>
                </a:solidFill>
              </a:rPr>
              <a:t> unity circle : </a:t>
            </a:r>
            <a:endParaRPr lang="en-ID" sz="2400" b="1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A1226B-B93E-CFAD-7D68-8A719578A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559748"/>
            <a:ext cx="3127330" cy="2014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46241F-EF05-7EF0-E8B1-B3C06CA2C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3574286"/>
            <a:ext cx="3147583" cy="2519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00CEC2-6AB2-7395-B29B-93C9DE962B40}"/>
              </a:ext>
            </a:extLst>
          </p:cNvPr>
          <p:cNvSpPr txBox="1"/>
          <p:nvPr/>
        </p:nvSpPr>
        <p:spPr>
          <a:xfrm>
            <a:off x="5400676" y="3151396"/>
            <a:ext cx="6305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Periksa</a:t>
            </a:r>
            <a:r>
              <a:rPr lang="en-US" sz="2400" dirty="0"/>
              <a:t> </a:t>
            </a:r>
            <a:r>
              <a:rPr lang="en-US" sz="2400" dirty="0" err="1"/>
              <a:t>tiga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pada (I) dan STOP </a:t>
            </a:r>
            <a:r>
              <a:rPr lang="en-US" sz="2400" dirty="0" err="1"/>
              <a:t>jika</a:t>
            </a:r>
            <a:r>
              <a:rPr lang="en-US" sz="2400" dirty="0"/>
              <a:t> 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terpenuhi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Susun</a:t>
            </a:r>
            <a:r>
              <a:rPr lang="en-US" sz="2400" dirty="0"/>
              <a:t> table Jury dan </a:t>
            </a:r>
            <a:r>
              <a:rPr lang="en-US" sz="2400" dirty="0" err="1"/>
              <a:t>periksa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(II). STOP </a:t>
            </a:r>
            <a:r>
              <a:rPr lang="en-US" sz="2400" dirty="0" err="1"/>
              <a:t>jika</a:t>
            </a:r>
            <a:r>
              <a:rPr lang="en-US" sz="2400" dirty="0"/>
              <a:t> 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terpenuhi</a:t>
            </a:r>
            <a:endParaRPr lang="en-ID" sz="2400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19CB310-C806-7661-08B5-6FD33828768E}"/>
              </a:ext>
            </a:extLst>
          </p:cNvPr>
          <p:cNvSpPr/>
          <p:nvPr/>
        </p:nvSpPr>
        <p:spPr>
          <a:xfrm>
            <a:off x="3957208" y="2332038"/>
            <a:ext cx="1443468" cy="30099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163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85F98E-AB2F-D251-F8AF-706EB7098C05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4CE02-357E-B3CC-61C9-33D806B2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z="2000" smtClean="0">
                <a:solidFill>
                  <a:schemeClr val="bg1"/>
                </a:solidFill>
              </a:rPr>
              <a:t>3</a:t>
            </a:fld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8A727-331F-C7E8-0DDF-245A6B5FCC0C}"/>
              </a:ext>
            </a:extLst>
          </p:cNvPr>
          <p:cNvSpPr txBox="1"/>
          <p:nvPr/>
        </p:nvSpPr>
        <p:spPr>
          <a:xfrm>
            <a:off x="4935137" y="6356350"/>
            <a:ext cx="232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EL4123 </a:t>
            </a:r>
            <a:r>
              <a:rPr lang="en-US" sz="1400" dirty="0" err="1">
                <a:solidFill>
                  <a:schemeClr val="bg1"/>
                </a:solidFill>
              </a:rPr>
              <a:t>Sistem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Kendali</a:t>
            </a:r>
            <a:r>
              <a:rPr lang="en-US" sz="1400" dirty="0">
                <a:solidFill>
                  <a:schemeClr val="bg1"/>
                </a:solidFill>
              </a:rPr>
              <a:t> Digital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47A1F-F696-6C86-5D99-31DB5137CD58}"/>
              </a:ext>
            </a:extLst>
          </p:cNvPr>
          <p:cNvSpPr txBox="1"/>
          <p:nvPr/>
        </p:nvSpPr>
        <p:spPr>
          <a:xfrm>
            <a:off x="5088062" y="0"/>
            <a:ext cx="201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Jury Test (Example)</a:t>
            </a:r>
            <a:endParaRPr lang="en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7A8B2C-74D7-8C24-E520-53F3C64F1F64}"/>
                  </a:ext>
                </a:extLst>
              </p:cNvPr>
              <p:cNvSpPr txBox="1"/>
              <p:nvPr/>
            </p:nvSpPr>
            <p:spPr>
              <a:xfrm>
                <a:off x="2971800" y="533400"/>
                <a:ext cx="5952142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+2.6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−0.56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−2.05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+0.0775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+0.35=0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7A8B2C-74D7-8C24-E520-53F3C64F1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33400"/>
                <a:ext cx="5952142" cy="280077"/>
              </a:xfrm>
              <a:prstGeom prst="rect">
                <a:avLst/>
              </a:prstGeom>
              <a:blipFill>
                <a:blip r:embed="rId2"/>
                <a:stretch>
                  <a:fillRect l="-512" t="-6667" r="-512" b="-88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3F38448-DF4D-849E-6B74-0AF8A3453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653" y="834670"/>
            <a:ext cx="7260435" cy="25943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8879E9-0375-9264-8FAC-60B6B462EBDA}"/>
                  </a:ext>
                </a:extLst>
              </p:cNvPr>
              <p:cNvSpPr txBox="1"/>
              <p:nvPr/>
            </p:nvSpPr>
            <p:spPr>
              <a:xfrm>
                <a:off x="295275" y="3532307"/>
                <a:ext cx="6043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=1+2.6−0.56−2.05+0.0775+0.35=1.4175&gt;0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8879E9-0375-9264-8FAC-60B6B462E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75" y="3532307"/>
                <a:ext cx="6043578" cy="276999"/>
              </a:xfrm>
              <a:prstGeom prst="rect">
                <a:avLst/>
              </a:prstGeom>
              <a:blipFill>
                <a:blip r:embed="rId4"/>
                <a:stretch>
                  <a:fillRect l="-403" r="-403" b="-652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908EC2-6A5E-9B9F-D897-C60F516DFBA4}"/>
                  </a:ext>
                </a:extLst>
              </p:cNvPr>
              <p:cNvSpPr txBox="1"/>
              <p:nvPr/>
            </p:nvSpPr>
            <p:spPr>
              <a:xfrm>
                <a:off x="104775" y="3912613"/>
                <a:ext cx="7656198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−1+2.6+0.56−2.05−0.00775+0.35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=−0.3825&lt;0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908EC2-6A5E-9B9F-D897-C60F516DF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" y="3912613"/>
                <a:ext cx="7656198" cy="280077"/>
              </a:xfrm>
              <a:prstGeom prst="rect">
                <a:avLst/>
              </a:prstGeom>
              <a:blipFill>
                <a:blip r:embed="rId5"/>
                <a:stretch>
                  <a:fillRect t="-4348" r="-318" b="-869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EBEC699-9DD8-C484-87C0-D3A005720C2D}"/>
              </a:ext>
            </a:extLst>
          </p:cNvPr>
          <p:cNvSpPr txBox="1"/>
          <p:nvPr/>
        </p:nvSpPr>
        <p:spPr>
          <a:xfrm>
            <a:off x="6410325" y="3501967"/>
            <a:ext cx="38664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C40E8-41EE-22C6-60F6-02ACBE00A5FE}"/>
              </a:ext>
            </a:extLst>
          </p:cNvPr>
          <p:cNvSpPr txBox="1"/>
          <p:nvPr/>
        </p:nvSpPr>
        <p:spPr>
          <a:xfrm>
            <a:off x="7760973" y="3867985"/>
            <a:ext cx="50045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TM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E7E028-2488-A7C0-DBC3-19194E47A1A0}"/>
              </a:ext>
            </a:extLst>
          </p:cNvPr>
          <p:cNvSpPr txBox="1"/>
          <p:nvPr/>
        </p:nvSpPr>
        <p:spPr>
          <a:xfrm>
            <a:off x="104775" y="4676303"/>
            <a:ext cx="313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Pada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table Jury 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16B5BB-552D-ACB2-D9D1-CFBB137680FA}"/>
                  </a:ext>
                </a:extLst>
              </p:cNvPr>
              <p:cNvSpPr txBox="1"/>
              <p:nvPr/>
            </p:nvSpPr>
            <p:spPr>
              <a:xfrm>
                <a:off x="365859" y="4341570"/>
                <a:ext cx="10613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0.35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16B5BB-552D-ACB2-D9D1-CFBB13768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59" y="4341570"/>
                <a:ext cx="1061381" cy="276999"/>
              </a:xfrm>
              <a:prstGeom prst="rect">
                <a:avLst/>
              </a:prstGeom>
              <a:blipFill>
                <a:blip r:embed="rId6"/>
                <a:stretch>
                  <a:fillRect r="-5172" b="-652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4B92768-152A-D5EE-3BD7-963245436BF1}"/>
              </a:ext>
            </a:extLst>
          </p:cNvPr>
          <p:cNvSpPr txBox="1"/>
          <p:nvPr/>
        </p:nvSpPr>
        <p:spPr>
          <a:xfrm>
            <a:off x="1583030" y="4306971"/>
            <a:ext cx="38664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</a:t>
            </a:r>
            <a:endParaRPr lang="en-ID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D3B23C-4C9E-C142-AE14-C747CE208068}"/>
                  </a:ext>
                </a:extLst>
              </p:cNvPr>
              <p:cNvSpPr txBox="1"/>
              <p:nvPr/>
            </p:nvSpPr>
            <p:spPr>
              <a:xfrm>
                <a:off x="191819" y="5060516"/>
                <a:ext cx="23035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|−0.8775|&lt;|0.8325|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D3B23C-4C9E-C142-AE14-C747CE208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19" y="5060516"/>
                <a:ext cx="2303516" cy="276999"/>
              </a:xfrm>
              <a:prstGeom prst="rect">
                <a:avLst/>
              </a:prstGeom>
              <a:blipFill>
                <a:blip r:embed="rId7"/>
                <a:stretch>
                  <a:fillRect l="-3175" t="-2174" r="-3439" b="-3260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2FCE14-E223-5473-67C5-DADD108A5777}"/>
                  </a:ext>
                </a:extLst>
              </p:cNvPr>
              <p:cNvSpPr txBox="1"/>
              <p:nvPr/>
            </p:nvSpPr>
            <p:spPr>
              <a:xfrm>
                <a:off x="466379" y="5386241"/>
                <a:ext cx="2026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0.8325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&lt;|0.8775|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2FCE14-E223-5473-67C5-DADD108A5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79" y="5386241"/>
                <a:ext cx="2026389" cy="276999"/>
              </a:xfrm>
              <a:prstGeom prst="rect">
                <a:avLst/>
              </a:prstGeom>
              <a:blipFill>
                <a:blip r:embed="rId8"/>
                <a:stretch>
                  <a:fillRect t="-4444" r="-3916" b="-3555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7064F9-DF47-8DE7-79E0-F2D4DB769B3F}"/>
                  </a:ext>
                </a:extLst>
              </p:cNvPr>
              <p:cNvSpPr txBox="1"/>
              <p:nvPr/>
            </p:nvSpPr>
            <p:spPr>
              <a:xfrm>
                <a:off x="473903" y="5778276"/>
                <a:ext cx="2026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0.0770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&lt;|0.5151|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7064F9-DF47-8DE7-79E0-F2D4DB769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03" y="5778276"/>
                <a:ext cx="2026389" cy="276999"/>
              </a:xfrm>
              <a:prstGeom prst="rect">
                <a:avLst/>
              </a:prstGeom>
              <a:blipFill>
                <a:blip r:embed="rId9"/>
                <a:stretch>
                  <a:fillRect t="-2222" r="-3916" b="-3555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CC97CA-08A8-43F5-1E47-2A1339A33688}"/>
                  </a:ext>
                </a:extLst>
              </p:cNvPr>
              <p:cNvSpPr txBox="1"/>
              <p:nvPr/>
            </p:nvSpPr>
            <p:spPr>
              <a:xfrm>
                <a:off x="466378" y="6104001"/>
                <a:ext cx="20263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0.5151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&gt;|0.0770|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CC97CA-08A8-43F5-1E47-2A1339A33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78" y="6104001"/>
                <a:ext cx="2026389" cy="276999"/>
              </a:xfrm>
              <a:prstGeom prst="rect">
                <a:avLst/>
              </a:prstGeom>
              <a:blipFill>
                <a:blip r:embed="rId10"/>
                <a:stretch>
                  <a:fillRect t="-2174" r="-3916" b="-3260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07B9DBC-90AA-1E4F-8B8B-F07FB1AF4CED}"/>
              </a:ext>
            </a:extLst>
          </p:cNvPr>
          <p:cNvSpPr txBox="1"/>
          <p:nvPr/>
        </p:nvSpPr>
        <p:spPr>
          <a:xfrm>
            <a:off x="2585156" y="5023298"/>
            <a:ext cx="38664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3747B8-6A03-3C59-802B-BDD247EBC15A}"/>
              </a:ext>
            </a:extLst>
          </p:cNvPr>
          <p:cNvSpPr txBox="1"/>
          <p:nvPr/>
        </p:nvSpPr>
        <p:spPr>
          <a:xfrm>
            <a:off x="2585156" y="5378676"/>
            <a:ext cx="38664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296CDB-1A6B-9FFD-7087-9F42C8B3F30A}"/>
              </a:ext>
            </a:extLst>
          </p:cNvPr>
          <p:cNvSpPr txBox="1"/>
          <p:nvPr/>
        </p:nvSpPr>
        <p:spPr>
          <a:xfrm>
            <a:off x="2623256" y="5725671"/>
            <a:ext cx="38664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CAA732-F784-E050-23AB-183D1C1F045D}"/>
              </a:ext>
            </a:extLst>
          </p:cNvPr>
          <p:cNvSpPr txBox="1"/>
          <p:nvPr/>
        </p:nvSpPr>
        <p:spPr>
          <a:xfrm>
            <a:off x="2623256" y="6127057"/>
            <a:ext cx="50045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TM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7E6DEB-0B16-B97F-F88A-1CD702DB838D}"/>
              </a:ext>
            </a:extLst>
          </p:cNvPr>
          <p:cNvSpPr txBox="1"/>
          <p:nvPr/>
        </p:nvSpPr>
        <p:spPr>
          <a:xfrm>
            <a:off x="5595057" y="5023298"/>
            <a:ext cx="5530144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Konklusi</a:t>
            </a:r>
            <a:r>
              <a:rPr lang="en-US" sz="2400" dirty="0"/>
              <a:t> :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stabil</a:t>
            </a:r>
            <a:r>
              <a:rPr lang="en-US" sz="2400" dirty="0"/>
              <a:t>, </a:t>
            </a:r>
            <a:r>
              <a:rPr lang="en-US" sz="2400" dirty="0" err="1"/>
              <a:t>terdapat</a:t>
            </a:r>
            <a:r>
              <a:rPr lang="en-US" sz="2400" dirty="0"/>
              <a:t> poles yang </a:t>
            </a:r>
            <a:r>
              <a:rPr lang="en-US" sz="2400" dirty="0" err="1"/>
              <a:t>terletak</a:t>
            </a:r>
            <a:r>
              <a:rPr lang="en-US" sz="2400" dirty="0"/>
              <a:t> di </a:t>
            </a:r>
            <a:r>
              <a:rPr lang="en-US" sz="2400" dirty="0" err="1"/>
              <a:t>luar</a:t>
            </a:r>
            <a:r>
              <a:rPr lang="en-US" sz="2400" dirty="0"/>
              <a:t> unity circle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7695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85F98E-AB2F-D251-F8AF-706EB7098C05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4CE02-357E-B3CC-61C9-33D806B2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z="2000" smtClean="0">
                <a:solidFill>
                  <a:schemeClr val="bg1"/>
                </a:solidFill>
              </a:rPr>
              <a:t>4</a:t>
            </a:fld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8A727-331F-C7E8-0DDF-245A6B5FCC0C}"/>
              </a:ext>
            </a:extLst>
          </p:cNvPr>
          <p:cNvSpPr txBox="1"/>
          <p:nvPr/>
        </p:nvSpPr>
        <p:spPr>
          <a:xfrm>
            <a:off x="4935137" y="6356350"/>
            <a:ext cx="232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EL4123 </a:t>
            </a:r>
            <a:r>
              <a:rPr lang="en-US" sz="1400" dirty="0" err="1">
                <a:solidFill>
                  <a:schemeClr val="bg1"/>
                </a:solidFill>
              </a:rPr>
              <a:t>Sistem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Kendali</a:t>
            </a:r>
            <a:r>
              <a:rPr lang="en-US" sz="1400" dirty="0">
                <a:solidFill>
                  <a:schemeClr val="bg1"/>
                </a:solidFill>
              </a:rPr>
              <a:t> Digital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47A1F-F696-6C86-5D99-31DB5137CD58}"/>
              </a:ext>
            </a:extLst>
          </p:cNvPr>
          <p:cNvSpPr txBox="1"/>
          <p:nvPr/>
        </p:nvSpPr>
        <p:spPr>
          <a:xfrm>
            <a:off x="5088062" y="0"/>
            <a:ext cx="237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Control System Design </a:t>
            </a:r>
            <a:endParaRPr lang="en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F6031E-2E76-6BFE-B788-E630186112DF}"/>
                  </a:ext>
                </a:extLst>
              </p:cNvPr>
              <p:cNvSpPr txBox="1"/>
              <p:nvPr/>
            </p:nvSpPr>
            <p:spPr>
              <a:xfrm>
                <a:off x="154551" y="521417"/>
                <a:ext cx="1192929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Consider the system shown in the figure below. Design the digital controller such that the dominant close-loop poles of the system will have a </a:t>
                </a:r>
                <a:r>
                  <a:rPr lang="en-US" b="1" dirty="0"/>
                  <a:t>damping ratio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ID" dirty="0"/>
                  <a:t>. </a:t>
                </a:r>
                <a:r>
                  <a:rPr lang="en-ID" dirty="0" err="1"/>
                  <a:t>Jumlah</a:t>
                </a:r>
                <a:r>
                  <a:rPr lang="en-ID" dirty="0"/>
                  <a:t> sample per cycle </a:t>
                </a:r>
                <a:r>
                  <a:rPr lang="en-ID" dirty="0" err="1"/>
                  <a:t>dari</a:t>
                </a:r>
                <a:r>
                  <a:rPr lang="en-ID" dirty="0"/>
                  <a:t> damped sinusoidal oscillation </a:t>
                </a:r>
                <a:r>
                  <a:rPr lang="en-ID" dirty="0" err="1"/>
                  <a:t>adalah</a:t>
                </a:r>
                <a:r>
                  <a:rPr lang="en-ID" dirty="0"/>
                  <a:t> 8 dan </a:t>
                </a:r>
                <a:r>
                  <a:rPr lang="en-ID" dirty="0" err="1"/>
                  <a:t>periode</a:t>
                </a:r>
                <a:r>
                  <a:rPr lang="en-ID" dirty="0"/>
                  <a:t> sampling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ID" dirty="0"/>
                  <a:t>.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menggunakan</a:t>
                </a:r>
                <a:r>
                  <a:rPr lang="en-ID" dirty="0"/>
                  <a:t> </a:t>
                </a:r>
                <a:r>
                  <a:rPr lang="en-ID" dirty="0" err="1"/>
                  <a:t>metode</a:t>
                </a:r>
                <a:r>
                  <a:rPr lang="en-ID" dirty="0"/>
                  <a:t> root-locus, </a:t>
                </a:r>
                <a:r>
                  <a:rPr lang="en-ID" dirty="0" err="1"/>
                  <a:t>tentukan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alih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</a:t>
                </a:r>
                <a:r>
                  <a:rPr lang="en-ID" dirty="0" err="1"/>
                  <a:t>pengendali</a:t>
                </a:r>
                <a:r>
                  <a:rPr lang="en-ID" dirty="0"/>
                  <a:t> digital.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F6031E-2E76-6BFE-B788-E63018611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51" y="521417"/>
                <a:ext cx="11929294" cy="923330"/>
              </a:xfrm>
              <a:prstGeom prst="rect">
                <a:avLst/>
              </a:prstGeom>
              <a:blipFill>
                <a:blip r:embed="rId2"/>
                <a:stretch>
                  <a:fillRect l="-409" t="-3974" r="-460" b="-993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FAD74D-6DBD-EF88-C7EF-DFDBB3CC01A4}"/>
              </a:ext>
            </a:extLst>
          </p:cNvPr>
          <p:cNvCxnSpPr/>
          <p:nvPr/>
        </p:nvCxnSpPr>
        <p:spPr>
          <a:xfrm>
            <a:off x="-1" y="3514725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6D01E75-07B9-25DA-5D64-2DFF8B2F5F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56" t="31667" r="23363" b="9861"/>
          <a:stretch/>
        </p:blipFill>
        <p:spPr>
          <a:xfrm rot="16200000">
            <a:off x="5203474" y="-418129"/>
            <a:ext cx="1785051" cy="579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8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247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Tutorial 4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4</dc:title>
  <dc:creator>Adi Novitarini Putri</dc:creator>
  <cp:lastModifiedBy>Adi Novitarini Putri</cp:lastModifiedBy>
  <cp:revision>1</cp:revision>
  <dcterms:created xsi:type="dcterms:W3CDTF">2023-10-01T10:03:32Z</dcterms:created>
  <dcterms:modified xsi:type="dcterms:W3CDTF">2023-10-06T23:24:23Z</dcterms:modified>
</cp:coreProperties>
</file>