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Novitarini Putri" userId="eb507564-f348-43a3-94d9-981a58cc2d85" providerId="ADAL" clId="{A4F18B28-F498-44B2-8030-4812E69883A0}"/>
    <pc:docChg chg="modSld">
      <pc:chgData name="Adi Novitarini Putri" userId="eb507564-f348-43a3-94d9-981a58cc2d85" providerId="ADAL" clId="{A4F18B28-F498-44B2-8030-4812E69883A0}" dt="2023-11-02T07:22:11.630" v="17" actId="20577"/>
      <pc:docMkLst>
        <pc:docMk/>
      </pc:docMkLst>
      <pc:sldChg chg="modSp mod">
        <pc:chgData name="Adi Novitarini Putri" userId="eb507564-f348-43a3-94d9-981a58cc2d85" providerId="ADAL" clId="{A4F18B28-F498-44B2-8030-4812E69883A0}" dt="2023-11-02T07:22:11.630" v="17" actId="20577"/>
        <pc:sldMkLst>
          <pc:docMk/>
          <pc:sldMk cId="3398770504" sldId="282"/>
        </pc:sldMkLst>
        <pc:spChg chg="mod">
          <ac:chgData name="Adi Novitarini Putri" userId="eb507564-f348-43a3-94d9-981a58cc2d85" providerId="ADAL" clId="{A4F18B28-F498-44B2-8030-4812E69883A0}" dt="2023-11-02T07:22:11.630" v="17" actId="20577"/>
          <ac:spMkLst>
            <pc:docMk/>
            <pc:sldMk cId="3398770504" sldId="282"/>
            <ac:spMk id="11" creationId="{0AB05C01-B95B-15D9-48EE-62FEFBD229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53BC-7F40-0DDA-48D3-E146D479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688CE-9865-5A40-E5AB-91BE1CD43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92B2-7BBE-FF01-4DB8-CA5A6013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7ED-9C86-4D75-A94B-52AB727075D8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6DBE-DD35-9462-369A-3C3EDDFD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94D2-6F73-584D-D50F-7FF0D07C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07D4-5664-44AC-A247-C564561DA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65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F522-1E25-B27F-6C45-BEFFD4E8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35372-DDE6-FC7A-0BE0-63A8F3CE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DB25-85E1-A546-CD78-8203E926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7ED-9C86-4D75-A94B-52AB727075D8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34A9-7972-4606-03A0-768E16F6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9276-501B-29DC-D1D1-80CE8177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07D4-5664-44AC-A247-C564561DA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3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44A91-8E03-C259-51FE-9810C6C21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8105A-6C10-6EE7-B38A-EF2CD123A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FC09-835B-B0D3-3EDB-272F648D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7ED-9C86-4D75-A94B-52AB727075D8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4744-5983-4843-0CEB-A50FBF0A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9A49D-BEBE-975C-F58E-91602218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07D4-5664-44AC-A247-C564561DA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1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6263-86AC-CE5D-2519-A0562A25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DD53-600B-3E24-1774-FD42E1BD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075F-074C-D334-B3D1-F0FEA4DC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7ED-9C86-4D75-A94B-52AB727075D8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F384B-58F2-8E56-DD82-3BC43D3F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42EB-EB44-82A0-FE40-A325FF5A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07D4-5664-44AC-A247-C564561DA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796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0B19-93EE-27E6-5E63-F6171EE5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9F306-F226-362C-DCAF-759DD81E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0392-57AF-9C33-B38F-750BA093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7ED-9C86-4D75-A94B-52AB727075D8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52F3-E897-5EC0-E8DE-859429D5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DDE85-695A-7679-AE9D-46F7D2D9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07D4-5664-44AC-A247-C564561DA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88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25A7-BD87-F4EF-6304-4821E23A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1F12-91E1-6559-F51E-4BC962A48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0BBBE-B510-A6D9-CBC9-5AE815E78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EE760-B642-5A2C-6CF8-40E54C1E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7ED-9C86-4D75-A94B-52AB727075D8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FB620-5C32-94FC-61DE-BABEE7C9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C382-CA89-B511-2F9D-9185E631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07D4-5664-44AC-A247-C564561DA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519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C63E-7C0D-9509-4EF1-C85171B7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54066-B93C-BBCC-90FC-D33DD102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BD640-CC49-52E4-00E9-0B9ED670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436F3-50E7-089A-2B0A-9B63DE687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78B1B-7982-A8E6-780C-9D407E72D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E7540-027C-23AA-CFCD-79914BEC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7ED-9C86-4D75-A94B-52AB727075D8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DD5CF-C835-619C-2043-DE7C06FA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1A1F3-DF58-4E49-5774-28B46619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07D4-5664-44AC-A247-C564561DA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861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6EFD-1F88-6263-190B-CA00C154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C66DC-5860-3312-902D-6549B5E1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7ED-9C86-4D75-A94B-52AB727075D8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E3520-2A09-3E7E-AC04-DDED5135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459B6-526E-89D6-E887-B5821E41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07D4-5664-44AC-A247-C564561DA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34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1BC1F-6A32-18B2-DE56-AD824B7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7ED-9C86-4D75-A94B-52AB727075D8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02F30-B956-DEA9-ED60-AC92D701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F44C7-96FB-3303-1D45-47916219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07D4-5664-44AC-A247-C564561DA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064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F6A8-0995-9ABC-E7B4-2827A324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499F-A8CD-75A5-FC48-68D20574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476B5-BE50-1F11-9E54-E81F57D3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BF6AC-21EE-551E-4B76-55B8FFC2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7ED-9C86-4D75-A94B-52AB727075D8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2C7B8-D917-701C-E0A7-80AE7FFB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75609-EE5B-C0DB-E0C5-49D52B00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07D4-5664-44AC-A247-C564561DA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35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E9F6-3211-B820-B129-483D6B8E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45C1C-0597-14B9-7494-FEFB8A95C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2F82C-3B74-7477-113C-6CC5F557F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FEFA-542A-08C1-AC4A-6C015DDE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77ED-9C86-4D75-A94B-52AB727075D8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97C6C-2417-89E8-28AA-35435010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F1AE1-A0A6-732F-1515-13C1180C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607D4-5664-44AC-A247-C564561DA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73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72ABC-3316-FD3C-B168-2E3FC113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993E7-A728-311D-19A7-81580FCC5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59A19-AC69-96BC-05CD-E337C94AF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A77ED-9C86-4D75-A94B-52AB727075D8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99A2B-5CEC-461A-93C9-F806BEF14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96AE-CCED-8E7A-DD3D-E049A1690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607D4-5664-44AC-A247-C564561DA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531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D46AA-B4D6-E990-999C-4A87AA296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5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26AA0-A191-0F8A-827E-52ED9A3FB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824"/>
            <a:ext cx="9144000" cy="13239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Dosen</a:t>
            </a:r>
            <a:r>
              <a:rPr lang="en-US" dirty="0"/>
              <a:t> : Prof. Dr. Ir. </a:t>
            </a:r>
            <a:r>
              <a:rPr lang="en-US" dirty="0" err="1"/>
              <a:t>Carmadi</a:t>
            </a:r>
            <a:r>
              <a:rPr lang="en-US" dirty="0"/>
              <a:t> </a:t>
            </a:r>
            <a:r>
              <a:rPr lang="en-US" dirty="0" err="1"/>
              <a:t>Machbub</a:t>
            </a:r>
            <a:endParaRPr lang="en-US" dirty="0"/>
          </a:p>
          <a:p>
            <a:r>
              <a:rPr lang="en-US" dirty="0" err="1"/>
              <a:t>Anggera</a:t>
            </a:r>
            <a:r>
              <a:rPr lang="en-US" dirty="0"/>
              <a:t> </a:t>
            </a:r>
            <a:r>
              <a:rPr lang="en-US" dirty="0" err="1"/>
              <a:t>Bayuwindra</a:t>
            </a:r>
            <a:r>
              <a:rPr lang="en-US" dirty="0"/>
              <a:t>, PhD</a:t>
            </a:r>
          </a:p>
          <a:p>
            <a:r>
              <a:rPr lang="en-US" dirty="0" err="1"/>
              <a:t>Asisten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: Adi Novitarini Putri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1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15412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2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05C01-B95B-15D9-48EE-62FEFBD2292F}"/>
              </a:ext>
            </a:extLst>
          </p:cNvPr>
          <p:cNvSpPr txBox="1"/>
          <p:nvPr/>
        </p:nvSpPr>
        <p:spPr>
          <a:xfrm>
            <a:off x="5052796" y="0"/>
            <a:ext cx="191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Respon</a:t>
            </a:r>
            <a:r>
              <a:rPr lang="en-US" b="1" dirty="0"/>
              <a:t> </a:t>
            </a:r>
            <a:r>
              <a:rPr lang="en-US" b="1"/>
              <a:t>Frekuensi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39877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Tutorial 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5</dc:title>
  <dc:creator>Adi Novitarini Putri</dc:creator>
  <cp:lastModifiedBy>Adi Novitarini Putri</cp:lastModifiedBy>
  <cp:revision>1</cp:revision>
  <dcterms:created xsi:type="dcterms:W3CDTF">2023-10-11T06:17:31Z</dcterms:created>
  <dcterms:modified xsi:type="dcterms:W3CDTF">2023-11-02T07:22:32Z</dcterms:modified>
</cp:coreProperties>
</file>