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181F-3E2D-F948-3387-CFCEC9E8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267C3-9501-D5F5-9F51-0CEBCB769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DC20-B196-B116-987A-7FC61B8F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7775-1004-2366-1612-3D90F8FE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6DB2-268B-C4EF-3DB5-B632BD8C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8D4C-4D09-E921-E181-34004FFD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AB448-D399-1857-11DD-0F17E7B8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B1E2-C9F0-0CAD-9F7C-35F26DBE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23DF-7FAD-179E-BD69-6F133391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1FBF-8D73-D1EA-5161-63B2F061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C8A65-BC6F-1DFC-8FAC-7D6CBF02A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A860-919C-E0D8-8749-0BA91866D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53B8-433E-A065-665A-8DF94C2A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E01D-13D1-4351-2CC8-80D3513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4D1E-F858-E64B-4486-F08453CA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7CA7-7CD2-E713-05D0-9E594F60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D565-3DFE-D99C-DBF8-2F195DE3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F6AA-1E5A-7032-8421-F113351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F61B-3BBF-2F02-FE3E-55DD72D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8711-7C07-841B-8BE3-790A0B4D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ECCE-57BF-F8A3-E764-05729FB4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07E7-6C08-A08D-BBA6-1AB3C6AE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7726-B2F3-BD2F-8077-633FEBE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B457-D662-4698-36D2-CDC1199C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09CC-0F4F-5A0A-43EB-C924DBA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64C4-8005-9F36-EC99-9624660B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AC9E-88EF-018B-DB5B-34397793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FE7BA-0B43-DC69-E6B8-B645A951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0BA7-092F-2413-7919-1B34A6D8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4C7F-9702-1C48-B40C-0F7CF372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69A4-6E0A-EA25-0FC8-9893DCE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6A43-06EC-8DDD-7BC6-A600BAFF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270F4-BA6C-5841-119D-ADE65E0B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0C9C5-0183-3D17-CDF4-93F6ED5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BDF62-FCBE-5035-5D77-CFEA6EA72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53B7D-F1E7-C106-3C1B-EF3F8F986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096A-A1F8-A948-8DBA-D3D4D8F2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52C1E-B832-3540-EA0F-D3E35548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753D9-4866-9317-DC4D-EC5430CE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93F3-88D4-693A-EA6E-FE14EB13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B566B-7DA4-EBFD-BC67-25400814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E25AD-2F01-9DEC-E920-C1AC0232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916A1-180A-69CE-ABB5-3A6904BA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68C7D-4577-7AF1-400B-4C4B8526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38753-74E4-3588-FC67-3F4C8EF2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ED99-60DA-C6C0-BCCF-CB0CFE24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471B-847B-B163-D060-7790D0A7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A5C7-B221-1179-F640-749C9FD5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8921B-9215-B73D-7242-7C4CBEFE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3298-B4D6-FAE7-7831-FC74F86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AAE6B-7DEE-7C0E-037C-7D584AA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2C295-44A1-605B-A2A8-32286212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CC43-1D15-F31C-04AC-0885B7B5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67C43-2FC9-6D7F-9A5B-E5B07C6A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18FB1-DDE1-64E0-AE59-8AA63B21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14B2-139A-F4B6-D927-B0DAA18D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0807-1C0C-E333-E399-80FB3038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9AF2-94C7-02A5-0D2D-D8918A6C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26040-3C74-F6D1-647B-6E955844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7AC0F-15C2-450D-0668-7EE6BEF4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9E1C-BD44-E3CA-6BE5-C67A65A03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A9E92-428C-2747-B28B-F36EA89FC7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1AAD-902A-0778-BA25-F009E6581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90B5-5F4D-FC04-8CE6-A39304FCE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6B773-966D-1946-A611-9431A22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441-3902-39E8-12B2-D732CCA43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9CA8-E826-6528-D1F6-662319292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89A9-6D8C-2722-0770-0E8C21E5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riving offense&#10;&#10;Description automatically generated">
            <a:extLst>
              <a:ext uri="{FF2B5EF4-FFF2-40B4-BE49-F238E27FC236}">
                <a16:creationId xmlns:a16="http://schemas.microsoft.com/office/drawing/2014/main" id="{5BC61332-EA77-553A-01C4-C018F7CF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440" y="1851249"/>
            <a:ext cx="5649441" cy="4641626"/>
          </a:xfrm>
        </p:spPr>
      </p:pic>
    </p:spTree>
    <p:extLst>
      <p:ext uri="{BB962C8B-B14F-4D97-AF65-F5344CB8AC3E}">
        <p14:creationId xmlns:p14="http://schemas.microsoft.com/office/powerpoint/2010/main" val="405562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DD31C-DB53-036C-11C4-A79F0D9A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distribution of age&#10;&#10;Description automatically generated">
            <a:extLst>
              <a:ext uri="{FF2B5EF4-FFF2-40B4-BE49-F238E27FC236}">
                <a16:creationId xmlns:a16="http://schemas.microsoft.com/office/drawing/2014/main" id="{BA5F5776-26E6-2F19-7292-DF5F261D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204775"/>
            <a:ext cx="5131088" cy="3950938"/>
          </a:xfrm>
          <a:prstGeom prst="rect">
            <a:avLst/>
          </a:prstGeom>
        </p:spPr>
      </p:pic>
      <p:pic>
        <p:nvPicPr>
          <p:cNvPr id="7" name="Picture 6" descr="A graph of age distribution&#10;&#10;Description automatically generated">
            <a:extLst>
              <a:ext uri="{FF2B5EF4-FFF2-40B4-BE49-F238E27FC236}">
                <a16:creationId xmlns:a16="http://schemas.microsoft.com/office/drawing/2014/main" id="{1E922DF2-5F35-74A6-2945-5BF7FA60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5012953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536F3-F410-0542-049D-8687B561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D29F75-8F52-308A-ADAB-6C563AE9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D81B723C-B57A-8E81-CCBF-3A64FC5F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95958"/>
            <a:ext cx="6903720" cy="3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7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2024-10-14T15:09:51Z</dcterms:created>
  <dcterms:modified xsi:type="dcterms:W3CDTF">2024-10-14T15:17:07Z</dcterms:modified>
</cp:coreProperties>
</file>