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4106-0E01-F67A-6B56-D771FFB0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25C9-1311-DBEF-85C2-7B906F294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606F-E353-48BD-71F9-F590C870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A72B-6FF9-8086-6587-844728A6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3E1D4-7654-63C7-9C72-18551B72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596E-8CDF-7565-9391-524DD40B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AF6EA-A800-4892-F19B-1D7BE8B3F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0BAC-C2C4-0C26-F4B0-6435BD16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09C0-444C-1FBC-83C7-8628DEB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1F39-116B-C91D-9311-0908C595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6A835-EC40-62AB-B58F-CC76F369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9F877-1A07-5A56-CE20-74D9D55A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B296-9CE8-ADB2-E4A7-6460B3AE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F9FD-130C-733C-0F90-78F9A086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A233-0C6A-706C-6C1C-BF00F5DB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5A03-89A2-51AB-BB15-D07D9B24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296B-FCF7-210B-310B-148CCDC1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7F37-0507-00C4-A971-B718E4D8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3720-C8D4-6D5B-8A0E-46C5EE89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97AB-3507-D1A9-FEAA-AA1FC0C4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420-1F3E-EB42-3D2B-05E5B01E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37CE-3268-08B4-4095-702CBB86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6734-20CB-2750-3045-6EBD2BF2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1A9C-B987-1B06-530F-D62D6817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68AB-FF3F-53DA-D579-76DFF28F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E61-C325-F1DA-4D61-75DC681B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5B3B-76CF-BC21-8852-665D732C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8C234-2ED5-CB3A-3F59-1EE1DA29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4A69-B4D1-518F-B858-4D639B10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8C7ED-E58A-716B-341A-42CF29BE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48FCD-6EFB-7C7C-D092-33B2425D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F93-B925-278D-0CA0-E1FB2904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51F4-D027-42CC-D28B-997FEC46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065DB-03E2-F70F-9236-17EB55564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568D2-334B-8199-A0A9-3C170D420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D0A1E-02DC-7795-B8FE-AD5A64E1B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E0831-5315-947A-CCD3-BDA68A3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02385-2E2D-7CCB-B695-528DB815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E51DB-936A-8FEE-ECD6-F4EE3857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4974-9BE2-793A-6011-50DD283B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DD79F-A231-A8FC-1F17-48622E70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03278-BDFC-D1A2-9A48-D2FA8833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64415-F6D4-5D7E-893C-E6419024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AF48A-C30D-7DDE-6A07-F6DDBF5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F26B4-8860-2CAF-54E6-BC3F96F2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CBA4-DC44-55E5-79EE-7759FA2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A44-B367-BE95-F1E3-26C61F40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21E8-38B6-9085-C5DB-4A7231AE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0D27C-0C4F-92C6-8330-77E315FE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F4FA-40D4-AC3C-0267-03945D8D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D4A5-B3BB-F6B5-171A-624F45C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EF6B-7714-0747-25CB-C106F23D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C8BD-B456-06AA-2358-0C138DE3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3987B-4F04-C1D8-BC1B-F8C551EBF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074B-DBBD-B576-2BB5-E63737B4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CC1B1-A111-BC67-A39E-B8E014F1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127B-FAC2-CD47-AD4F-E513E6D9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6709C-CBA4-423F-FB92-F58F79D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2A8A-96F6-BF90-7F51-F5F37FE8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F205-2EB3-3178-AC53-68F61D1E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E1D6-C317-9482-F5F7-ECA0A8C65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3B17A-7C7E-4B1C-9A2F-125854457C7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F6C8-D22C-9951-68F4-69D52BAC1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323-B7FC-265E-DD43-4F7FDB38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2085D-5B07-4D61-A60D-A454694B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1CEF-2BFA-A2B8-33DD-5B15A1A8F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Tech Friday: Introdução ao RabbitMQ e NServiceBus com .NET 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3B82-F2E8-7551-60A2-836279C61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Mensageria com RabbitMQ e NServiceBus no .NET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9B4EB-1368-6F6F-1998-F25EC936A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3F7A-36BE-69BD-52C6-C082438E1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260"/>
          </a:xfrm>
        </p:spPr>
        <p:txBody>
          <a:bodyPr>
            <a:normAutofit/>
          </a:bodyPr>
          <a:lstStyle/>
          <a:p>
            <a:r>
              <a:rPr lang="en-US"/>
              <a:t>O que é RabbitMQ?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6D557D-8952-2336-710A-861CF3ECD8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9587" y="2123943"/>
            <a:ext cx="1112270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/>
              <a:t>RabbitMQ é um </a:t>
            </a:r>
            <a:r>
              <a:rPr lang="pt-BR" sz="2000" b="1"/>
              <a:t>message broker</a:t>
            </a:r>
            <a:r>
              <a:rPr lang="pt-BR" sz="2000"/>
              <a:t> que implementa o protocolo AMQP (Advanced Message Queuing Protocol).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/>
              <a:t>Características principais: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Enfileiramento de mensagens(FIFO).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Comunicação entre serviços desacoplada.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Garantias de entrega como </a:t>
            </a:r>
            <a:r>
              <a:rPr lang="en-US" b="1"/>
              <a:t>at-least-once</a:t>
            </a:r>
            <a:r>
              <a:rPr lang="en-US"/>
              <a:t> e </a:t>
            </a:r>
            <a:r>
              <a:rPr lang="en-US" b="1"/>
              <a:t>exactly-once</a:t>
            </a:r>
            <a:r>
              <a:rPr lang="en-US"/>
              <a:t>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/>
              <a:t>Usos comuns: </a:t>
            </a:r>
            <a:r>
              <a:rPr lang="pt-BR" sz="2000"/>
              <a:t>sistemas distribuídos, integração entre microservices, processamento assíncrono.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404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E0DC-3287-2FA4-1AAE-C75915D43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193F-45BB-6A81-DA69-9997518D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260"/>
          </a:xfrm>
        </p:spPr>
        <p:txBody>
          <a:bodyPr>
            <a:normAutofit/>
          </a:bodyPr>
          <a:lstStyle/>
          <a:p>
            <a:r>
              <a:rPr lang="en-US" dirty="0"/>
              <a:t>O que é </a:t>
            </a:r>
            <a:r>
              <a:rPr lang="en-US" dirty="0" err="1"/>
              <a:t>NServiceBus</a:t>
            </a:r>
            <a:r>
              <a:rPr lang="en-US" dirty="0"/>
              <a:t>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02B86E-980F-6981-4FC7-C23C65551B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9587" y="2585607"/>
            <a:ext cx="1112270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É um </a:t>
            </a:r>
            <a:r>
              <a:rPr lang="pt-BR" sz="2000" b="1" dirty="0"/>
              <a:t>framework de mensageria e integração </a:t>
            </a:r>
            <a:r>
              <a:rPr lang="pt-BR" sz="2000" dirty="0"/>
              <a:t>que abstrai e organiza o uso de </a:t>
            </a:r>
            <a:r>
              <a:rPr lang="pt-BR" sz="2000" dirty="0" err="1"/>
              <a:t>message</a:t>
            </a:r>
            <a:r>
              <a:rPr lang="pt-BR" sz="2000" dirty="0"/>
              <a:t> brokers (como </a:t>
            </a:r>
            <a:r>
              <a:rPr lang="pt-BR" sz="2000" dirty="0" err="1"/>
              <a:t>RabbitMQ</a:t>
            </a:r>
            <a:r>
              <a:rPr lang="pt-BR" sz="2000" dirty="0"/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 err="1"/>
              <a:t>Foco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complexidade</a:t>
            </a:r>
            <a:r>
              <a:rPr lang="en-US" sz="2000" b="1" dirty="0"/>
              <a:t> </a:t>
            </a:r>
            <a:r>
              <a:rPr lang="en-US" sz="2000" b="1" dirty="0" err="1"/>
              <a:t>empresarial</a:t>
            </a:r>
            <a:r>
              <a:rPr lang="en-US" sz="2000" b="1" dirty="0"/>
              <a:t>: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Comandos</a:t>
            </a:r>
            <a:r>
              <a:rPr lang="pt-BR" dirty="0"/>
              <a:t>: mensagens para uma ação específica.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Eventos</a:t>
            </a:r>
            <a:r>
              <a:rPr lang="pt-BR" dirty="0"/>
              <a:t>: notificações de algo ocorrido.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Sagas</a:t>
            </a:r>
            <a:r>
              <a:rPr lang="pt-BR" dirty="0"/>
              <a:t>: coordenação de fluxos de trabalho complexos.</a:t>
            </a:r>
          </a:p>
        </p:txBody>
      </p:sp>
    </p:spTree>
    <p:extLst>
      <p:ext uri="{BB962C8B-B14F-4D97-AF65-F5344CB8AC3E}">
        <p14:creationId xmlns:p14="http://schemas.microsoft.com/office/powerpoint/2010/main" val="16183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A329-74D4-A365-E6AD-2D5254446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BD2B-8444-852C-C46E-DC367A40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260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usar </a:t>
            </a:r>
            <a:r>
              <a:rPr lang="pt-BR" dirty="0" err="1"/>
              <a:t>RabbitMQ</a:t>
            </a:r>
            <a:r>
              <a:rPr lang="pt-BR" dirty="0"/>
              <a:t> com </a:t>
            </a:r>
            <a:r>
              <a:rPr lang="pt-BR" dirty="0" err="1"/>
              <a:t>NServiceBus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D73FAD-DED6-D9BC-9CBA-D4B56C3A11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9587" y="2893385"/>
            <a:ext cx="111227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 err="1"/>
              <a:t>RabbitMQ</a:t>
            </a:r>
            <a:r>
              <a:rPr lang="pt-BR" sz="2000" dirty="0"/>
              <a:t> para transporte de mensagens é uma solução robusta e confiável, simples de configurar e monitorar.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 err="1"/>
              <a:t>NServiceBus</a:t>
            </a:r>
            <a:r>
              <a:rPr lang="pt-BR" sz="2000" dirty="0"/>
              <a:t> para simplificar o código e estruturar operações complexas, como</a:t>
            </a:r>
            <a:r>
              <a:rPr lang="pt-BR" sz="2000" b="1" dirty="0"/>
              <a:t> </a:t>
            </a:r>
            <a:r>
              <a:rPr lang="pt-BR" sz="2000" b="1" dirty="0" err="1"/>
              <a:t>retentativas</a:t>
            </a:r>
            <a:r>
              <a:rPr lang="pt-BR" sz="2000" b="1" dirty="0"/>
              <a:t> automáticas, manuseio de erros e orquestração de processos.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7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8886-FE4C-45C9-C929-AEC2B7D1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C7C6-7D58-B8E2-9C09-862C149D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260"/>
          </a:xfrm>
        </p:spPr>
        <p:txBody>
          <a:bodyPr>
            <a:normAutofit fontScale="90000"/>
          </a:bodyPr>
          <a:lstStyle/>
          <a:p>
            <a:r>
              <a:rPr lang="pt-BR" dirty="0"/>
              <a:t>Conceitos principais do </a:t>
            </a:r>
            <a:r>
              <a:rPr lang="pt-BR" dirty="0" err="1"/>
              <a:t>NServiceBus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9FDD06-C416-7250-6BAE-841A40564E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9587" y="2862608"/>
            <a:ext cx="1112270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/>
              <a:t>Comandos</a:t>
            </a:r>
            <a:r>
              <a:rPr lang="en-US" sz="2000" dirty="0"/>
              <a:t>, </a:t>
            </a:r>
            <a:r>
              <a:rPr lang="en-US" sz="2000" dirty="0" err="1"/>
              <a:t>Eventos</a:t>
            </a:r>
            <a:r>
              <a:rPr lang="en-US" sz="2000" dirty="0"/>
              <a:t> e Sagas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Comando: </a:t>
            </a:r>
            <a:r>
              <a:rPr lang="pt-BR" dirty="0"/>
              <a:t>mensagem que solicita uma ação única e específica (ex.: criar um pedido).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Evento</a:t>
            </a:r>
            <a:r>
              <a:rPr lang="pt-BR" dirty="0"/>
              <a:t>: mensagem que comunica algo que já </a:t>
            </a:r>
            <a:r>
              <a:rPr lang="pt-BR" b="1" dirty="0"/>
              <a:t>aconteceu</a:t>
            </a:r>
            <a:r>
              <a:rPr lang="pt-BR" dirty="0"/>
              <a:t> (ex.: pedido criado).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Saga</a:t>
            </a:r>
            <a:r>
              <a:rPr lang="pt-BR" dirty="0"/>
              <a:t>: componente para gerenciar </a:t>
            </a:r>
            <a:r>
              <a:rPr lang="pt-BR" b="1" dirty="0"/>
              <a:t>processos de longa duração</a:t>
            </a:r>
            <a:r>
              <a:rPr lang="pt-BR" dirty="0"/>
              <a:t> ou complexos (ex.: processamento de pagamento e envio de tapetes).</a:t>
            </a: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1933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2793E-5D5C-517B-1D52-0D4C5AD01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E898-6818-4649-0D82-A857AFDD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26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técnico prático: Loja de Tapetes de Crochê</a:t>
            </a:r>
            <a:endParaRPr lang="en-US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64B65E3-41A8-8178-5B28-AB1B507E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623"/>
            <a:ext cx="12192000" cy="41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55BC-0A05-C49B-6371-36479F486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2A75-4353-D48E-B72F-58952D9B5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367620"/>
            <a:ext cx="9144000" cy="976260"/>
          </a:xfrm>
        </p:spPr>
        <p:txBody>
          <a:bodyPr>
            <a:normAutofit/>
          </a:bodyPr>
          <a:lstStyle/>
          <a:p>
            <a:r>
              <a:rPr lang="pt-BR" dirty="0"/>
              <a:t>Recapitulando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468BC9-6996-C668-AD7D-5173B38030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4649" y="1436213"/>
            <a:ext cx="11122702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RabbitMQ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transporte</a:t>
            </a:r>
            <a:r>
              <a:rPr lang="en-US" sz="2000" dirty="0"/>
              <a:t> </a:t>
            </a:r>
            <a:r>
              <a:rPr lang="en-US" sz="2000" dirty="0" err="1"/>
              <a:t>escolhido</a:t>
            </a:r>
            <a:r>
              <a:rPr lang="en-US" sz="2000" dirty="0"/>
              <a:t>, </a:t>
            </a:r>
            <a:r>
              <a:rPr lang="en-US" sz="2000" dirty="0" err="1"/>
              <a:t>fornece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para </a:t>
            </a:r>
            <a:r>
              <a:rPr lang="en-US" sz="2000" dirty="0" err="1"/>
              <a:t>criar</a:t>
            </a:r>
            <a:r>
              <a:rPr lang="en-US" sz="2000" dirty="0"/>
              <a:t>: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Processos desacoplados e robustos.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Possibilita a criação de workflows de negócio alinhado a arquitetura da aplicação.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b="1" dirty="0" err="1"/>
              <a:t>NServiceBus</a:t>
            </a:r>
            <a:r>
              <a:rPr lang="pt-BR" sz="2000" dirty="0"/>
              <a:t> simplifica a criação de comandos, eventos e sagas, além de criar e gerenciar a estrutura de </a:t>
            </a:r>
            <a:r>
              <a:rPr lang="pt-BR" sz="2000" dirty="0" err="1"/>
              <a:t>exchanges</a:t>
            </a:r>
            <a:r>
              <a:rPr lang="pt-BR" sz="2000" dirty="0"/>
              <a:t> e filas para nós através do comando: </a:t>
            </a:r>
            <a:r>
              <a:rPr lang="pt-BR" sz="1600" dirty="0"/>
              <a:t>“</a:t>
            </a:r>
            <a:r>
              <a:rPr lang="en-US" sz="1600" dirty="0" err="1"/>
              <a:t>endpointConfiguration.EnableInstallers</a:t>
            </a:r>
            <a:r>
              <a:rPr lang="en-US" sz="1600" dirty="0"/>
              <a:t>();</a:t>
            </a:r>
            <a:r>
              <a:rPr lang="pt-BR" sz="1600" dirty="0"/>
              <a:t>”.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Através do </a:t>
            </a:r>
            <a:r>
              <a:rPr lang="pt-BR" dirty="0" err="1"/>
              <a:t>NServiceBus</a:t>
            </a:r>
            <a:r>
              <a:rPr lang="pt-BR" dirty="0"/>
              <a:t> e seus pacotes adicionais também é possível usar outras ferramentas de transporte(</a:t>
            </a:r>
            <a:r>
              <a:rPr lang="pt-BR" dirty="0" err="1"/>
              <a:t>Message</a:t>
            </a:r>
            <a:r>
              <a:rPr lang="pt-BR" dirty="0"/>
              <a:t> Broker), tais como: </a:t>
            </a:r>
          </a:p>
          <a:p>
            <a:pPr marL="1200150" lvl="2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Azure Service Bus</a:t>
            </a:r>
          </a:p>
          <a:p>
            <a:pPr marL="1200150" lvl="2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Amazon</a:t>
            </a:r>
            <a:r>
              <a:rPr lang="pt-BR" dirty="0"/>
              <a:t> SQS(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Service)</a:t>
            </a:r>
          </a:p>
          <a:p>
            <a:pPr marL="1200150" lvl="2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SQL Server</a:t>
            </a:r>
          </a:p>
          <a:p>
            <a:pPr marL="1200150" lvl="2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MSMQ (Microsoft Message Queuing) </a:t>
            </a:r>
          </a:p>
          <a:p>
            <a:pPr marL="1200150" lvl="2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Azure Storage Queues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  Learning Transport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 pois </a:t>
            </a:r>
            <a:r>
              <a:rPr lang="en-US" dirty="0" err="1"/>
              <a:t>armazena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das </a:t>
            </a:r>
            <a:r>
              <a:rPr lang="en-US" dirty="0" err="1"/>
              <a:t>mensagens</a:t>
            </a:r>
            <a:r>
              <a:rPr lang="en-US" dirty="0"/>
              <a:t> no disco local,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é </a:t>
            </a:r>
            <a:r>
              <a:rPr lang="en-US" dirty="0" err="1"/>
              <a:t>recomendado</a:t>
            </a:r>
            <a:r>
              <a:rPr lang="en-US" dirty="0"/>
              <a:t> para </a:t>
            </a:r>
            <a:r>
              <a:rPr lang="en-US" dirty="0" err="1"/>
              <a:t>estudos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para </a:t>
            </a:r>
            <a:r>
              <a:rPr lang="en-US" dirty="0" err="1"/>
              <a:t>produção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60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07AE-20A2-C543-566C-3B2B303E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8.200+ Pergunta E Resposta fotos de stock, imagens e fotos royalty-free -  iStock">
            <a:extLst>
              <a:ext uri="{FF2B5EF4-FFF2-40B4-BE49-F238E27FC236}">
                <a16:creationId xmlns:a16="http://schemas.microsoft.com/office/drawing/2014/main" id="{CDE0B3A7-BF84-3A23-94B0-F648D547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7175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A55B2-FEBF-E569-F5A5-5B7604757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260"/>
          </a:xfrm>
        </p:spPr>
        <p:txBody>
          <a:bodyPr>
            <a:normAutofit/>
          </a:bodyPr>
          <a:lstStyle/>
          <a:p>
            <a:r>
              <a:rPr lang="pt-BR" dirty="0"/>
              <a:t>Perguntas e Respostas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5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Tech Friday: Introdução ao RabbitMQ e NServiceBus com .NET 8</vt:lpstr>
      <vt:lpstr>O que é RabbitMQ?</vt:lpstr>
      <vt:lpstr>O que é NServiceBus?</vt:lpstr>
      <vt:lpstr>Por que usar RabbitMQ com NServiceBus?</vt:lpstr>
      <vt:lpstr>Conceitos principais do NServiceBus</vt:lpstr>
      <vt:lpstr>Exemplo técnico prático: Loja de Tapetes de Crochê</vt:lpstr>
      <vt:lpstr>Recapitulando</vt:lpstr>
      <vt:lpstr>Perguntas e Respostas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Adriano Gomes Pimentel</dc:creator>
  <cp:lastModifiedBy>Adriano Gomes Pimentel</cp:lastModifiedBy>
  <cp:revision>6</cp:revision>
  <dcterms:created xsi:type="dcterms:W3CDTF">2024-11-25T23:53:31Z</dcterms:created>
  <dcterms:modified xsi:type="dcterms:W3CDTF">2024-11-28T15:18:17Z</dcterms:modified>
</cp:coreProperties>
</file>