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1" r:id="rId4"/>
    <p:sldId id="258" r:id="rId5"/>
    <p:sldId id="259" r:id="rId6"/>
    <p:sldId id="279" r:id="rId7"/>
    <p:sldId id="295" r:id="rId8"/>
    <p:sldId id="294" r:id="rId9"/>
    <p:sldId id="262" r:id="rId10"/>
    <p:sldId id="296" r:id="rId11"/>
    <p:sldId id="297" r:id="rId12"/>
    <p:sldId id="299" r:id="rId13"/>
    <p:sldId id="300" r:id="rId14"/>
    <p:sldId id="266" r:id="rId15"/>
    <p:sldId id="293" r:id="rId16"/>
    <p:sldId id="265" r:id="rId17"/>
    <p:sldId id="268" r:id="rId18"/>
    <p:sldId id="302" r:id="rId19"/>
    <p:sldId id="301" r:id="rId20"/>
    <p:sldId id="273" r:id="rId21"/>
    <p:sldId id="274" r:id="rId22"/>
    <p:sldId id="275" r:id="rId23"/>
    <p:sldId id="276" r:id="rId24"/>
    <p:sldId id="277" r:id="rId25"/>
    <p:sldId id="278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6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1pPr>
    <a:lvl2pPr indent="2286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2pPr>
    <a:lvl3pPr indent="4572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3pPr>
    <a:lvl4pPr indent="6858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4pPr>
    <a:lvl5pPr indent="9144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5pPr>
    <a:lvl6pPr indent="11430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6pPr>
    <a:lvl7pPr indent="13716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7pPr>
    <a:lvl8pPr indent="16002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8pPr>
    <a:lvl9pPr indent="18288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77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0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171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20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65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2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5200"/>
            </a:lvl1pPr>
            <a:lvl2pPr defTabSz="821531">
              <a:defRPr sz="5200"/>
            </a:lvl2pPr>
            <a:lvl3pPr defTabSz="821531">
              <a:defRPr sz="5200"/>
            </a:lvl3pPr>
            <a:lvl4pPr defTabSz="821531">
              <a:defRPr sz="5200"/>
            </a:lvl4pPr>
            <a:lvl5pPr defTabSz="821531"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1740742" y="-17860"/>
            <a:ext cx="23275935" cy="155172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8" name="본문 첫 번째 줄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6494800" y="-194764"/>
            <a:ext cx="19020237" cy="126801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84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5200"/>
            </a:lvl1pPr>
            <a:lvl2pPr defTabSz="821531">
              <a:defRPr sz="5200"/>
            </a:lvl2pPr>
            <a:lvl3pPr defTabSz="821531">
              <a:defRPr sz="5200"/>
            </a:lvl3pPr>
            <a:lvl4pPr defTabSz="821531">
              <a:defRPr sz="5200"/>
            </a:lvl4pPr>
            <a:lvl5pPr defTabSz="821531"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algn="l" defTabSz="821531">
              <a:spcBef>
                <a:spcPts val="5900"/>
              </a:spcBef>
              <a:buSzPct val="145000"/>
              <a:buChar char="•"/>
              <a:defRPr sz="4400"/>
            </a:lvl1pPr>
            <a:lvl2pPr marL="1055687" indent="-611187" algn="l" defTabSz="821531">
              <a:spcBef>
                <a:spcPts val="5900"/>
              </a:spcBef>
              <a:buSzPct val="145000"/>
              <a:buChar char="•"/>
              <a:defRPr sz="4400"/>
            </a:lvl2pPr>
            <a:lvl3pPr marL="1500187" indent="-611187" algn="l" defTabSz="821531">
              <a:spcBef>
                <a:spcPts val="5900"/>
              </a:spcBef>
              <a:buSzPct val="145000"/>
              <a:buChar char="•"/>
              <a:defRPr sz="4400"/>
            </a:lvl3pPr>
            <a:lvl4pPr marL="1944687" indent="-611187" algn="l" defTabSz="821531">
              <a:spcBef>
                <a:spcPts val="5900"/>
              </a:spcBef>
              <a:buSzPct val="145000"/>
              <a:buChar char="•"/>
              <a:defRPr sz="4400"/>
            </a:lvl4pPr>
            <a:lvl5pPr marL="2389187" indent="-611187" algn="l" defTabSz="821531">
              <a:spcBef>
                <a:spcPts val="5900"/>
              </a:spcBef>
              <a:buSzPct val="145000"/>
              <a:buChar char="•"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13"/>
          </p:nvPr>
        </p:nvSpPr>
        <p:spPr>
          <a:xfrm>
            <a:off x="9338964" y="2857500"/>
            <a:ext cx="14466095" cy="96440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364" indent="-465364" algn="l" defTabSz="821531">
              <a:spcBef>
                <a:spcPts val="4500"/>
              </a:spcBef>
              <a:buSzPct val="145000"/>
              <a:buChar char="•"/>
              <a:defRPr sz="3800"/>
            </a:lvl1pPr>
            <a:lvl2pPr marL="808264" indent="-465364" algn="l" defTabSz="821531">
              <a:spcBef>
                <a:spcPts val="4500"/>
              </a:spcBef>
              <a:buSzPct val="145000"/>
              <a:buChar char="•"/>
              <a:defRPr sz="3800"/>
            </a:lvl2pPr>
            <a:lvl3pPr marL="1151164" indent="-465364" algn="l" defTabSz="821531">
              <a:spcBef>
                <a:spcPts val="4500"/>
              </a:spcBef>
              <a:buSzPct val="145000"/>
              <a:buChar char="•"/>
              <a:defRPr sz="3800"/>
            </a:lvl3pPr>
            <a:lvl4pPr marL="1494064" indent="-465364" algn="l" defTabSz="821531">
              <a:spcBef>
                <a:spcPts val="4500"/>
              </a:spcBef>
              <a:buSzPct val="145000"/>
              <a:buChar char="•"/>
              <a:defRPr sz="3800"/>
            </a:lvl4pPr>
            <a:lvl5pPr marL="1836964" indent="-465364" algn="l" defTabSz="821531">
              <a:spcBef>
                <a:spcPts val="4500"/>
              </a:spcBef>
              <a:buSzPct val="145000"/>
              <a:buChar char="•"/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algn="l" defTabSz="821531">
              <a:spcBef>
                <a:spcPts val="5900"/>
              </a:spcBef>
              <a:buSzPct val="145000"/>
              <a:buChar char="•"/>
              <a:defRPr sz="4400"/>
            </a:lvl1pPr>
            <a:lvl2pPr marL="1055687" indent="-611187" algn="l" defTabSz="821531">
              <a:spcBef>
                <a:spcPts val="5900"/>
              </a:spcBef>
              <a:buSzPct val="145000"/>
              <a:buChar char="•"/>
              <a:defRPr sz="4400"/>
            </a:lvl2pPr>
            <a:lvl3pPr marL="1500187" indent="-611187" algn="l" defTabSz="821531">
              <a:spcBef>
                <a:spcPts val="5900"/>
              </a:spcBef>
              <a:buSzPct val="145000"/>
              <a:buChar char="•"/>
              <a:defRPr sz="4400"/>
            </a:lvl3pPr>
            <a:lvl4pPr marL="1944687" indent="-611187" algn="l" defTabSz="821531">
              <a:spcBef>
                <a:spcPts val="5900"/>
              </a:spcBef>
              <a:buSzPct val="145000"/>
              <a:buChar char="•"/>
              <a:defRPr sz="4400"/>
            </a:lvl4pPr>
            <a:lvl5pPr marL="2389187" indent="-611187" algn="l" defTabSz="821531">
              <a:spcBef>
                <a:spcPts val="5900"/>
              </a:spcBef>
              <a:buSzPct val="145000"/>
              <a:buChar char="•"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084843" y="6983015"/>
            <a:ext cx="8277822" cy="5518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522398" y="898922"/>
            <a:ext cx="8268892" cy="55125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1733848" y="-178594"/>
            <a:ext cx="19020235" cy="126801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6049793"/>
            <a:ext cx="14716126" cy="875845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821531">
              <a:defRPr sz="46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adios-trans.png" descr="adios-tra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18" y="596118"/>
            <a:ext cx="8485164" cy="8485164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우승진"/>
          <p:cNvSpPr txBox="1"/>
          <p:nvPr/>
        </p:nvSpPr>
        <p:spPr>
          <a:xfrm>
            <a:off x="11087163" y="7791479"/>
            <a:ext cx="2209674" cy="989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7000" b="0">
                <a:solidFill>
                  <a:srgbClr val="000000"/>
                </a:solidFill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dirty="0" err="1"/>
              <a:t>우승진</a:t>
            </a:r>
            <a:endParaRPr dirty="0"/>
          </a:p>
        </p:txBody>
      </p:sp>
      <p:sp>
        <p:nvSpPr>
          <p:cNvPr id="147" name="안승재"/>
          <p:cNvSpPr txBox="1"/>
          <p:nvPr/>
        </p:nvSpPr>
        <p:spPr>
          <a:xfrm>
            <a:off x="11049825" y="6207488"/>
            <a:ext cx="27956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7000" b="0">
                <a:solidFill>
                  <a:srgbClr val="000000"/>
                </a:solidFill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b="1" dirty="0"/>
              <a:t>안승재</a:t>
            </a:r>
          </a:p>
        </p:txBody>
      </p:sp>
      <p:sp>
        <p:nvSpPr>
          <p:cNvPr id="148" name="황치훈"/>
          <p:cNvSpPr txBox="1"/>
          <p:nvPr/>
        </p:nvSpPr>
        <p:spPr>
          <a:xfrm>
            <a:off x="11036934" y="9280231"/>
            <a:ext cx="2310131" cy="989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7000" b="0">
                <a:solidFill>
                  <a:srgbClr val="000000"/>
                </a:solidFill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황치훈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xit" presetSubtype="32" fill="hold" grpId="2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3" presetClass="exit" presetSubtype="32" fill="hold" grpId="3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ID="23" presetClass="exit" presetSubtype="32" fill="hold" grpId="4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  <p:bldP spid="146" grpId="3" animBg="1" advAuto="0"/>
      <p:bldP spid="147" grpId="2" animBg="1" advAuto="0"/>
      <p:bldP spid="148" grpId="4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2C3CD8-1EEB-43E8-A0F2-6D8E5EA0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30017"/>
            <a:ext cx="4019550" cy="8703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DD11BF-90EF-4C73-B726-069B4605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4610100"/>
            <a:ext cx="4748213" cy="9297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9E9922-C244-46E2-8516-2A487D95F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36" y="6245424"/>
            <a:ext cx="4748213" cy="9364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720172-C0C3-41E1-9FB2-75A236C73F90}"/>
              </a:ext>
            </a:extLst>
          </p:cNvPr>
          <p:cNvSpPr/>
          <p:nvPr/>
        </p:nvSpPr>
        <p:spPr>
          <a:xfrm>
            <a:off x="4699223" y="4648201"/>
            <a:ext cx="1015777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962165-AC31-4313-8F5B-1F133347E09A}"/>
              </a:ext>
            </a:extLst>
          </p:cNvPr>
          <p:cNvSpPr/>
          <p:nvPr/>
        </p:nvSpPr>
        <p:spPr>
          <a:xfrm>
            <a:off x="4984973" y="6257190"/>
            <a:ext cx="730027" cy="46746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4703294-C22F-486D-96B8-4DE2DD5A952D}"/>
              </a:ext>
            </a:extLst>
          </p:cNvPr>
          <p:cNvSpPr/>
          <p:nvPr/>
        </p:nvSpPr>
        <p:spPr>
          <a:xfrm rot="20701254">
            <a:off x="8752523" y="3913255"/>
            <a:ext cx="3619147" cy="7369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35BDB89-D5EF-4165-93E7-3DE64A0DB5DB}"/>
              </a:ext>
            </a:extLst>
          </p:cNvPr>
          <p:cNvSpPr/>
          <p:nvPr/>
        </p:nvSpPr>
        <p:spPr>
          <a:xfrm rot="802663">
            <a:off x="8754925" y="7723879"/>
            <a:ext cx="3619147" cy="7369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77508D-56F1-4E02-8D40-1221DF12E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7587" y="193654"/>
            <a:ext cx="3054115" cy="53461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FB925F-1134-48E1-840B-9535C62A0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7587" y="7107034"/>
            <a:ext cx="3054114" cy="5496763"/>
          </a:xfrm>
          <a:prstGeom prst="rect">
            <a:avLst/>
          </a:prstGeom>
        </p:spPr>
      </p:pic>
      <p:sp>
        <p:nvSpPr>
          <p:cNvPr id="11" name="Object 26">
            <a:extLst>
              <a:ext uri="{FF2B5EF4-FFF2-40B4-BE49-F238E27FC236}">
                <a16:creationId xmlns:a16="http://schemas.microsoft.com/office/drawing/2014/main" id="{45AF0DFE-1CBE-42B8-9B5B-5E26D010A24E}"/>
              </a:ext>
            </a:extLst>
          </p:cNvPr>
          <p:cNvSpPr txBox="1"/>
          <p:nvPr/>
        </p:nvSpPr>
        <p:spPr>
          <a:xfrm>
            <a:off x="15199318" y="5912653"/>
            <a:ext cx="3955591" cy="8326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spc="100" dirty="0">
                <a:solidFill>
                  <a:schemeClr val="tx1"/>
                </a:solidFill>
                <a:latin typeface="Myriad Pro Light" pitchFamily="34" charset="0"/>
              </a:rPr>
              <a:t>공유불가능 메뉴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Object 26">
            <a:extLst>
              <a:ext uri="{FF2B5EF4-FFF2-40B4-BE49-F238E27FC236}">
                <a16:creationId xmlns:a16="http://schemas.microsoft.com/office/drawing/2014/main" id="{17E03A9D-73DB-49FA-8FA6-2DA6ED8B1AF4}"/>
              </a:ext>
            </a:extLst>
          </p:cNvPr>
          <p:cNvSpPr txBox="1"/>
          <p:nvPr/>
        </p:nvSpPr>
        <p:spPr>
          <a:xfrm>
            <a:off x="15335875" y="12883351"/>
            <a:ext cx="3682476" cy="8326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spc="100" dirty="0">
                <a:solidFill>
                  <a:schemeClr val="tx1"/>
                </a:solidFill>
                <a:latin typeface="Myriad Pro Light" pitchFamily="34" charset="0"/>
              </a:rPr>
              <a:t>공유가능 메뉴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Object 26">
            <a:extLst>
              <a:ext uri="{FF2B5EF4-FFF2-40B4-BE49-F238E27FC236}">
                <a16:creationId xmlns:a16="http://schemas.microsoft.com/office/drawing/2014/main" id="{CEA74890-F1C0-48E4-B053-E7E3CCB5859D}"/>
              </a:ext>
            </a:extLst>
          </p:cNvPr>
          <p:cNvSpPr txBox="1"/>
          <p:nvPr/>
        </p:nvSpPr>
        <p:spPr>
          <a:xfrm>
            <a:off x="4359802" y="11968583"/>
            <a:ext cx="2710396" cy="6352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spc="100" dirty="0">
                <a:solidFill>
                  <a:schemeClr val="tx1"/>
                </a:solidFill>
                <a:latin typeface="Myriad Pro Light" pitchFamily="34" charset="0"/>
              </a:rPr>
              <a:t>음식 리스트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6C8721-1A2A-45F5-B056-952BF7208BCF}"/>
              </a:ext>
            </a:extLst>
          </p:cNvPr>
          <p:cNvSpPr/>
          <p:nvPr/>
        </p:nvSpPr>
        <p:spPr>
          <a:xfrm rot="10800000">
            <a:off x="18843834" y="8092355"/>
            <a:ext cx="1196766" cy="4544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26">
            <a:extLst>
              <a:ext uri="{FF2B5EF4-FFF2-40B4-BE49-F238E27FC236}">
                <a16:creationId xmlns:a16="http://schemas.microsoft.com/office/drawing/2014/main" id="{D12A6B4C-361B-4E39-B09E-FA124DB33984}"/>
              </a:ext>
            </a:extLst>
          </p:cNvPr>
          <p:cNvSpPr txBox="1"/>
          <p:nvPr/>
        </p:nvSpPr>
        <p:spPr>
          <a:xfrm>
            <a:off x="20392733" y="8023632"/>
            <a:ext cx="3194240" cy="7439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>
                <a:solidFill>
                  <a:schemeClr val="tx1"/>
                </a:solidFill>
              </a:rPr>
              <a:t>이미지 추가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049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D55665C-0581-4D0D-9D7A-2F7C4563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920" y="1474798"/>
            <a:ext cx="4081580" cy="88379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85C32A-BC3C-423E-B839-BEC0AAD62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07" y="1474797"/>
            <a:ext cx="4081580" cy="88379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6" name="Object 26">
            <a:extLst>
              <a:ext uri="{FF2B5EF4-FFF2-40B4-BE49-F238E27FC236}">
                <a16:creationId xmlns:a16="http://schemas.microsoft.com/office/drawing/2014/main" id="{DAD08657-B457-48C5-B12C-EE0804FC87B0}"/>
              </a:ext>
            </a:extLst>
          </p:cNvPr>
          <p:cNvSpPr txBox="1"/>
          <p:nvPr/>
        </p:nvSpPr>
        <p:spPr>
          <a:xfrm>
            <a:off x="6803291" y="10899756"/>
            <a:ext cx="3554613" cy="8326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spc="100" dirty="0" err="1">
                <a:solidFill>
                  <a:schemeClr val="tx1"/>
                </a:solidFill>
                <a:latin typeface="Myriad Pro Light" pitchFamily="34" charset="0"/>
              </a:rPr>
              <a:t>비대면</a:t>
            </a:r>
            <a:r>
              <a:rPr lang="ko-KR" altLang="en-US" sz="3600" spc="100" dirty="0">
                <a:solidFill>
                  <a:schemeClr val="tx1"/>
                </a:solidFill>
                <a:latin typeface="Myriad Pro Light" pitchFamily="34" charset="0"/>
              </a:rPr>
              <a:t> 배달</a:t>
            </a:r>
            <a:r>
              <a:rPr lang="en-US" altLang="ko-KR" sz="3600" spc="100" dirty="0">
                <a:solidFill>
                  <a:schemeClr val="tx1"/>
                </a:solidFill>
                <a:latin typeface="Myriad Pro Light" pitchFamily="34" charset="0"/>
              </a:rPr>
              <a:t>: </a:t>
            </a:r>
            <a:r>
              <a:rPr lang="en-US" altLang="ko-KR" sz="4400" spc="100" dirty="0">
                <a:ln w="76200">
                  <a:solidFill>
                    <a:schemeClr val="accent5"/>
                  </a:solidFill>
                </a:ln>
                <a:solidFill>
                  <a:srgbClr val="FF0000"/>
                </a:solidFill>
                <a:latin typeface="Myriad Pro Light" pitchFamily="34" charset="0"/>
              </a:rPr>
              <a:t>X</a:t>
            </a:r>
            <a:endParaRPr lang="en-US" sz="4400" dirty="0">
              <a:ln w="76200">
                <a:solidFill>
                  <a:schemeClr val="accent5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Object 26">
            <a:extLst>
              <a:ext uri="{FF2B5EF4-FFF2-40B4-BE49-F238E27FC236}">
                <a16:creationId xmlns:a16="http://schemas.microsoft.com/office/drawing/2014/main" id="{721CACE4-153E-4CFB-98B5-44DF660D9D99}"/>
              </a:ext>
            </a:extLst>
          </p:cNvPr>
          <p:cNvSpPr txBox="1"/>
          <p:nvPr/>
        </p:nvSpPr>
        <p:spPr>
          <a:xfrm>
            <a:off x="14798232" y="11024110"/>
            <a:ext cx="3680268" cy="9525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spc="100" dirty="0" err="1">
                <a:solidFill>
                  <a:schemeClr val="tx1"/>
                </a:solidFill>
                <a:latin typeface="Myriad Pro Light" pitchFamily="34" charset="0"/>
              </a:rPr>
              <a:t>비대면</a:t>
            </a:r>
            <a:r>
              <a:rPr lang="ko-KR" altLang="en-US" sz="3600" spc="100" dirty="0">
                <a:solidFill>
                  <a:schemeClr val="tx1"/>
                </a:solidFill>
                <a:latin typeface="Myriad Pro Light" pitchFamily="34" charset="0"/>
              </a:rPr>
              <a:t> 배달</a:t>
            </a:r>
            <a:r>
              <a:rPr lang="en-US" altLang="ko-KR" sz="3600" spc="100" dirty="0">
                <a:solidFill>
                  <a:schemeClr val="tx1"/>
                </a:solidFill>
                <a:latin typeface="Myriad Pro Light" pitchFamily="34" charset="0"/>
              </a:rPr>
              <a:t>: </a:t>
            </a:r>
            <a:r>
              <a:rPr lang="en-US" altLang="ko-KR" sz="3600" spc="100" dirty="0">
                <a:ln w="76200">
                  <a:solidFill>
                    <a:schemeClr val="accent1"/>
                  </a:solidFill>
                </a:ln>
                <a:solidFill>
                  <a:srgbClr val="FF0000"/>
                </a:solidFill>
                <a:latin typeface="Myriad Pro Light" pitchFamily="34" charset="0"/>
              </a:rPr>
              <a:t>O</a:t>
            </a:r>
            <a:endParaRPr lang="en-US" sz="3600" dirty="0">
              <a:ln w="76200">
                <a:solidFill>
                  <a:schemeClr val="accent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4B1232-2602-42C4-955F-853DE042D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724" y="5853448"/>
            <a:ext cx="4377005" cy="81405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05DDA7-2C7E-41A9-A3BC-AA190F8A4C8E}"/>
              </a:ext>
            </a:extLst>
          </p:cNvPr>
          <p:cNvSpPr/>
          <p:nvPr/>
        </p:nvSpPr>
        <p:spPr>
          <a:xfrm>
            <a:off x="6364724" y="5853448"/>
            <a:ext cx="4377005" cy="8684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05AC222-4C23-4731-A100-A9A141D06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9207" y="5893706"/>
            <a:ext cx="4229293" cy="8281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C2C175-D4A4-4E48-AD64-F680806390D7}"/>
              </a:ext>
            </a:extLst>
          </p:cNvPr>
          <p:cNvSpPr/>
          <p:nvPr/>
        </p:nvSpPr>
        <p:spPr>
          <a:xfrm>
            <a:off x="14249207" y="5914359"/>
            <a:ext cx="4229293" cy="8684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377DD9D-0B7D-4218-A543-47A32365F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9207" y="6892347"/>
            <a:ext cx="4416882" cy="19506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255D33-D703-49FC-ABD5-F4B685F4525C}"/>
              </a:ext>
            </a:extLst>
          </p:cNvPr>
          <p:cNvSpPr/>
          <p:nvPr/>
        </p:nvSpPr>
        <p:spPr>
          <a:xfrm>
            <a:off x="14204516" y="6892347"/>
            <a:ext cx="4416881" cy="19506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FD59A9E-745E-40AD-B6C7-34E99026FD0E}"/>
              </a:ext>
            </a:extLst>
          </p:cNvPr>
          <p:cNvSpPr/>
          <p:nvPr/>
        </p:nvSpPr>
        <p:spPr>
          <a:xfrm rot="10800000">
            <a:off x="19034334" y="7640437"/>
            <a:ext cx="1196766" cy="4544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A705ED0C-8104-449E-8A92-51CC79BD86AA}"/>
              </a:ext>
            </a:extLst>
          </p:cNvPr>
          <p:cNvSpPr txBox="1"/>
          <p:nvPr/>
        </p:nvSpPr>
        <p:spPr>
          <a:xfrm>
            <a:off x="20536571" y="7640436"/>
            <a:ext cx="3194240" cy="7439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>
                <a:solidFill>
                  <a:schemeClr val="tx1"/>
                </a:solidFill>
              </a:rPr>
              <a:t>위치 항목 추가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680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6">
            <a:extLst>
              <a:ext uri="{FF2B5EF4-FFF2-40B4-BE49-F238E27FC236}">
                <a16:creationId xmlns:a16="http://schemas.microsoft.com/office/drawing/2014/main" id="{6351E4D0-7399-4F15-88BA-7D0CD51FBB6E}"/>
              </a:ext>
            </a:extLst>
          </p:cNvPr>
          <p:cNvSpPr txBox="1"/>
          <p:nvPr/>
        </p:nvSpPr>
        <p:spPr>
          <a:xfrm>
            <a:off x="7138121" y="11685055"/>
            <a:ext cx="3831698" cy="6352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>
                <a:solidFill>
                  <a:schemeClr val="tx1"/>
                </a:solidFill>
              </a:rPr>
              <a:t>포장비 자동 추가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8206AE-1A92-4668-8E23-9E208D87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99" y="2428875"/>
            <a:ext cx="4090941" cy="8858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318421-7192-4125-9477-17C82380F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201" y="2428876"/>
            <a:ext cx="4090941" cy="8858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Object 26">
            <a:extLst>
              <a:ext uri="{FF2B5EF4-FFF2-40B4-BE49-F238E27FC236}">
                <a16:creationId xmlns:a16="http://schemas.microsoft.com/office/drawing/2014/main" id="{29672A2D-4921-4C76-AD4F-E131A2AD6CF4}"/>
              </a:ext>
            </a:extLst>
          </p:cNvPr>
          <p:cNvSpPr txBox="1"/>
          <p:nvPr/>
        </p:nvSpPr>
        <p:spPr>
          <a:xfrm>
            <a:off x="16291646" y="11711510"/>
            <a:ext cx="2758049" cy="6352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>
                <a:solidFill>
                  <a:schemeClr val="tx1"/>
                </a:solidFill>
              </a:rPr>
              <a:t>주문 내역 창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181D47-4A29-4332-BA46-CE009A87F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899" y="8115300"/>
            <a:ext cx="4497701" cy="7747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3FAE7F-E7F3-4ED6-95EF-C07D162B7734}"/>
              </a:ext>
            </a:extLst>
          </p:cNvPr>
          <p:cNvSpPr/>
          <p:nvPr/>
        </p:nvSpPr>
        <p:spPr>
          <a:xfrm>
            <a:off x="6779898" y="8115300"/>
            <a:ext cx="4497701" cy="7747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">
            <a:extLst>
              <a:ext uri="{FF2B5EF4-FFF2-40B4-BE49-F238E27FC236}">
                <a16:creationId xmlns:a16="http://schemas.microsoft.com/office/drawing/2014/main" id="{6F0FA332-B70E-4442-A555-29CBC1FEFCF2}"/>
              </a:ext>
            </a:extLst>
          </p:cNvPr>
          <p:cNvSpPr/>
          <p:nvPr/>
        </p:nvSpPr>
        <p:spPr>
          <a:xfrm>
            <a:off x="386826" y="7200131"/>
            <a:ext cx="4090942" cy="2605061"/>
          </a:xfrm>
          <a:prstGeom prst="roundRect">
            <a:avLst>
              <a:gd name="adj" fmla="val 83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/>
            </a:pPr>
            <a:r>
              <a:rPr lang="ko-KR" altLang="en-US" dirty="0">
                <a:ln>
                  <a:solidFill>
                    <a:schemeClr val="bg2"/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</a:rPr>
              <a:t>공유 메뉴일 경우 포장비 자동 추가</a:t>
            </a:r>
            <a:endParaRPr dirty="0">
              <a:ln>
                <a:solidFill>
                  <a:schemeClr val="bg2"/>
                </a:solidFill>
              </a:ln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99EE8F3-2EF2-45EC-85A2-778EE6DE1CCA}"/>
              </a:ext>
            </a:extLst>
          </p:cNvPr>
          <p:cNvSpPr/>
          <p:nvPr/>
        </p:nvSpPr>
        <p:spPr>
          <a:xfrm>
            <a:off x="5030450" y="8275450"/>
            <a:ext cx="1196766" cy="4544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601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079027-79B3-45C4-B3F9-0CA1DEC9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191" y="1619250"/>
            <a:ext cx="4407659" cy="9544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모서리가 둥근 직사각형">
            <a:extLst>
              <a:ext uri="{FF2B5EF4-FFF2-40B4-BE49-F238E27FC236}">
                <a16:creationId xmlns:a16="http://schemas.microsoft.com/office/drawing/2014/main" id="{2360919B-64CA-4D04-A4C5-DCCD584CEFF3}"/>
              </a:ext>
            </a:extLst>
          </p:cNvPr>
          <p:cNvSpPr/>
          <p:nvPr/>
        </p:nvSpPr>
        <p:spPr>
          <a:xfrm>
            <a:off x="12662490" y="2555899"/>
            <a:ext cx="9215489" cy="6411862"/>
          </a:xfrm>
          <a:prstGeom prst="roundRect">
            <a:avLst>
              <a:gd name="adj" fmla="val 83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/>
            </a:pPr>
            <a:endParaRPr/>
          </a:p>
        </p:txBody>
      </p:sp>
      <p:sp>
        <p:nvSpPr>
          <p:cNvPr id="4" name="Securestore 이용…">
            <a:extLst>
              <a:ext uri="{FF2B5EF4-FFF2-40B4-BE49-F238E27FC236}">
                <a16:creationId xmlns:a16="http://schemas.microsoft.com/office/drawing/2014/main" id="{8EECFBC8-6E75-4685-944A-898CEC81906C}"/>
              </a:ext>
            </a:extLst>
          </p:cNvPr>
          <p:cNvSpPr txBox="1"/>
          <p:nvPr/>
        </p:nvSpPr>
        <p:spPr>
          <a:xfrm>
            <a:off x="13138694" y="3869069"/>
            <a:ext cx="8441412" cy="370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>
              <a:lnSpc>
                <a:spcPct val="150000"/>
              </a:lnSpc>
              <a:defRPr sz="6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대기방</a:t>
            </a:r>
            <a:r>
              <a:rPr lang="ko-KR" altLang="en-US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UI </a:t>
            </a:r>
            <a:r>
              <a:rPr lang="ko-KR" altLang="en-US" dirty="0"/>
              <a:t>구성</a:t>
            </a:r>
          </a:p>
          <a:p>
            <a:pPr algn="l">
              <a:lnSpc>
                <a:spcPct val="150000"/>
              </a:lnSpc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결제가 완료된 이후 파티원들과 채팅을 </a:t>
            </a:r>
            <a:endParaRPr lang="en-US" altLang="ko-KR" dirty="0"/>
          </a:p>
          <a:p>
            <a:pPr algn="l">
              <a:lnSpc>
                <a:spcPct val="150000"/>
              </a:lnSpc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나누거나 결제 내역을 확인 할 수 있도록 구현</a:t>
            </a:r>
            <a:r>
              <a:rPr lang="en-US" altLang="ko-KR" dirty="0"/>
              <a:t>.</a:t>
            </a:r>
          </a:p>
          <a:p>
            <a:pPr algn="l">
              <a:lnSpc>
                <a:spcPct val="150000"/>
              </a:lnSpc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 </a:t>
            </a:r>
            <a:endParaRPr dirty="0"/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2F0278A0-A06A-4095-A030-74BA55C36943}"/>
              </a:ext>
            </a:extLst>
          </p:cNvPr>
          <p:cNvSpPr txBox="1"/>
          <p:nvPr/>
        </p:nvSpPr>
        <p:spPr>
          <a:xfrm>
            <a:off x="7215071" y="11779143"/>
            <a:ext cx="1621898" cy="6352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 err="1">
                <a:solidFill>
                  <a:schemeClr val="tx1"/>
                </a:solidFill>
              </a:rPr>
              <a:t>대기방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505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1인식당"/>
          <p:cNvSpPr txBox="1"/>
          <p:nvPr/>
        </p:nvSpPr>
        <p:spPr>
          <a:xfrm>
            <a:off x="9816484" y="5200599"/>
            <a:ext cx="7873009" cy="331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 b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t>1인식당</a:t>
            </a:r>
          </a:p>
        </p:txBody>
      </p:sp>
      <p:pic>
        <p:nvPicPr>
          <p:cNvPr id="207" name="KakaoTalk_Photo_2020-04-19-19-11-09.png" descr="KakaoTalk_Photo_2020-04-19-19-11-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71" y="5668737"/>
            <a:ext cx="2451551" cy="23785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1인식탁">
            <a:extLst>
              <a:ext uri="{FF2B5EF4-FFF2-40B4-BE49-F238E27FC236}">
                <a16:creationId xmlns:a16="http://schemas.microsoft.com/office/drawing/2014/main" id="{CE7D935D-1BCE-44DB-BFDE-5FF8B75B1734}"/>
              </a:ext>
            </a:extLst>
          </p:cNvPr>
          <p:cNvSpPr txBox="1"/>
          <p:nvPr/>
        </p:nvSpPr>
        <p:spPr>
          <a:xfrm>
            <a:off x="10791520" y="8515401"/>
            <a:ext cx="4584587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 b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rPr lang="en-US" altLang="ko-KR" sz="9600" dirty="0"/>
              <a:t>(</a:t>
            </a:r>
            <a:r>
              <a:rPr lang="ko-KR" altLang="en-US" sz="9600" dirty="0" err="1"/>
              <a:t>업주용</a:t>
            </a:r>
            <a:r>
              <a:rPr lang="en-US" altLang="ko-KR" sz="9600" dirty="0"/>
              <a:t>)</a:t>
            </a:r>
            <a:endParaRPr sz="9600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2A71E9-5631-4647-918C-672DDE1E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05" y="6465117"/>
            <a:ext cx="9216891" cy="5725644"/>
          </a:xfrm>
          <a:prstGeom prst="rect">
            <a:avLst/>
          </a:prstGeom>
        </p:spPr>
      </p:pic>
      <p:sp>
        <p:nvSpPr>
          <p:cNvPr id="13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026EEDA9-F2F0-418E-AB86-BAF71F606B48}"/>
              </a:ext>
            </a:extLst>
          </p:cNvPr>
          <p:cNvSpPr txBox="1"/>
          <p:nvPr/>
        </p:nvSpPr>
        <p:spPr>
          <a:xfrm>
            <a:off x="4356062" y="12369834"/>
            <a:ext cx="5121955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주문 승인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거절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5B271B-2E0A-470D-A779-E7FB5C01E017}"/>
              </a:ext>
            </a:extLst>
          </p:cNvPr>
          <p:cNvSpPr/>
          <p:nvPr/>
        </p:nvSpPr>
        <p:spPr>
          <a:xfrm>
            <a:off x="6075030" y="10328760"/>
            <a:ext cx="2965854" cy="3477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68F38E3-4028-4021-9605-E96FFB6F88DD}"/>
              </a:ext>
            </a:extLst>
          </p:cNvPr>
          <p:cNvSpPr/>
          <p:nvPr/>
        </p:nvSpPr>
        <p:spPr>
          <a:xfrm>
            <a:off x="11682713" y="8399091"/>
            <a:ext cx="2510072" cy="8326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D48ABE61-796A-4AE3-90E4-ADB5212F0FD5}"/>
              </a:ext>
            </a:extLst>
          </p:cNvPr>
          <p:cNvSpPr txBox="1"/>
          <p:nvPr/>
        </p:nvSpPr>
        <p:spPr>
          <a:xfrm>
            <a:off x="16681081" y="4643898"/>
            <a:ext cx="5121955" cy="95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</a:t>
            </a:r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음식 조리 시작</a:t>
            </a:r>
            <a:endParaRPr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스케일업 코리아] 헬로월드 : 생각보다 복잡한 음식배달 서비스, POS ...">
            <a:extLst>
              <a:ext uri="{FF2B5EF4-FFF2-40B4-BE49-F238E27FC236}">
                <a16:creationId xmlns:a16="http://schemas.microsoft.com/office/drawing/2014/main" id="{3774633C-9D78-49DF-A46C-3507D2E19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12" y="418539"/>
            <a:ext cx="6169165" cy="410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9E4021-695B-4C80-8F3A-A5B149583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6175" flipH="1">
            <a:off x="4249139" y="504701"/>
            <a:ext cx="4211852" cy="23648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9D510FA6-7CFC-4F20-B655-D765E895A745}"/>
              </a:ext>
            </a:extLst>
          </p:cNvPr>
          <p:cNvSpPr txBox="1"/>
          <p:nvPr/>
        </p:nvSpPr>
        <p:spPr>
          <a:xfrm>
            <a:off x="16975191" y="12350444"/>
            <a:ext cx="4533733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2.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처리중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목록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9D871E9A-E0A6-4804-A8F3-697C173BED53}"/>
              </a:ext>
            </a:extLst>
          </p:cNvPr>
          <p:cNvSpPr txBox="1"/>
          <p:nvPr/>
        </p:nvSpPr>
        <p:spPr>
          <a:xfrm>
            <a:off x="5141941" y="4642621"/>
            <a:ext cx="3049518" cy="95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 </a:t>
            </a:r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주문 접수</a:t>
            </a:r>
            <a:endParaRPr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30" name="Picture 6" descr="음식 조리과정에서 발생하는 유해물질 줄이는 방법 : 네이버 포스트">
            <a:extLst>
              <a:ext uri="{FF2B5EF4-FFF2-40B4-BE49-F238E27FC236}">
                <a16:creationId xmlns:a16="http://schemas.microsoft.com/office/drawing/2014/main" id="{47738D96-E0A9-4B29-B118-18C6F54BD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453" y="522237"/>
            <a:ext cx="5862803" cy="389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C162CB0-7999-4EA8-886C-DA17C878ADC1}"/>
              </a:ext>
            </a:extLst>
          </p:cNvPr>
          <p:cNvSpPr/>
          <p:nvPr/>
        </p:nvSpPr>
        <p:spPr>
          <a:xfrm>
            <a:off x="11637879" y="2303859"/>
            <a:ext cx="2510072" cy="8326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B7AEDA-68D1-4F8A-A207-2AAFD8B02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0176" y="6764832"/>
            <a:ext cx="9216891" cy="55332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6772FA-095E-4D46-994B-93AFB1634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37084" y="8212918"/>
            <a:ext cx="1049737" cy="17495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1CBBBF-A915-4E31-A97B-490AB772B19F}"/>
              </a:ext>
            </a:extLst>
          </p:cNvPr>
          <p:cNvSpPr/>
          <p:nvPr/>
        </p:nvSpPr>
        <p:spPr>
          <a:xfrm>
            <a:off x="14414495" y="8223853"/>
            <a:ext cx="1072325" cy="17386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2156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스케일업 코리아] 헬로월드 : 생각보다 복잡한 음식배달 서비스, POS ...">
            <a:extLst>
              <a:ext uri="{FF2B5EF4-FFF2-40B4-BE49-F238E27FC236}">
                <a16:creationId xmlns:a16="http://schemas.microsoft.com/office/drawing/2014/main" id="{0769C3A2-F31A-49DD-A6A2-C3841501B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80" y="647366"/>
            <a:ext cx="5235389" cy="36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 Metro | Vectores, Fotos de Stock y PSD Gratis">
            <a:extLst>
              <a:ext uri="{FF2B5EF4-FFF2-40B4-BE49-F238E27FC236}">
                <a16:creationId xmlns:a16="http://schemas.microsoft.com/office/drawing/2014/main" id="{BE0554F1-791D-4AEB-93B5-777E79A0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951" y="482972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0BC21205-8D6E-4F48-838E-1441D7497917}"/>
              </a:ext>
            </a:extLst>
          </p:cNvPr>
          <p:cNvSpPr txBox="1"/>
          <p:nvPr/>
        </p:nvSpPr>
        <p:spPr>
          <a:xfrm>
            <a:off x="3415280" y="11913960"/>
            <a:ext cx="5235389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배달 출발 알림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482181E6-6761-4877-B764-F4E00DB0E315}"/>
              </a:ext>
            </a:extLst>
          </p:cNvPr>
          <p:cNvSpPr txBox="1"/>
          <p:nvPr/>
        </p:nvSpPr>
        <p:spPr>
          <a:xfrm>
            <a:off x="17599446" y="11913960"/>
            <a:ext cx="3610439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주문 완료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DD567875-0B95-4FB0-AEF2-2F3E468A9693}"/>
              </a:ext>
            </a:extLst>
          </p:cNvPr>
          <p:cNvSpPr txBox="1"/>
          <p:nvPr/>
        </p:nvSpPr>
        <p:spPr>
          <a:xfrm>
            <a:off x="4630680" y="4642621"/>
            <a:ext cx="3049518" cy="95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 </a:t>
            </a:r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배달 출발</a:t>
            </a:r>
            <a:endParaRPr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7056BCC3-6DF0-42E3-BA65-CF70BBF3EF9C}"/>
              </a:ext>
            </a:extLst>
          </p:cNvPr>
          <p:cNvSpPr txBox="1"/>
          <p:nvPr/>
        </p:nvSpPr>
        <p:spPr>
          <a:xfrm>
            <a:off x="16222554" y="4642621"/>
            <a:ext cx="5500047" cy="95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 </a:t>
            </a:r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개인</a:t>
            </a:r>
            <a:r>
              <a:rPr lang="en-US" altLang="ko-KR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단체 음식 수령</a:t>
            </a:r>
            <a:endParaRPr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7C92F24-4EA7-431D-85A6-EF200F0E801E}"/>
              </a:ext>
            </a:extLst>
          </p:cNvPr>
          <p:cNvSpPr/>
          <p:nvPr/>
        </p:nvSpPr>
        <p:spPr>
          <a:xfrm>
            <a:off x="11385198" y="2052610"/>
            <a:ext cx="2510072" cy="8326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F1E5840-6FC6-40A5-94DC-2E8CF3C604A0}"/>
              </a:ext>
            </a:extLst>
          </p:cNvPr>
          <p:cNvSpPr/>
          <p:nvPr/>
        </p:nvSpPr>
        <p:spPr>
          <a:xfrm>
            <a:off x="11528634" y="8363232"/>
            <a:ext cx="2510072" cy="8326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3B099-23FA-4332-B3BE-3E1DB1D3B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29" y="5953524"/>
            <a:ext cx="9591692" cy="5960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450CE1-51E4-4266-9D9C-C9FEF5ED0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4303" y="6196678"/>
            <a:ext cx="9192342" cy="57172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86FA37-5B65-4152-BCEA-5E693A02E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3189" y="8933742"/>
            <a:ext cx="1045807" cy="16854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15CB44-41C6-45AA-8A5A-1BF9049C0C47}"/>
              </a:ext>
            </a:extLst>
          </p:cNvPr>
          <p:cNvSpPr/>
          <p:nvPr/>
        </p:nvSpPr>
        <p:spPr>
          <a:xfrm>
            <a:off x="14296671" y="8933742"/>
            <a:ext cx="1072325" cy="17386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2D9CA4-9A2A-4761-9126-E8D6249C0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025" y="9357378"/>
            <a:ext cx="6677025" cy="62930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A7E0FE-6695-4A7E-AEFB-F69F07511EF3}"/>
              </a:ext>
            </a:extLst>
          </p:cNvPr>
          <p:cNvSpPr/>
          <p:nvPr/>
        </p:nvSpPr>
        <p:spPr>
          <a:xfrm>
            <a:off x="2553114" y="9347174"/>
            <a:ext cx="6781453" cy="6395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PI server"/>
          <p:cNvSpPr txBox="1"/>
          <p:nvPr/>
        </p:nvSpPr>
        <p:spPr>
          <a:xfrm>
            <a:off x="8820703" y="5275262"/>
            <a:ext cx="10855078" cy="316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 b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rPr dirty="0"/>
              <a:t>API server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3E5332-4285-45AE-AE48-29E2D6D5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183" y="5559053"/>
            <a:ext cx="3352520" cy="25978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5CF396-6E25-46D3-8DFE-1FE9F7D9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42875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4872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F9EFA7-6097-4EDA-8253-50C095CF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128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"/>
          <p:cNvGrpSpPr/>
          <p:nvPr/>
        </p:nvGrpSpPr>
        <p:grpSpPr>
          <a:xfrm>
            <a:off x="9602027" y="3424475"/>
            <a:ext cx="4764340" cy="7818280"/>
            <a:chOff x="0" y="0"/>
            <a:chExt cx="4764339" cy="7818278"/>
          </a:xfrm>
        </p:grpSpPr>
        <p:pic>
          <p:nvPicPr>
            <p:cNvPr id="152" name="gradient.png" descr="gradien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764340" cy="388278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63500" dir="2947007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53" name="1인식탁"/>
            <p:cNvSpPr/>
            <p:nvPr/>
          </p:nvSpPr>
          <p:spPr>
            <a:xfrm>
              <a:off x="2589972" y="53201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20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1인식탁</a:t>
              </a:r>
            </a:p>
          </p:txBody>
        </p:sp>
        <p:sp>
          <p:nvSpPr>
            <p:cNvPr id="154" name="같이 주문하고 따로 먹자"/>
            <p:cNvSpPr/>
            <p:nvPr/>
          </p:nvSpPr>
          <p:spPr>
            <a:xfrm>
              <a:off x="2589972" y="654827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6C6C6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같이 주문하고 따로 먹자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그룹"/>
          <p:cNvGrpSpPr/>
          <p:nvPr/>
        </p:nvGrpSpPr>
        <p:grpSpPr>
          <a:xfrm>
            <a:off x="8219281" y="6858000"/>
            <a:ext cx="3840163" cy="1270001"/>
            <a:chOff x="0" y="1595437"/>
            <a:chExt cx="3840162" cy="1270000"/>
          </a:xfrm>
        </p:grpSpPr>
        <p:sp>
          <p:nvSpPr>
            <p:cNvPr id="239" name="Plan"/>
            <p:cNvSpPr/>
            <p:nvPr/>
          </p:nvSpPr>
          <p:spPr>
            <a:xfrm>
              <a:off x="2570162" y="15954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Plan</a:t>
              </a:r>
            </a:p>
          </p:txBody>
        </p:sp>
        <p:sp>
          <p:nvSpPr>
            <p:cNvPr id="240" name="🏃🏻♂️"/>
            <p:cNvSpPr/>
            <p:nvPr/>
          </p:nvSpPr>
          <p:spPr>
            <a:xfrm>
              <a:off x="0" y="15954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0"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lvl1pPr>
            </a:lstStyle>
            <a:p>
              <a:r>
                <a:t>🏃🏻‍♂️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580339-0209-4C81-9B2E-04B521D2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1E0114-CD2F-4181-B06C-94B1EFA5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974"/>
            <a:ext cx="24222269" cy="136250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0766A7-66BF-47AF-8373-BECE846D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8" y="311409"/>
            <a:ext cx="23830384" cy="134045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616E3C9-516D-485D-BBF0-D9CA1DF7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9" y="153955"/>
            <a:ext cx="24110302" cy="135620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adios-trans.png" descr="adios-tra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18" y="2615418"/>
            <a:ext cx="8485164" cy="8485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"/>
          <p:cNvGrpSpPr/>
          <p:nvPr/>
        </p:nvGrpSpPr>
        <p:grpSpPr>
          <a:xfrm>
            <a:off x="4245526" y="2465294"/>
            <a:ext cx="10622815" cy="1270000"/>
            <a:chOff x="0" y="1582737"/>
            <a:chExt cx="10622813" cy="1270000"/>
          </a:xfrm>
        </p:grpSpPr>
        <p:sp>
          <p:nvSpPr>
            <p:cNvPr id="159" name="􀌯"/>
            <p:cNvSpPr/>
            <p:nvPr/>
          </p:nvSpPr>
          <p:spPr>
            <a:xfrm>
              <a:off x="0" y="15827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0"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lvl1pPr>
            </a:lstStyle>
            <a:p>
              <a:endParaRPr lang="ko-KR" altLang="en-US" dirty="0"/>
            </a:p>
          </p:txBody>
        </p:sp>
        <p:sp>
          <p:nvSpPr>
            <p:cNvPr id="160" name="Feedback"/>
            <p:cNvSpPr/>
            <p:nvPr/>
          </p:nvSpPr>
          <p:spPr>
            <a:xfrm>
              <a:off x="9352813" y="158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0" b="0"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r>
                <a:rPr sz="15000" dirty="0"/>
                <a:t>Feedback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FEC7992-CF2B-4E17-B9BC-61E43201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892" y="1569831"/>
            <a:ext cx="2240901" cy="2035314"/>
          </a:xfrm>
          <a:prstGeom prst="rect">
            <a:avLst/>
          </a:prstGeom>
        </p:spPr>
      </p:pic>
      <p:grpSp>
        <p:nvGrpSpPr>
          <p:cNvPr id="6" name="그룹">
            <a:extLst>
              <a:ext uri="{FF2B5EF4-FFF2-40B4-BE49-F238E27FC236}">
                <a16:creationId xmlns:a16="http://schemas.microsoft.com/office/drawing/2014/main" id="{8416647F-BAE1-45D3-BB92-42968839DD8C}"/>
              </a:ext>
            </a:extLst>
          </p:cNvPr>
          <p:cNvGrpSpPr/>
          <p:nvPr/>
        </p:nvGrpSpPr>
        <p:grpSpPr>
          <a:xfrm>
            <a:off x="8470293" y="11008659"/>
            <a:ext cx="4008577" cy="1352663"/>
            <a:chOff x="0" y="1595437"/>
            <a:chExt cx="3840162" cy="1270000"/>
          </a:xfrm>
        </p:grpSpPr>
        <p:sp>
          <p:nvSpPr>
            <p:cNvPr id="7" name="Plan">
              <a:extLst>
                <a:ext uri="{FF2B5EF4-FFF2-40B4-BE49-F238E27FC236}">
                  <a16:creationId xmlns:a16="http://schemas.microsoft.com/office/drawing/2014/main" id="{6A3D9B09-BA01-4FF4-9B6C-C6CD4B6F3463}"/>
                </a:ext>
              </a:extLst>
            </p:cNvPr>
            <p:cNvSpPr/>
            <p:nvPr/>
          </p:nvSpPr>
          <p:spPr>
            <a:xfrm>
              <a:off x="2570162" y="15954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pPr>
              <a:r>
                <a:rPr sz="15000" b="1" dirty="0">
                  <a:latin typeface="Helvetica"/>
                  <a:ea typeface="Helvetica"/>
                  <a:cs typeface="Helvetica"/>
                  <a:sym typeface="Helvetica"/>
                </a:rPr>
                <a:t>Plan</a:t>
              </a:r>
            </a:p>
          </p:txBody>
        </p:sp>
        <p:sp>
          <p:nvSpPr>
            <p:cNvPr id="8" name="🏃🏻♂️">
              <a:extLst>
                <a:ext uri="{FF2B5EF4-FFF2-40B4-BE49-F238E27FC236}">
                  <a16:creationId xmlns:a16="http://schemas.microsoft.com/office/drawing/2014/main" id="{887B8E8F-8394-4DBB-B2B7-DF1FAC731611}"/>
                </a:ext>
              </a:extLst>
            </p:cNvPr>
            <p:cNvSpPr/>
            <p:nvPr/>
          </p:nvSpPr>
          <p:spPr>
            <a:xfrm>
              <a:off x="0" y="15954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0"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lvl1pPr>
            </a:lstStyle>
            <a:p>
              <a:r>
                <a:rPr dirty="0"/>
                <a:t>🏃🏻‍♂️</a:t>
              </a:r>
            </a:p>
          </p:txBody>
        </p:sp>
      </p:grpSp>
      <p:pic>
        <p:nvPicPr>
          <p:cNvPr id="9" name="KakaoTalk_Photo_2020-04-19-19-17-18.png" descr="KakaoTalk_Photo_2020-04-19-19-17-18.png">
            <a:extLst>
              <a:ext uri="{FF2B5EF4-FFF2-40B4-BE49-F238E27FC236}">
                <a16:creationId xmlns:a16="http://schemas.microsoft.com/office/drawing/2014/main" id="{78FD0619-8BE9-4212-A940-BEC3813DD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243" y="5644306"/>
            <a:ext cx="2553098" cy="2055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그룹">
            <a:extLst>
              <a:ext uri="{FF2B5EF4-FFF2-40B4-BE49-F238E27FC236}">
                <a16:creationId xmlns:a16="http://schemas.microsoft.com/office/drawing/2014/main" id="{983B1126-BD96-4761-802F-D13BE66D7129}"/>
              </a:ext>
            </a:extLst>
          </p:cNvPr>
          <p:cNvGrpSpPr/>
          <p:nvPr/>
        </p:nvGrpSpPr>
        <p:grpSpPr>
          <a:xfrm>
            <a:off x="4977243" y="6671902"/>
            <a:ext cx="10622815" cy="1270000"/>
            <a:chOff x="0" y="1582737"/>
            <a:chExt cx="10622813" cy="1270000"/>
          </a:xfrm>
        </p:grpSpPr>
        <p:sp>
          <p:nvSpPr>
            <p:cNvPr id="11" name="􀌯">
              <a:extLst>
                <a:ext uri="{FF2B5EF4-FFF2-40B4-BE49-F238E27FC236}">
                  <a16:creationId xmlns:a16="http://schemas.microsoft.com/office/drawing/2014/main" id="{4480BE92-6540-4F13-AA36-18392E1B565D}"/>
                </a:ext>
              </a:extLst>
            </p:cNvPr>
            <p:cNvSpPr/>
            <p:nvPr/>
          </p:nvSpPr>
          <p:spPr>
            <a:xfrm>
              <a:off x="0" y="15827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0"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lvl1pPr>
            </a:lstStyle>
            <a:p>
              <a:endParaRPr lang="ko-KR" altLang="en-US" dirty="0"/>
            </a:p>
          </p:txBody>
        </p:sp>
        <p:sp>
          <p:nvSpPr>
            <p:cNvPr id="12" name="Feedback">
              <a:extLst>
                <a:ext uri="{FF2B5EF4-FFF2-40B4-BE49-F238E27FC236}">
                  <a16:creationId xmlns:a16="http://schemas.microsoft.com/office/drawing/2014/main" id="{E347BFBC-4DFE-4FDC-9117-26669083035B}"/>
                </a:ext>
              </a:extLst>
            </p:cNvPr>
            <p:cNvSpPr/>
            <p:nvPr/>
          </p:nvSpPr>
          <p:spPr>
            <a:xfrm>
              <a:off x="9352813" y="158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0" b="0"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r>
                <a:rPr lang="en-US" sz="15000" dirty="0"/>
                <a:t>Development</a:t>
              </a:r>
              <a:endParaRPr sz="1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3330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"/>
          <p:cNvGrpSpPr/>
          <p:nvPr/>
        </p:nvGrpSpPr>
        <p:grpSpPr>
          <a:xfrm>
            <a:off x="4639973" y="6858000"/>
            <a:ext cx="10622815" cy="1270000"/>
            <a:chOff x="0" y="1582737"/>
            <a:chExt cx="10622813" cy="1270000"/>
          </a:xfrm>
        </p:grpSpPr>
        <p:sp>
          <p:nvSpPr>
            <p:cNvPr id="159" name="􀌯"/>
            <p:cNvSpPr/>
            <p:nvPr/>
          </p:nvSpPr>
          <p:spPr>
            <a:xfrm>
              <a:off x="0" y="15827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0"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lvl1pPr>
            </a:lstStyle>
            <a:p>
              <a:endParaRPr lang="ko-KR" altLang="en-US" dirty="0"/>
            </a:p>
          </p:txBody>
        </p:sp>
        <p:sp>
          <p:nvSpPr>
            <p:cNvPr id="160" name="Feedback"/>
            <p:cNvSpPr/>
            <p:nvPr/>
          </p:nvSpPr>
          <p:spPr>
            <a:xfrm>
              <a:off x="9352813" y="158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0" b="0"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r>
                <a:t>Feedback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FEC7992-CF2B-4E17-B9BC-61E43201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794" y="5220122"/>
            <a:ext cx="3925419" cy="35652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􀁝"/>
          <p:cNvSpPr txBox="1"/>
          <p:nvPr/>
        </p:nvSpPr>
        <p:spPr>
          <a:xfrm>
            <a:off x="6909568" y="1399776"/>
            <a:ext cx="144334" cy="1091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70000" b="0">
                <a:latin typeface="SF Pro Text Regular"/>
                <a:ea typeface="SF Pro Text Regular"/>
                <a:cs typeface="SF Pro Text Regular"/>
                <a:sym typeface="SF Pro Text Regular"/>
              </a:defRPr>
            </a:lvl1pPr>
          </a:lstStyle>
          <a:p>
            <a:endParaRPr dirty="0"/>
          </a:p>
        </p:txBody>
      </p:sp>
      <p:sp>
        <p:nvSpPr>
          <p:cNvPr id="166" name="매장 없이 공용 주방으로만 운영하는 업주분들은 POS기가 없습니다.…"/>
          <p:cNvSpPr txBox="1"/>
          <p:nvPr/>
        </p:nvSpPr>
        <p:spPr>
          <a:xfrm>
            <a:off x="4638637" y="5703326"/>
            <a:ext cx="15531495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Q. </a:t>
            </a:r>
            <a:r>
              <a:rPr lang="ko-KR" altLang="en-US" dirty="0"/>
              <a:t>방장이 </a:t>
            </a:r>
            <a:r>
              <a:rPr lang="ko-KR" altLang="en-US" dirty="0" err="1"/>
              <a:t>바뀔시에</a:t>
            </a:r>
            <a:r>
              <a:rPr lang="ko-KR" altLang="en-US" dirty="0"/>
              <a:t> 본인에게 알림이 필요해 보입니다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BAF0B838-F23A-41AD-B1DA-E397C95B7FF9}"/>
              </a:ext>
            </a:extLst>
          </p:cNvPr>
          <p:cNvSpPr txBox="1"/>
          <p:nvPr/>
        </p:nvSpPr>
        <p:spPr>
          <a:xfrm>
            <a:off x="8878593" y="11055737"/>
            <a:ext cx="6626813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A. </a:t>
            </a:r>
            <a:r>
              <a:rPr lang="ko-KR" altLang="en-US" dirty="0"/>
              <a:t>방장 변경 알림 구현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F9531A-AFBB-41D2-A4AB-1176398B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179" y="1136556"/>
            <a:ext cx="4143375" cy="87534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A376DE-1322-4077-BFEC-94FB1A252A6F}"/>
              </a:ext>
            </a:extLst>
          </p:cNvPr>
          <p:cNvSpPr/>
          <p:nvPr/>
        </p:nvSpPr>
        <p:spPr>
          <a:xfrm>
            <a:off x="10578709" y="5044287"/>
            <a:ext cx="2832491" cy="115928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379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􀁝"/>
          <p:cNvSpPr txBox="1"/>
          <p:nvPr/>
        </p:nvSpPr>
        <p:spPr>
          <a:xfrm>
            <a:off x="6909568" y="1399776"/>
            <a:ext cx="144334" cy="1091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70000" b="0">
                <a:latin typeface="SF Pro Text Regular"/>
                <a:ea typeface="SF Pro Text Regular"/>
                <a:cs typeface="SF Pro Text Regular"/>
                <a:sym typeface="SF Pro Text Regular"/>
              </a:defRPr>
            </a:lvl1pPr>
          </a:lstStyle>
          <a:p>
            <a:endParaRPr dirty="0"/>
          </a:p>
        </p:txBody>
      </p:sp>
      <p:sp>
        <p:nvSpPr>
          <p:cNvPr id="166" name="매장 없이 공용 주방으로만 운영하는 업주분들은 POS기가 없습니다.…"/>
          <p:cNvSpPr txBox="1"/>
          <p:nvPr/>
        </p:nvSpPr>
        <p:spPr>
          <a:xfrm>
            <a:off x="6243256" y="6079844"/>
            <a:ext cx="11897487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Q. </a:t>
            </a:r>
            <a:r>
              <a:rPr lang="ko-KR" altLang="en-US" dirty="0"/>
              <a:t>모든 메뉴가 주문 공유 가능한 건가요</a:t>
            </a:r>
            <a:r>
              <a:rPr lang="en-US" altLang="ko-KR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03169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2B079A-3289-428D-85E6-7BE92504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99" y="2777995"/>
            <a:ext cx="11849100" cy="7562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EA505B-31FF-4EE7-8B8F-FE660D960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945" y="9441315"/>
            <a:ext cx="1550729" cy="7220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C72F78-BCBD-4D83-8199-B2CBD42A2771}"/>
              </a:ext>
            </a:extLst>
          </p:cNvPr>
          <p:cNvSpPr/>
          <p:nvPr/>
        </p:nvSpPr>
        <p:spPr>
          <a:xfrm>
            <a:off x="8712945" y="9499757"/>
            <a:ext cx="1613291" cy="6052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DDAD5CB6-05F6-499B-9690-6553356B4544}"/>
              </a:ext>
            </a:extLst>
          </p:cNvPr>
          <p:cNvSpPr txBox="1"/>
          <p:nvPr/>
        </p:nvSpPr>
        <p:spPr>
          <a:xfrm>
            <a:off x="7857981" y="11242349"/>
            <a:ext cx="10188686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A. </a:t>
            </a:r>
            <a:r>
              <a:rPr lang="ko-KR" altLang="en-US" dirty="0" err="1"/>
              <a:t>음식별</a:t>
            </a:r>
            <a:r>
              <a:rPr lang="ko-KR" altLang="en-US" dirty="0"/>
              <a:t> 공유 가능 여부 설정 추가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598F6D-E7EE-4F9F-9FF7-6C6203D58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5865" y="1717789"/>
            <a:ext cx="4143375" cy="8753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AC1EAE-18E5-43D0-8EAB-8CFF6BE9A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0145" y="6409497"/>
            <a:ext cx="4354814" cy="8970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FC5B81-F5AC-4BD5-AA67-EDD985CC0B8D}"/>
              </a:ext>
            </a:extLst>
          </p:cNvPr>
          <p:cNvSpPr/>
          <p:nvPr/>
        </p:nvSpPr>
        <p:spPr>
          <a:xfrm>
            <a:off x="17251893" y="6409497"/>
            <a:ext cx="4354814" cy="8970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200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1인식탁"/>
          <p:cNvSpPr txBox="1"/>
          <p:nvPr/>
        </p:nvSpPr>
        <p:spPr>
          <a:xfrm>
            <a:off x="9816484" y="5200599"/>
            <a:ext cx="7873009" cy="331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 b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rPr dirty="0"/>
              <a:t>1인식탁</a:t>
            </a:r>
          </a:p>
        </p:txBody>
      </p:sp>
      <p:pic>
        <p:nvPicPr>
          <p:cNvPr id="190" name="KakaoTalk_Photo_2020-04-19-19-17-18.png" descr="KakaoTalk_Photo_2020-04-19-19-17-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98" y="5830404"/>
            <a:ext cx="2553098" cy="205519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1인식탁">
            <a:extLst>
              <a:ext uri="{FF2B5EF4-FFF2-40B4-BE49-F238E27FC236}">
                <a16:creationId xmlns:a16="http://schemas.microsoft.com/office/drawing/2014/main" id="{4D144191-093D-4C25-984B-14F5E1519F7F}"/>
              </a:ext>
            </a:extLst>
          </p:cNvPr>
          <p:cNvSpPr txBox="1"/>
          <p:nvPr/>
        </p:nvSpPr>
        <p:spPr>
          <a:xfrm>
            <a:off x="10175966" y="8515401"/>
            <a:ext cx="581569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 b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rPr lang="en-US" altLang="ko-KR" sz="9600" dirty="0"/>
              <a:t>(</a:t>
            </a:r>
            <a:r>
              <a:rPr lang="ko-KR" altLang="en-US" sz="9600" dirty="0"/>
              <a:t>주문자용</a:t>
            </a:r>
            <a:r>
              <a:rPr lang="en-US" altLang="ko-KR" sz="9600" dirty="0"/>
              <a:t>)</a:t>
            </a:r>
            <a:endParaRPr sz="96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149</Words>
  <Application>Microsoft Office PowerPoint</Application>
  <PresentationFormat>사용자 지정</PresentationFormat>
  <Paragraphs>44</Paragraphs>
  <Slides>25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Helvetica Neue</vt:lpstr>
      <vt:lpstr>Myriad Pro Light</vt:lpstr>
      <vt:lpstr>PAYW Pro Bold</vt:lpstr>
      <vt:lpstr>SF Pro Display Regular</vt:lpstr>
      <vt:lpstr>SF Pro Text Regular</vt:lpstr>
      <vt:lpstr>배달의민족 주아 OTF</vt:lpstr>
      <vt:lpstr>Arial</vt:lpstr>
      <vt:lpstr>Helvetica</vt:lpstr>
      <vt:lpstr>Black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안승재</dc:creator>
  <cp:lastModifiedBy>안승재</cp:lastModifiedBy>
  <cp:revision>41</cp:revision>
  <dcterms:created xsi:type="dcterms:W3CDTF">2020-05-24T12:37:19Z</dcterms:created>
  <dcterms:modified xsi:type="dcterms:W3CDTF">2020-06-07T16:19:31Z</dcterms:modified>
</cp:coreProperties>
</file>