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85" r:id="rId7"/>
    <p:sldId id="265" r:id="rId8"/>
    <p:sldId id="262" r:id="rId9"/>
    <p:sldId id="264" r:id="rId10"/>
    <p:sldId id="286" r:id="rId11"/>
    <p:sldId id="287" r:id="rId12"/>
    <p:sldId id="292" r:id="rId13"/>
    <p:sldId id="296" r:id="rId14"/>
    <p:sldId id="288" r:id="rId15"/>
    <p:sldId id="293" r:id="rId16"/>
    <p:sldId id="289" r:id="rId17"/>
    <p:sldId id="291" r:id="rId18"/>
    <p:sldId id="294" r:id="rId19"/>
    <p:sldId id="295" r:id="rId20"/>
    <p:sldId id="297" r:id="rId21"/>
    <p:sldId id="304" r:id="rId22"/>
    <p:sldId id="299" r:id="rId23"/>
    <p:sldId id="290" r:id="rId24"/>
    <p:sldId id="266" r:id="rId25"/>
    <p:sldId id="301" r:id="rId26"/>
    <p:sldId id="302" r:id="rId27"/>
    <p:sldId id="303" r:id="rId28"/>
    <p:sldId id="308" r:id="rId29"/>
    <p:sldId id="306" r:id="rId30"/>
    <p:sldId id="307" r:id="rId31"/>
    <p:sldId id="278" r:id="rId32"/>
    <p:sldId id="279" r:id="rId33"/>
  </p:sldIdLst>
  <p:sldSz cx="9144000" cy="5143500" type="screen16x9"/>
  <p:notesSz cx="6858000" cy="9144000"/>
  <p:embeddedFontLst>
    <p:embeddedFont>
      <p:font typeface="Bebas Neue" panose="020B0604020202020204" charset="0"/>
      <p:regular r:id="rId35"/>
    </p:embeddedFont>
    <p:embeddedFont>
      <p:font typeface="Saira Semi Condensed" panose="020B0604020202020204" charset="0"/>
      <p:regular r:id="rId36"/>
      <p:bold r:id="rId37"/>
    </p:embeddedFont>
    <p:embeddedFont>
      <p:font typeface="Saira SemiCondensed Light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4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D7DD3B-C56A-421B-A8FA-6B5DD9D1363E}">
  <a:tblStyle styleId="{6DD7DD3B-C56A-421B-A8FA-6B5DD9D13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71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01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34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839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623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76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881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15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175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19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158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344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56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932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944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639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95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38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58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153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22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marL="914400" lvl="1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marL="1371600" lvl="2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ynkkk/blynk-library/relea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34400" y="2132502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control your </a:t>
            </a:r>
            <a:r>
              <a:rPr lang="en-US" sz="7000">
                <a:solidFill>
                  <a:schemeClr val="accent1"/>
                </a:solidFill>
              </a:rPr>
              <a:t>IoT</a:t>
            </a:r>
            <a:r>
              <a:rPr lang="en" sz="7000"/>
              <a:t> </a:t>
            </a:r>
            <a:r>
              <a:rPr lang="en-US" sz="7000"/>
              <a:t>device through phone</a:t>
            </a:r>
            <a:endParaRPr sz="7000"/>
          </a:p>
        </p:txBody>
      </p:sp>
      <p:sp>
        <p:nvSpPr>
          <p:cNvPr id="3" name="Google Shape;381;p14">
            <a:extLst>
              <a:ext uri="{FF2B5EF4-FFF2-40B4-BE49-F238E27FC236}">
                <a16:creationId xmlns:a16="http://schemas.microsoft.com/office/drawing/2014/main" id="{F669D002-562C-4B2C-949E-3E260E513DA9}"/>
              </a:ext>
            </a:extLst>
          </p:cNvPr>
          <p:cNvSpPr txBox="1">
            <a:spLocks/>
          </p:cNvSpPr>
          <p:nvPr/>
        </p:nvSpPr>
        <p:spPr>
          <a:xfrm>
            <a:off x="1242935" y="3789866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b="1">
                <a:solidFill>
                  <a:schemeClr val="accent4"/>
                </a:solidFill>
              </a:rPr>
              <a:t>Made Adi Paramartha Putra</a:t>
            </a:r>
          </a:p>
          <a:p>
            <a:pPr algn="r"/>
            <a:r>
              <a:rPr lang="en-US" sz="1200" b="1">
                <a:solidFill>
                  <a:schemeClr val="accent4"/>
                </a:solidFill>
              </a:rPr>
              <a:t>STMIK Primakara - 2020</a:t>
            </a:r>
            <a:endParaRPr lang="en-US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</a:t>
            </a:r>
            <a:r>
              <a:rPr lang="en-US">
                <a:solidFill>
                  <a:schemeClr val="accent1"/>
                </a:solidFill>
              </a:rPr>
              <a:t>start</a:t>
            </a:r>
            <a:r>
              <a:rPr lang="en"/>
              <a:t> </a:t>
            </a:r>
            <a:r>
              <a:rPr lang="en-US"/>
              <a:t>using blynk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Download Blynk in your Phone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Installing Blynk Library in Arduino IDE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Connect IoT device with auth token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Enjoy Blynking!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01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</a:t>
            </a:r>
            <a:r>
              <a:rPr lang="en-US">
                <a:solidFill>
                  <a:schemeClr val="accent1"/>
                </a:solidFill>
              </a:rPr>
              <a:t>blynk app @mobile phone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Download Blynk in your Phone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3E57F-E7E4-4905-96FA-3313EB16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5" y="2333269"/>
            <a:ext cx="4019024" cy="251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05426B-AF27-4F14-9651-622C9E97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473" y="2118138"/>
            <a:ext cx="3417540" cy="29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7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</a:t>
            </a:r>
            <a:r>
              <a:rPr lang="en-US">
                <a:solidFill>
                  <a:schemeClr val="accent1"/>
                </a:solidFill>
              </a:rPr>
              <a:t>an account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Create an account and sign in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EA6CD-52DA-4A6B-A882-5D03507D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9" y="2018711"/>
            <a:ext cx="1430327" cy="2937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0D02-1F66-4646-A148-D9D57AB2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43" y="2018710"/>
            <a:ext cx="1441901" cy="2937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DE41F-4B06-4CDB-85BA-1617CBDFC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861" y="2018709"/>
            <a:ext cx="1430327" cy="2937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295AD-CF9C-4B5E-8520-52398C8E97F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78405" y="2019367"/>
            <a:ext cx="1441185" cy="293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5FA49-7366-4647-AB01-070096F89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808" y="2018709"/>
            <a:ext cx="1457170" cy="29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0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</a:t>
            </a:r>
            <a:r>
              <a:rPr lang="en-US">
                <a:solidFill>
                  <a:schemeClr val="accent1"/>
                </a:solidFill>
              </a:rPr>
              <a:t>an project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sz="2000"/>
              <a:t>Create an project with gp1 as selected Pinout (ESP8266)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EA6CD-52DA-4A6B-A882-5D03507D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7131" y="2018711"/>
            <a:ext cx="1428462" cy="2937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0D02-1F66-4646-A148-D9D57AB2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43" y="2018710"/>
            <a:ext cx="1441901" cy="2937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DE41F-4B06-4CDB-85BA-1617CBDFC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861" y="2018709"/>
            <a:ext cx="1430327" cy="2937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295AD-CF9C-4B5E-8520-52398C8E97F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78405" y="2019367"/>
            <a:ext cx="1441185" cy="293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5FA49-7366-4647-AB01-070096F89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808" y="2018709"/>
            <a:ext cx="1457170" cy="29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</a:t>
            </a:r>
            <a:r>
              <a:rPr lang="en-US">
                <a:solidFill>
                  <a:schemeClr val="accent1"/>
                </a:solidFill>
              </a:rPr>
              <a:t>blynk app @Arduino ide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49" y="1513149"/>
            <a:ext cx="7282013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Downloading Blynk Library from Website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hlinkClick r:id="rId3"/>
              </a:rPr>
              <a:t>Download Link:</a:t>
            </a:r>
            <a:endParaRPr lang="en-US"/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After downloading, include the library (.zip) in Arduino IDE</a:t>
            </a:r>
          </a:p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61E10F-D648-43DE-82DA-37890CA9D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89" y="3304418"/>
            <a:ext cx="5441120" cy="1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</a:t>
            </a:r>
            <a:r>
              <a:rPr lang="en-US">
                <a:solidFill>
                  <a:schemeClr val="accent1"/>
                </a:solidFill>
              </a:rPr>
              <a:t>blynk app @Arduino ide - 2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49" y="1513149"/>
            <a:ext cx="7282013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Installing Blynk Library in Arduino IDE</a:t>
            </a:r>
          </a:p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91807-FAB6-410F-A5D9-4E75DEF6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00" y="2328202"/>
            <a:ext cx="2562302" cy="2596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D72CE7-6B15-48F5-8673-6C02A4B7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28202"/>
            <a:ext cx="3741397" cy="25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6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Connect IoT device with auth token</a:t>
            </a:r>
          </a:p>
          <a:p>
            <a:pPr marL="7620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/>
              <a:t>Token: ytK0zgzLGnmFHAjB4qq3mONctSlpTFvd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33AF6-6B2B-4963-AFE2-0FA574BC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59" y="2881532"/>
            <a:ext cx="3624512" cy="19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 - 2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Choose the correct code for your board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50" name="Picture 2" descr="Uploading the Code">
            <a:extLst>
              <a:ext uri="{FF2B5EF4-FFF2-40B4-BE49-F238E27FC236}">
                <a16:creationId xmlns:a16="http://schemas.microsoft.com/office/drawing/2014/main" id="{D446E5D6-8935-491B-A196-892AB941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69" y="2140358"/>
            <a:ext cx="6668819" cy="27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 - 3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2259845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Input the auth token into the code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Remember to input ssid information for internet connection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52" y="1593019"/>
            <a:ext cx="3202064" cy="33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4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 - 4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61187" y="1530903"/>
            <a:ext cx="3221626" cy="33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 </a:t>
            </a:r>
            <a:r>
              <a:rPr lang="en-US">
                <a:solidFill>
                  <a:schemeClr val="accent1"/>
                </a:solidFill>
              </a:rPr>
              <a:t>outline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9" name="Google Shape;379;p14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Blynk as IoT Development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0" name="Google Shape;380;p14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/>
              <a:t>Introduction of Mobile Apps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3C633-213B-4539-91C4-563CF63E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04" y="1925052"/>
            <a:ext cx="2041654" cy="1967055"/>
          </a:xfrm>
          <a:prstGeom prst="rect">
            <a:avLst/>
          </a:prstGeom>
        </p:spPr>
      </p:pic>
      <p:pic>
        <p:nvPicPr>
          <p:cNvPr id="2050" name="Picture 2" descr="Internet of Things for Non-Programmers with Arduino, Blynk and ...">
            <a:extLst>
              <a:ext uri="{FF2B5EF4-FFF2-40B4-BE49-F238E27FC236}">
                <a16:creationId xmlns:a16="http://schemas.microsoft.com/office/drawing/2014/main" id="{2503BDDA-F020-4073-93E6-730E4033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27" y="1925051"/>
            <a:ext cx="2923262" cy="19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 - 5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98386" y="1530903"/>
            <a:ext cx="2747228" cy="33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0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results (connection)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37100-F951-4602-84EF-902D079CF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50" y="1719629"/>
            <a:ext cx="5017113" cy="27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results - 2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231" y="1629376"/>
            <a:ext cx="1626062" cy="3339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A5C5B-6FFF-46E0-9FF2-126A21FDD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01" y="1629375"/>
            <a:ext cx="2522144" cy="3339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A369EB-829E-4B84-809F-C16813411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170" y="1625858"/>
            <a:ext cx="1634804" cy="3339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CB91A-7B7B-4862-AF49-D6CB95739D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39775" y="1625858"/>
            <a:ext cx="2513402" cy="333954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CB278C9-1E56-47F3-8938-A66729648375}"/>
              </a:ext>
            </a:extLst>
          </p:cNvPr>
          <p:cNvSpPr/>
          <p:nvPr/>
        </p:nvSpPr>
        <p:spPr>
          <a:xfrm>
            <a:off x="2046851" y="1969477"/>
            <a:ext cx="984739" cy="808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D51E5D-FACE-4515-8DCA-60C3CBBE8192}"/>
              </a:ext>
            </a:extLst>
          </p:cNvPr>
          <p:cNvSpPr/>
          <p:nvPr/>
        </p:nvSpPr>
        <p:spPr>
          <a:xfrm>
            <a:off x="6697463" y="1808871"/>
            <a:ext cx="984739" cy="808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2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Enjoy the </a:t>
            </a:r>
            <a:r>
              <a:rPr lang="en-US">
                <a:solidFill>
                  <a:schemeClr val="accent1"/>
                </a:solidFill>
              </a:rPr>
              <a:t>blynk app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Enjoy Blynking!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71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 txBox="1">
            <a:spLocks noGrp="1"/>
          </p:cNvSpPr>
          <p:nvPr>
            <p:ph type="title" idx="4294967295"/>
          </p:nvPr>
        </p:nvSpPr>
        <p:spPr>
          <a:xfrm>
            <a:off x="657225" y="69350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/>
              <a:t>How to show sensor value</a:t>
            </a:r>
            <a:r>
              <a:rPr lang="en" sz="3600" b="0"/>
              <a:t>?</a:t>
            </a:r>
            <a:endParaRPr sz="36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For example dht22 sensor</a:t>
            </a:r>
            <a:r>
              <a:rPr lang="en" sz="3600"/>
              <a:t>.</a:t>
            </a:r>
            <a:endParaRPr sz="3600"/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F4CA4-3C52-4DA2-980D-7C1FE083D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704" y="325020"/>
            <a:ext cx="2187449" cy="44934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9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15" name="Google Shape;415;p19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9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9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20" name="Google Shape;420;p19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1334450" y="839138"/>
            <a:ext cx="4676400" cy="28119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Labeled value</a:t>
            </a:r>
            <a:endParaRPr sz="1200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ubTitle" idx="4294967295"/>
          </p:nvPr>
        </p:nvSpPr>
        <p:spPr>
          <a:xfrm>
            <a:off x="1334450" y="3633563"/>
            <a:ext cx="4676400" cy="6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Widget that used to shows sensor value</a:t>
            </a:r>
            <a:endParaRPr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24C95-B577-4CCC-939A-CAC28DEB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50" y="490092"/>
            <a:ext cx="1972088" cy="39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7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B9ED47-4595-443D-9FF3-816F087A7381}"/>
              </a:ext>
            </a:extLst>
          </p:cNvPr>
          <p:cNvSpPr/>
          <p:nvPr/>
        </p:nvSpPr>
        <p:spPr>
          <a:xfrm>
            <a:off x="5966940" y="1478165"/>
            <a:ext cx="3177060" cy="3499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820815-BA7A-4E97-B6FE-9E27F78EF429}"/>
              </a:ext>
            </a:extLst>
          </p:cNvPr>
          <p:cNvSpPr/>
          <p:nvPr/>
        </p:nvSpPr>
        <p:spPr>
          <a:xfrm>
            <a:off x="393801" y="1478165"/>
            <a:ext cx="5491360" cy="349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475580" y="1679950"/>
            <a:ext cx="254992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Add New Widget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Create two (2) widget to show current sensor value.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1 widget for temperature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1 widget for humidity</a:t>
            </a:r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</a:t>
            </a:r>
            <a:r>
              <a:rPr lang="en"/>
              <a:t> </a:t>
            </a:r>
            <a:r>
              <a:rPr lang="en-US">
                <a:solidFill>
                  <a:schemeClr val="accent1"/>
                </a:solidFill>
              </a:rPr>
              <a:t>do</a:t>
            </a:r>
            <a:r>
              <a:rPr lang="en"/>
              <a:t> </a:t>
            </a:r>
            <a:r>
              <a:rPr lang="en-US"/>
              <a:t>that ?</a:t>
            </a:r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body" idx="2"/>
          </p:nvPr>
        </p:nvSpPr>
        <p:spPr>
          <a:xfrm>
            <a:off x="3263289" y="1679950"/>
            <a:ext cx="2549921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Settings up Widget</a:t>
            </a:r>
            <a:endParaRPr b="1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Modify the widget setting and make it able to receive the sensor value through Virtual Pin (Blynk)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Google Shape;435;p20">
            <a:extLst>
              <a:ext uri="{FF2B5EF4-FFF2-40B4-BE49-F238E27FC236}">
                <a16:creationId xmlns:a16="http://schemas.microsoft.com/office/drawing/2014/main" id="{C1BBE288-59B0-46D1-80D4-EC1C4B48D1A2}"/>
              </a:ext>
            </a:extLst>
          </p:cNvPr>
          <p:cNvSpPr txBox="1">
            <a:spLocks/>
          </p:cNvSpPr>
          <p:nvPr/>
        </p:nvSpPr>
        <p:spPr>
          <a:xfrm>
            <a:off x="6051000" y="1679950"/>
            <a:ext cx="30930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Condensed Light"/>
              <a:buChar char="⩥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⊳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buFont typeface="Saira SemiCondensed Light"/>
              <a:buNone/>
            </a:pPr>
            <a:r>
              <a:rPr lang="en-US" b="1" u="sng">
                <a:solidFill>
                  <a:srgbClr val="B64B7F"/>
                </a:solidFill>
              </a:rPr>
              <a:t>Modify the Code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Saira SemiCondensed Light"/>
              <a:buNone/>
            </a:pPr>
            <a:r>
              <a:rPr lang="en-US">
                <a:solidFill>
                  <a:srgbClr val="B64B7F"/>
                </a:solidFill>
              </a:rPr>
              <a:t>Add DHT22 Sensor Code into Arduino IDE to read the current sensor value, and send it with </a:t>
            </a:r>
            <a:r>
              <a:rPr lang="en-US" b="1" i="1">
                <a:solidFill>
                  <a:srgbClr val="B64B7F"/>
                </a:solidFill>
              </a:rPr>
              <a:t>virtualWrite(virtualPin, value).</a:t>
            </a:r>
          </a:p>
        </p:txBody>
      </p:sp>
      <p:sp>
        <p:nvSpPr>
          <p:cNvPr id="7" name="Google Shape;436;p20">
            <a:extLst>
              <a:ext uri="{FF2B5EF4-FFF2-40B4-BE49-F238E27FC236}">
                <a16:creationId xmlns:a16="http://schemas.microsoft.com/office/drawing/2014/main" id="{0145A154-AE91-4E63-A2A5-6492C50E79DD}"/>
              </a:ext>
            </a:extLst>
          </p:cNvPr>
          <p:cNvSpPr txBox="1">
            <a:spLocks/>
          </p:cNvSpPr>
          <p:nvPr/>
        </p:nvSpPr>
        <p:spPr>
          <a:xfrm>
            <a:off x="1406699" y="4253112"/>
            <a:ext cx="323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Mobile settings</a:t>
            </a:r>
          </a:p>
        </p:txBody>
      </p:sp>
      <p:sp>
        <p:nvSpPr>
          <p:cNvPr id="10" name="Google Shape;436;p20">
            <a:extLst>
              <a:ext uri="{FF2B5EF4-FFF2-40B4-BE49-F238E27FC236}">
                <a16:creationId xmlns:a16="http://schemas.microsoft.com/office/drawing/2014/main" id="{5400D025-C7B7-4636-B0DE-09503ECF3D90}"/>
              </a:ext>
            </a:extLst>
          </p:cNvPr>
          <p:cNvSpPr txBox="1">
            <a:spLocks/>
          </p:cNvSpPr>
          <p:nvPr/>
        </p:nvSpPr>
        <p:spPr>
          <a:xfrm>
            <a:off x="5936670" y="4253112"/>
            <a:ext cx="323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Arduino settings</a:t>
            </a:r>
          </a:p>
        </p:txBody>
      </p:sp>
    </p:spTree>
    <p:extLst>
      <p:ext uri="{BB962C8B-B14F-4D97-AF65-F5344CB8AC3E}">
        <p14:creationId xmlns:p14="http://schemas.microsoft.com/office/powerpoint/2010/main" val="283767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B9ED47-4595-443D-9FF3-816F087A7381}"/>
              </a:ext>
            </a:extLst>
          </p:cNvPr>
          <p:cNvSpPr/>
          <p:nvPr/>
        </p:nvSpPr>
        <p:spPr>
          <a:xfrm>
            <a:off x="5966940" y="1478165"/>
            <a:ext cx="3177060" cy="3499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820815-BA7A-4E97-B6FE-9E27F78EF429}"/>
              </a:ext>
            </a:extLst>
          </p:cNvPr>
          <p:cNvSpPr/>
          <p:nvPr/>
        </p:nvSpPr>
        <p:spPr>
          <a:xfrm>
            <a:off x="393801" y="1478165"/>
            <a:ext cx="5491360" cy="349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475580" y="1679950"/>
            <a:ext cx="254992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Add New Widget</a:t>
            </a:r>
            <a:endParaRPr b="1"/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</a:t>
            </a:r>
            <a:r>
              <a:rPr lang="en"/>
              <a:t> </a:t>
            </a:r>
            <a:r>
              <a:rPr lang="en-US">
                <a:solidFill>
                  <a:schemeClr val="accent1"/>
                </a:solidFill>
              </a:rPr>
              <a:t>do</a:t>
            </a:r>
            <a:r>
              <a:rPr lang="en"/>
              <a:t> </a:t>
            </a:r>
            <a:r>
              <a:rPr lang="en-US"/>
              <a:t>that ? - 2</a:t>
            </a:r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body" idx="2"/>
          </p:nvPr>
        </p:nvSpPr>
        <p:spPr>
          <a:xfrm>
            <a:off x="3263289" y="1679950"/>
            <a:ext cx="2549921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Settings up Widget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" name="Google Shape;435;p20">
            <a:extLst>
              <a:ext uri="{FF2B5EF4-FFF2-40B4-BE49-F238E27FC236}">
                <a16:creationId xmlns:a16="http://schemas.microsoft.com/office/drawing/2014/main" id="{C1BBE288-59B0-46D1-80D4-EC1C4B48D1A2}"/>
              </a:ext>
            </a:extLst>
          </p:cNvPr>
          <p:cNvSpPr txBox="1">
            <a:spLocks/>
          </p:cNvSpPr>
          <p:nvPr/>
        </p:nvSpPr>
        <p:spPr>
          <a:xfrm>
            <a:off x="6051000" y="1679950"/>
            <a:ext cx="30930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Condensed Light"/>
              <a:buChar char="⩥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⊳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buFont typeface="Saira SemiCondensed Light"/>
              <a:buNone/>
            </a:pPr>
            <a:r>
              <a:rPr lang="en-US" b="1" u="sng">
                <a:solidFill>
                  <a:srgbClr val="B64B7F"/>
                </a:solidFill>
              </a:rPr>
              <a:t>Modify the Code</a:t>
            </a:r>
          </a:p>
        </p:txBody>
      </p:sp>
      <p:sp>
        <p:nvSpPr>
          <p:cNvPr id="7" name="Google Shape;436;p20">
            <a:extLst>
              <a:ext uri="{FF2B5EF4-FFF2-40B4-BE49-F238E27FC236}">
                <a16:creationId xmlns:a16="http://schemas.microsoft.com/office/drawing/2014/main" id="{0145A154-AE91-4E63-A2A5-6492C50E79DD}"/>
              </a:ext>
            </a:extLst>
          </p:cNvPr>
          <p:cNvSpPr txBox="1">
            <a:spLocks/>
          </p:cNvSpPr>
          <p:nvPr/>
        </p:nvSpPr>
        <p:spPr>
          <a:xfrm>
            <a:off x="310881" y="4274121"/>
            <a:ext cx="323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Mobile settings</a:t>
            </a:r>
          </a:p>
        </p:txBody>
      </p:sp>
      <p:sp>
        <p:nvSpPr>
          <p:cNvPr id="10" name="Google Shape;436;p20">
            <a:extLst>
              <a:ext uri="{FF2B5EF4-FFF2-40B4-BE49-F238E27FC236}">
                <a16:creationId xmlns:a16="http://schemas.microsoft.com/office/drawing/2014/main" id="{5400D025-C7B7-4636-B0DE-09503ECF3D90}"/>
              </a:ext>
            </a:extLst>
          </p:cNvPr>
          <p:cNvSpPr txBox="1">
            <a:spLocks/>
          </p:cNvSpPr>
          <p:nvPr/>
        </p:nvSpPr>
        <p:spPr>
          <a:xfrm>
            <a:off x="6721880" y="3743805"/>
            <a:ext cx="323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Arduino </a:t>
            </a:r>
          </a:p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DFD97-300C-4645-B2E4-C4BE98AE6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0" y="2237330"/>
            <a:ext cx="1918748" cy="9394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273AE0-3906-48A1-90A7-2E0F35243701}"/>
              </a:ext>
            </a:extLst>
          </p:cNvPr>
          <p:cNvSpPr/>
          <p:nvPr/>
        </p:nvSpPr>
        <p:spPr>
          <a:xfrm>
            <a:off x="474113" y="2735241"/>
            <a:ext cx="1094677" cy="441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09AC2-F787-40D3-B7EC-9AD213D42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481" y="2149521"/>
            <a:ext cx="1316954" cy="2697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37628-FF83-4B0E-88D1-8DD8668E3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635" y="1988988"/>
            <a:ext cx="1513156" cy="28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28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results - 3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0915" y="1643443"/>
            <a:ext cx="1623001" cy="3339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A5C5B-6FFF-46E0-9FF2-126A21FDD1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87681" y="1643443"/>
            <a:ext cx="2503492" cy="33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20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90596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FOR </a:t>
            </a:r>
            <a:br>
              <a:rPr lang="en-US" sz="8000"/>
            </a:br>
            <a:r>
              <a:rPr lang="en-US" sz="8000"/>
              <a:t>THE PROJECT code</a:t>
            </a:r>
            <a:endParaRPr sz="800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F081A8-18FF-43FA-AEB6-B9E6445C76F9}"/>
              </a:ext>
            </a:extLst>
          </p:cNvPr>
          <p:cNvSpPr/>
          <p:nvPr/>
        </p:nvSpPr>
        <p:spPr>
          <a:xfrm>
            <a:off x="3936249" y="2110084"/>
            <a:ext cx="12715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-apple-system"/>
              </a:rPr>
              <a:t>adiparamartha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A10AE89-7CD4-4235-95DA-F2C90BD7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745" y="441351"/>
            <a:ext cx="1976510" cy="19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1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1334449" y="1974788"/>
            <a:ext cx="6754473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-US"/>
              <a:t>Iot through mobile apps</a:t>
            </a:r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Control your IoT device easily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 idx="4294967295"/>
          </p:nvPr>
        </p:nvSpPr>
        <p:spPr>
          <a:xfrm>
            <a:off x="685799" y="1189991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u="sng"/>
              <a:t>Task for you</a:t>
            </a:r>
            <a:endParaRPr sz="8000" u="sng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" name="Google Shape;642;p35">
            <a:extLst>
              <a:ext uri="{FF2B5EF4-FFF2-40B4-BE49-F238E27FC236}">
                <a16:creationId xmlns:a16="http://schemas.microsoft.com/office/drawing/2014/main" id="{F4C27458-1319-42A9-B653-1FB426FC6A75}"/>
              </a:ext>
            </a:extLst>
          </p:cNvPr>
          <p:cNvSpPr txBox="1">
            <a:spLocks/>
          </p:cNvSpPr>
          <p:nvPr/>
        </p:nvSpPr>
        <p:spPr>
          <a:xfrm>
            <a:off x="1557738" y="2715551"/>
            <a:ext cx="6028523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 algn="ctr">
              <a:spcAft>
                <a:spcPts val="600"/>
              </a:spcAft>
              <a:buFont typeface="Saira SemiCondensed Light"/>
              <a:buNone/>
            </a:pPr>
            <a:r>
              <a:rPr lang="en-US" sz="3600" b="1"/>
              <a:t>Install Blynk app in your phone and Blynk Library in your Arduino IDE</a:t>
            </a:r>
          </a:p>
        </p:txBody>
      </p:sp>
    </p:spTree>
    <p:extLst>
      <p:ext uri="{BB962C8B-B14F-4D97-AF65-F5344CB8AC3E}">
        <p14:creationId xmlns:p14="http://schemas.microsoft.com/office/powerpoint/2010/main" val="305757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41" name="Google Shape;64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473663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thanks!</a:t>
            </a:r>
            <a:endParaRPr sz="12000"/>
          </a:p>
        </p:txBody>
      </p:sp>
      <p:sp>
        <p:nvSpPr>
          <p:cNvPr id="642" name="Google Shape;64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113631"/>
            <a:ext cx="4108800" cy="5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643" name="Google Shape;643;p35"/>
          <p:cNvSpPr/>
          <p:nvPr/>
        </p:nvSpPr>
        <p:spPr>
          <a:xfrm>
            <a:off x="5481876" y="1103550"/>
            <a:ext cx="2569661" cy="233738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@</a:t>
            </a:r>
            <a:r>
              <a:rPr lang="en-US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adiparamartha</a:t>
            </a:r>
            <a:br>
              <a:rPr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</a:br>
            <a:r>
              <a:rPr lang="en-US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adi</a:t>
            </a:r>
            <a:r>
              <a:rPr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@</a:t>
            </a:r>
            <a:r>
              <a:rPr lang="en-US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primakara.ac.id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49" name="Google Shape;649;p36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650" name="Google Shape;650;p3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 txBox="1">
            <a:spLocks noGrp="1"/>
          </p:cNvSpPr>
          <p:nvPr>
            <p:ph type="body" idx="1"/>
          </p:nvPr>
        </p:nvSpPr>
        <p:spPr>
          <a:xfrm>
            <a:off x="1991850" y="2253240"/>
            <a:ext cx="5160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Internet of Things device able to controlled from anywhere and anytime even from a mobile phone application</a:t>
            </a:r>
            <a:r>
              <a:rPr lang="en"/>
              <a:t>.</a:t>
            </a:r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</a:t>
            </a:r>
            <a:r>
              <a:rPr lang="en-US">
                <a:solidFill>
                  <a:schemeClr val="accent1"/>
                </a:solidFill>
              </a:rPr>
              <a:t>control</a:t>
            </a:r>
            <a:r>
              <a:rPr lang="en"/>
              <a:t> </a:t>
            </a:r>
            <a:r>
              <a:rPr lang="en-US"/>
              <a:t>the device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End to end connection with device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Platform that used to control the device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Able to do something without worrying abotut the distance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/>
              <a:t>Monitoring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Is a method to simultaneously read the current condition of anything.</a:t>
            </a:r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</a:t>
            </a:r>
            <a:r>
              <a:rPr lang="en"/>
              <a:t> </a:t>
            </a:r>
            <a:r>
              <a:rPr lang="en-US">
                <a:solidFill>
                  <a:schemeClr val="accent1"/>
                </a:solidFill>
              </a:rPr>
              <a:t>actual</a:t>
            </a:r>
            <a:r>
              <a:rPr lang="en"/>
              <a:t> </a:t>
            </a:r>
            <a:r>
              <a:rPr lang="en-US"/>
              <a:t>control</a:t>
            </a:r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/>
              <a:t>Operation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Is a method that able to simultaneously read the current condition as well as controling the device</a:t>
            </a:r>
            <a:r>
              <a:rPr lang="en"/>
              <a:t> to do something new.</a:t>
            </a:r>
            <a:endParaRPr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48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>
            <a:spLocks noGrp="1"/>
          </p:cNvSpPr>
          <p:nvPr>
            <p:ph type="title"/>
          </p:nvPr>
        </p:nvSpPr>
        <p:spPr>
          <a:xfrm>
            <a:off x="1334450" y="1022925"/>
            <a:ext cx="3804300" cy="11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An iot </a:t>
            </a:r>
            <a:r>
              <a:rPr lang="en-US" sz="4000">
                <a:solidFill>
                  <a:schemeClr val="accent1"/>
                </a:solidFill>
              </a:rPr>
              <a:t>platform </a:t>
            </a:r>
            <a:r>
              <a:rPr lang="en" sz="4000"/>
              <a:t> </a:t>
            </a:r>
            <a:r>
              <a:rPr lang="en-US" sz="4000"/>
              <a:t>for business development</a:t>
            </a:r>
            <a:endParaRPr sz="4000"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"/>
          </p:nvPr>
        </p:nvSpPr>
        <p:spPr>
          <a:xfrm>
            <a:off x="1334450" y="2274975"/>
            <a:ext cx="3804300" cy="1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/>
              <a:t>Blynk providing easy and fast access to controlling your IoT devices through your phone with many customizable control mode</a:t>
            </a:r>
            <a:r>
              <a:rPr lang="en"/>
              <a:t>.</a:t>
            </a:r>
            <a:endParaRPr/>
          </a:p>
        </p:txBody>
      </p:sp>
      <p:pic>
        <p:nvPicPr>
          <p:cNvPr id="454" name="Google Shape;454;p22"/>
          <p:cNvPicPr preferRelativeResize="0"/>
          <p:nvPr/>
        </p:nvPicPr>
        <p:blipFill rotWithShape="1">
          <a:blip r:embed="rId3"/>
          <a:srcRect/>
          <a:stretch/>
        </p:blipFill>
        <p:spPr>
          <a:xfrm rot="805688">
            <a:off x="5108417" y="501394"/>
            <a:ext cx="3887168" cy="3887168"/>
          </a:xfrm>
          <a:prstGeom prst="triangle">
            <a:avLst>
              <a:gd name="adj" fmla="val 36600"/>
            </a:avLst>
          </a:prstGeom>
          <a:noFill/>
          <a:ln>
            <a:noFill/>
          </a:ln>
        </p:spPr>
      </p:pic>
      <p:sp>
        <p:nvSpPr>
          <p:cNvPr id="455" name="Google Shape;455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9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15" name="Google Shape;415;p19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9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9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20" name="Google Shape;420;p19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1334450" y="839138"/>
            <a:ext cx="4676400" cy="28119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BLYNK.Io</a:t>
            </a:r>
            <a:endParaRPr sz="1200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ubTitle" idx="4294967295"/>
          </p:nvPr>
        </p:nvSpPr>
        <p:spPr>
          <a:xfrm>
            <a:off x="1334450" y="3633563"/>
            <a:ext cx="4676400" cy="6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Providing free access to develop and control your first IoT Project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64B7F"/>
                </a:solidFill>
              </a:rPr>
              <a:t>Few</a:t>
            </a:r>
            <a:r>
              <a:rPr lang="en">
                <a:solidFill>
                  <a:srgbClr val="B64B7F"/>
                </a:solidFill>
              </a:rPr>
              <a:t> </a:t>
            </a:r>
            <a:r>
              <a:rPr lang="en-US">
                <a:solidFill>
                  <a:srgbClr val="B64B7F"/>
                </a:solidFill>
              </a:rPr>
              <a:t>THINGS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that you need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44" name="Google Shape;444;p21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Smartphone</a:t>
            </a:r>
            <a:endParaRPr b="1" u="sng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/>
              <a:t>• Android OS version 4.2+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/>
              <a:t>• iOS version 9+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/>
              <a:t>Blynk doesn't run on Windows Phones, Blackberries and other dead platforms. Sorry.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/>
              <a:t>You can also run Blynk on emulators</a:t>
            </a:r>
            <a:endParaRPr sz="1400"/>
          </a:p>
        </p:txBody>
      </p:sp>
      <p:sp>
        <p:nvSpPr>
          <p:cNvPr id="445" name="Google Shape;445;p21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B64B7F"/>
                </a:solidFill>
              </a:rPr>
              <a:t>IoT Device</a:t>
            </a:r>
            <a:endParaRPr b="1" u="sng">
              <a:solidFill>
                <a:srgbClr val="B64B7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Blynk can run on over 400 hardware modules. The most popular are: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ESP8266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ESP32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NodeMCU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Arduino (any model)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Raspberry Pi (any model)</a:t>
            </a:r>
            <a:r>
              <a:rPr lang="en" sz="1400">
                <a:solidFill>
                  <a:srgbClr val="B64B7F"/>
                </a:solidFill>
              </a:rPr>
              <a:t>.</a:t>
            </a:r>
            <a:endParaRPr sz="1400">
              <a:solidFill>
                <a:srgbClr val="B64B7F"/>
              </a:solidFill>
            </a:endParaRPr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220072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Internet Connection</a:t>
            </a:r>
            <a:endParaRPr b="1" u="sng"/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To connect your hardware to the Internet, you can choose almost any module either built-in, or external shields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400"/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Supported connectivity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• WiFi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• Ethernet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• Cellular (GSM, 2g, 3g, 4g, LTE)</a:t>
            </a:r>
            <a:endParaRPr sz="120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126</TotalTime>
  <Words>681</Words>
  <Application>Microsoft Office PowerPoint</Application>
  <PresentationFormat>On-screen Show (16:9)</PresentationFormat>
  <Paragraphs>137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Saira Semi Condensed</vt:lpstr>
      <vt:lpstr>Saira SemiCondensed Light</vt:lpstr>
      <vt:lpstr>Bebas Neue</vt:lpstr>
      <vt:lpstr>-apple-system</vt:lpstr>
      <vt:lpstr>Arial</vt:lpstr>
      <vt:lpstr>Dardanius template</vt:lpstr>
      <vt:lpstr>control your IoT device through phone</vt:lpstr>
      <vt:lpstr>Today outline</vt:lpstr>
      <vt:lpstr>1. Iot through mobile apps</vt:lpstr>
      <vt:lpstr>PowerPoint Presentation</vt:lpstr>
      <vt:lpstr>how to control the device</vt:lpstr>
      <vt:lpstr>What is actual control</vt:lpstr>
      <vt:lpstr>An iot platform  for business development</vt:lpstr>
      <vt:lpstr>BLYNK.Io</vt:lpstr>
      <vt:lpstr>Few THINGS that you need</vt:lpstr>
      <vt:lpstr>how to start using blynk</vt:lpstr>
      <vt:lpstr>download blynk app @mobile phone</vt:lpstr>
      <vt:lpstr>create an account</vt:lpstr>
      <vt:lpstr>create an project</vt:lpstr>
      <vt:lpstr>Install blynk app @Arduino ide</vt:lpstr>
      <vt:lpstr>Install blynk app @Arduino ide - 2</vt:lpstr>
      <vt:lpstr>connect iot device w/ auth token</vt:lpstr>
      <vt:lpstr>connect iot device w/ auth token - 2</vt:lpstr>
      <vt:lpstr>connect iot device w/ auth token - 3</vt:lpstr>
      <vt:lpstr>connect iot device w/ auth token - 4</vt:lpstr>
      <vt:lpstr>connect iot device w/ auth token - 5</vt:lpstr>
      <vt:lpstr>the results (connection)</vt:lpstr>
      <vt:lpstr>the results - 2</vt:lpstr>
      <vt:lpstr>Enjoy the blynk app</vt:lpstr>
      <vt:lpstr>How to show sensor value? For example dht22 sensor.</vt:lpstr>
      <vt:lpstr>Labeled value</vt:lpstr>
      <vt:lpstr>How to do that ?</vt:lpstr>
      <vt:lpstr>How to do that ? - 2</vt:lpstr>
      <vt:lpstr>the results - 3</vt:lpstr>
      <vt:lpstr>FOR  THE PROJECT code</vt:lpstr>
      <vt:lpstr>Task for you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your IoT device through phone</dc:title>
  <cp:lastModifiedBy>23217064 Made Adi Paramartha Putra</cp:lastModifiedBy>
  <cp:revision>15</cp:revision>
  <dcterms:modified xsi:type="dcterms:W3CDTF">2020-05-17T01:26:26Z</dcterms:modified>
</cp:coreProperties>
</file>