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10287000" cx="18288000"/>
  <p:notesSz cx="6858000" cy="9144000"/>
  <p:embeddedFontLst>
    <p:embeddedFont>
      <p:font typeface="Signika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8" roundtripDataSignature="AMtx7mhsbnd8Ez1DcqAprSwZI2mSifLz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Signika-regular.fntdata"/><Relationship Id="rId25" Type="http://schemas.openxmlformats.org/officeDocument/2006/relationships/slide" Target="slides/slide19.xml"/><Relationship Id="rId28" Type="http://customschemas.google.com/relationships/presentationmetadata" Target="metadata"/><Relationship Id="rId27" Type="http://schemas.openxmlformats.org/officeDocument/2006/relationships/font" Target="fonts/Signika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Cara</a:t>
            </a:r>
            <a:endParaRPr/>
          </a:p>
        </p:txBody>
      </p:sp>
      <p:sp>
        <p:nvSpPr>
          <p:cNvPr id="161" name="Google Shape;161;p1:notes"/>
          <p:cNvSpPr/>
          <p:nvPr>
            <p:ph idx="2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Wait for the instructor to guide you through launching the lab.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0" name="Google Shape;280;p10:notes"/>
          <p:cNvSpPr/>
          <p:nvPr>
            <p:ph idx="2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is the Python interactive “terminal”. You could create code here, but it is difficult to share with explanations, hence leading to Jupyter Notebooks (earlier versions like Mathmatica existed)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" name="Google Shape;293;p11:notes"/>
          <p:cNvSpPr/>
          <p:nvPr>
            <p:ph idx="2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2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There are other tools you can use for coding… Visual Studio Code, PyCharm, IDLE…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6" name="Google Shape;306;p12:notes"/>
          <p:cNvSpPr/>
          <p:nvPr>
            <p:ph idx="2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3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Instructor will guide you through Launching JupyterLab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p13:notes"/>
          <p:cNvSpPr/>
          <p:nvPr>
            <p:ph idx="2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Instructor will guide you through Launching JupyterLab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 will review: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3" name="Google Shape;333;p14:notes"/>
          <p:cNvSpPr/>
          <p:nvPr>
            <p:ph idx="2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Instructor will guide you through Launching JupyterLab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6" name="Google Shape;346;p15:notes"/>
          <p:cNvSpPr/>
          <p:nvPr>
            <p:ph idx="2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6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Working with Jupyter Notebook.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9" name="Google Shape;359;p16:notes"/>
          <p:cNvSpPr/>
          <p:nvPr>
            <p:ph idx="2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7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2" name="Google Shape;372;p17:notes"/>
          <p:cNvSpPr/>
          <p:nvPr>
            <p:ph idx="2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8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0" name="Google Shape;380;p18:notes"/>
          <p:cNvSpPr/>
          <p:nvPr>
            <p:ph idx="2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19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8" name="Google Shape;388;p19:notes"/>
          <p:cNvSpPr/>
          <p:nvPr>
            <p:ph idx="2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2:notes"/>
          <p:cNvSpPr/>
          <p:nvPr>
            <p:ph idx="2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3:notes"/>
          <p:cNvSpPr/>
          <p:nvPr>
            <p:ph idx="2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4:notes"/>
          <p:cNvSpPr/>
          <p:nvPr>
            <p:ph idx="2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5:notes"/>
          <p:cNvSpPr/>
          <p:nvPr>
            <p:ph idx="2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Package manager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Locates and installs requested software: Large collection of packages</a:t>
            </a:r>
            <a:endParaRPr/>
          </a:p>
        </p:txBody>
      </p:sp>
      <p:sp>
        <p:nvSpPr>
          <p:cNvPr id="228" name="Google Shape;228;p6:notes"/>
          <p:cNvSpPr/>
          <p:nvPr>
            <p:ph idx="2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7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p7:notes"/>
          <p:cNvSpPr/>
          <p:nvPr>
            <p:ph idx="2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8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Wait for the instructor to guide you through launching the lab.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8:notes"/>
          <p:cNvSpPr/>
          <p:nvPr>
            <p:ph idx="2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9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Wait for the instructor to guide you through launching the lab.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p9:notes"/>
          <p:cNvSpPr/>
          <p:nvPr>
            <p:ph idx="2" type="sldImg"/>
          </p:nvPr>
        </p:nvSpPr>
        <p:spPr>
          <a:xfrm>
            <a:off x="2290763" y="512763"/>
            <a:ext cx="4562475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1"/>
          <p:cNvSpPr txBox="1"/>
          <p:nvPr>
            <p:ph idx="12" type="sldNum"/>
          </p:nvPr>
        </p:nvSpPr>
        <p:spPr>
          <a:xfrm>
            <a:off x="16856700" y="9127650"/>
            <a:ext cx="14313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2"/>
          <p:cNvSpPr txBox="1"/>
          <p:nvPr>
            <p:ph idx="12" type="sldNum"/>
          </p:nvPr>
        </p:nvSpPr>
        <p:spPr>
          <a:xfrm>
            <a:off x="16856700" y="9127650"/>
            <a:ext cx="14313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3"/>
          <p:cNvSpPr txBox="1"/>
          <p:nvPr>
            <p:ph idx="12" type="sldNum"/>
          </p:nvPr>
        </p:nvSpPr>
        <p:spPr>
          <a:xfrm>
            <a:off x="16856700" y="9127650"/>
            <a:ext cx="14313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4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3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3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6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6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3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37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5" name="Google Shape;115;p37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6" name="Google Shape;116;p3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8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p38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3" name="Google Shape;123;p38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4" name="Google Shape;124;p38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5" name="Google Shape;125;p3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0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0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p40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7" name="Google Shape;137;p4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4"/>
          <p:cNvSpPr txBox="1"/>
          <p:nvPr>
            <p:ph idx="12" type="sldNum"/>
          </p:nvPr>
        </p:nvSpPr>
        <p:spPr>
          <a:xfrm>
            <a:off x="16856700" y="9127650"/>
            <a:ext cx="14313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1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41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4" name="Google Shape;144;p4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42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4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4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3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3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4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5"/>
          <p:cNvSpPr txBox="1"/>
          <p:nvPr>
            <p:ph idx="12" type="sldNum"/>
          </p:nvPr>
        </p:nvSpPr>
        <p:spPr>
          <a:xfrm>
            <a:off x="16856700" y="9127650"/>
            <a:ext cx="14313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12" type="sldNum"/>
          </p:nvPr>
        </p:nvSpPr>
        <p:spPr>
          <a:xfrm>
            <a:off x="16856700" y="9127650"/>
            <a:ext cx="14313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2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idx="12" type="sldNum"/>
          </p:nvPr>
        </p:nvSpPr>
        <p:spPr>
          <a:xfrm>
            <a:off x="16856700" y="9127650"/>
            <a:ext cx="14313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2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8"/>
          <p:cNvSpPr txBox="1"/>
          <p:nvPr>
            <p:ph idx="12" type="sldNum"/>
          </p:nvPr>
        </p:nvSpPr>
        <p:spPr>
          <a:xfrm>
            <a:off x="16856700" y="9127650"/>
            <a:ext cx="14313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9"/>
          <p:cNvSpPr txBox="1"/>
          <p:nvPr>
            <p:ph idx="12" type="sldNum"/>
          </p:nvPr>
        </p:nvSpPr>
        <p:spPr>
          <a:xfrm>
            <a:off x="16856700" y="9127650"/>
            <a:ext cx="14313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0"/>
          <p:cNvSpPr txBox="1"/>
          <p:nvPr>
            <p:ph idx="12" type="sldNum"/>
          </p:nvPr>
        </p:nvSpPr>
        <p:spPr>
          <a:xfrm>
            <a:off x="16856700" y="9127650"/>
            <a:ext cx="14313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1"/>
          <p:cNvSpPr txBox="1"/>
          <p:nvPr>
            <p:ph idx="12" type="sldNum"/>
          </p:nvPr>
        </p:nvSpPr>
        <p:spPr>
          <a:xfrm>
            <a:off x="16856700" y="9127650"/>
            <a:ext cx="14313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0"/>
          <p:cNvSpPr txBox="1"/>
          <p:nvPr>
            <p:ph idx="12" type="sldNum"/>
          </p:nvPr>
        </p:nvSpPr>
        <p:spPr>
          <a:xfrm>
            <a:off x="16856700" y="9127650"/>
            <a:ext cx="14313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3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jpg"/><Relationship Id="rId6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jpg"/><Relationship Id="rId6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jpg"/><Relationship Id="rId6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jpg"/><Relationship Id="rId6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jpg"/><Relationship Id="rId6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BFB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"/>
          <p:cNvSpPr/>
          <p:nvPr/>
        </p:nvSpPr>
        <p:spPr>
          <a:xfrm>
            <a:off x="15047759" y="3749017"/>
            <a:ext cx="3240241" cy="6504134"/>
          </a:xfrm>
          <a:custGeom>
            <a:rect b="b" l="l" r="r" t="t"/>
            <a:pathLst>
              <a:path extrusionOk="0" h="6504134" w="3240241">
                <a:moveTo>
                  <a:pt x="0" y="0"/>
                </a:moveTo>
                <a:lnTo>
                  <a:pt x="3240241" y="0"/>
                </a:lnTo>
                <a:lnTo>
                  <a:pt x="3240241" y="6504133"/>
                </a:lnTo>
                <a:lnTo>
                  <a:pt x="0" y="65041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4" name="Google Shape;164;p1"/>
          <p:cNvGrpSpPr/>
          <p:nvPr/>
        </p:nvGrpSpPr>
        <p:grpSpPr>
          <a:xfrm>
            <a:off x="13032403" y="-1520635"/>
            <a:ext cx="5255597" cy="13255940"/>
            <a:chOff x="0" y="-19050"/>
            <a:chExt cx="1384190" cy="3491277"/>
          </a:xfrm>
        </p:grpSpPr>
        <p:sp>
          <p:nvSpPr>
            <p:cNvPr id="165" name="Google Shape;165;p1"/>
            <p:cNvSpPr/>
            <p:nvPr/>
          </p:nvSpPr>
          <p:spPr>
            <a:xfrm>
              <a:off x="0" y="0"/>
              <a:ext cx="1384190" cy="3472226"/>
            </a:xfrm>
            <a:custGeom>
              <a:rect b="b" l="l" r="r" t="t"/>
              <a:pathLst>
                <a:path extrusionOk="0" h="3472226" w="1384190">
                  <a:moveTo>
                    <a:pt x="0" y="0"/>
                  </a:moveTo>
                  <a:lnTo>
                    <a:pt x="1384190" y="0"/>
                  </a:lnTo>
                  <a:lnTo>
                    <a:pt x="1384190" y="3472226"/>
                  </a:lnTo>
                  <a:lnTo>
                    <a:pt x="0" y="3472226"/>
                  </a:lnTo>
                  <a:close/>
                </a:path>
              </a:pathLst>
            </a:custGeom>
            <a:solidFill>
              <a:srgbClr val="E775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1"/>
            <p:cNvSpPr txBox="1"/>
            <p:nvPr/>
          </p:nvSpPr>
          <p:spPr>
            <a:xfrm>
              <a:off x="0" y="-19050"/>
              <a:ext cx="1384190" cy="34912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7" name="Google Shape;167;p1"/>
          <p:cNvSpPr/>
          <p:nvPr/>
        </p:nvSpPr>
        <p:spPr>
          <a:xfrm>
            <a:off x="9432880" y="1526000"/>
            <a:ext cx="7234999" cy="7234999"/>
          </a:xfrm>
          <a:custGeom>
            <a:rect b="b" l="l" r="r" t="t"/>
            <a:pathLst>
              <a:path extrusionOk="0" h="7234999" w="7234999">
                <a:moveTo>
                  <a:pt x="0" y="0"/>
                </a:moveTo>
                <a:lnTo>
                  <a:pt x="7234999" y="0"/>
                </a:lnTo>
                <a:lnTo>
                  <a:pt x="7234999" y="7235000"/>
                </a:lnTo>
                <a:lnTo>
                  <a:pt x="0" y="7235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8" name="Google Shape;168;p1"/>
          <p:cNvGrpSpPr/>
          <p:nvPr/>
        </p:nvGrpSpPr>
        <p:grpSpPr>
          <a:xfrm>
            <a:off x="1057435" y="3417165"/>
            <a:ext cx="78988" cy="3634682"/>
            <a:chOff x="0" y="-19050"/>
            <a:chExt cx="20803" cy="957283"/>
          </a:xfrm>
        </p:grpSpPr>
        <p:sp>
          <p:nvSpPr>
            <p:cNvPr id="169" name="Google Shape;169;p1"/>
            <p:cNvSpPr/>
            <p:nvPr/>
          </p:nvSpPr>
          <p:spPr>
            <a:xfrm>
              <a:off x="0" y="0"/>
              <a:ext cx="20803" cy="938233"/>
            </a:xfrm>
            <a:custGeom>
              <a:rect b="b" l="l" r="r" t="t"/>
              <a:pathLst>
                <a:path extrusionOk="0" h="938233" w="20803">
                  <a:moveTo>
                    <a:pt x="0" y="0"/>
                  </a:moveTo>
                  <a:lnTo>
                    <a:pt x="20803" y="0"/>
                  </a:lnTo>
                  <a:lnTo>
                    <a:pt x="20803" y="938233"/>
                  </a:lnTo>
                  <a:lnTo>
                    <a:pt x="0" y="9382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"/>
            <p:cNvSpPr txBox="1"/>
            <p:nvPr/>
          </p:nvSpPr>
          <p:spPr>
            <a:xfrm>
              <a:off x="0" y="-19050"/>
              <a:ext cx="20803" cy="9572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" name="Google Shape;171;p1"/>
          <p:cNvSpPr/>
          <p:nvPr/>
        </p:nvSpPr>
        <p:spPr>
          <a:xfrm>
            <a:off x="10993875" y="3153334"/>
            <a:ext cx="4113010" cy="3980332"/>
          </a:xfrm>
          <a:custGeom>
            <a:rect b="b" l="l" r="r" t="t"/>
            <a:pathLst>
              <a:path extrusionOk="0" h="3980332" w="4113010">
                <a:moveTo>
                  <a:pt x="0" y="0"/>
                </a:moveTo>
                <a:lnTo>
                  <a:pt x="4113010" y="0"/>
                </a:lnTo>
                <a:lnTo>
                  <a:pt x="4113010" y="3980332"/>
                </a:lnTo>
                <a:lnTo>
                  <a:pt x="0" y="39803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"/>
          <p:cNvSpPr txBox="1"/>
          <p:nvPr/>
        </p:nvSpPr>
        <p:spPr>
          <a:xfrm>
            <a:off x="1387525" y="3849650"/>
            <a:ext cx="10435800" cy="33624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47"/>
              <a:buFont typeface="Arial"/>
              <a:buNone/>
            </a:pPr>
            <a:r>
              <a:rPr b="1" i="0" lang="en-US" sz="70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Introduction to</a:t>
            </a:r>
            <a:endParaRPr b="1" i="0" sz="7000" u="none" cap="none" strike="noStrike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47"/>
              <a:buFont typeface="Arial"/>
              <a:buNone/>
            </a:pPr>
            <a:r>
              <a:rPr b="1" i="0" lang="en-US" sz="7000" u="none" cap="none" strike="noStrike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b="1" i="0" sz="7000" u="none" cap="none" strike="noStrike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847"/>
              <a:buFont typeface="Arial"/>
              <a:buNone/>
            </a:pPr>
            <a:r>
              <a:t/>
            </a:r>
            <a:endParaRPr b="1" i="0" sz="5000" u="none" cap="none" strike="noStrike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 txBox="1"/>
          <p:nvPr>
            <p:ph idx="12" type="sldNum"/>
          </p:nvPr>
        </p:nvSpPr>
        <p:spPr>
          <a:xfrm>
            <a:off x="16856700" y="9127650"/>
            <a:ext cx="14313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0"/>
          <p:cNvSpPr txBox="1"/>
          <p:nvPr/>
        </p:nvSpPr>
        <p:spPr>
          <a:xfrm>
            <a:off x="6619574" y="1031550"/>
            <a:ext cx="11488671" cy="67978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6858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b="1" i="0" lang="en-US" sz="4800" u="none" cap="none" strike="noStrike">
                <a:solidFill>
                  <a:srgbClr val="000000"/>
                </a:solidFill>
                <a:latin typeface="Signika"/>
                <a:ea typeface="Signika"/>
                <a:cs typeface="Signika"/>
                <a:sym typeface="Signika"/>
              </a:rPr>
              <a:t>Features that support collaborative editing</a:t>
            </a:r>
            <a:endParaRPr/>
          </a:p>
          <a:p>
            <a:pPr indent="-6858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b="1" i="0" lang="en-US" sz="4800" u="none" cap="none" strike="noStrike">
                <a:solidFill>
                  <a:srgbClr val="000000"/>
                </a:solidFill>
                <a:latin typeface="Signika"/>
                <a:ea typeface="Signika"/>
                <a:cs typeface="Signika"/>
                <a:sym typeface="Signika"/>
              </a:rPr>
              <a:t>Supports Python (and other languages)</a:t>
            </a:r>
            <a:endParaRPr/>
          </a:p>
          <a:p>
            <a:pPr indent="-3810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rgbClr val="000000"/>
              </a:solidFill>
              <a:latin typeface="Signika"/>
              <a:ea typeface="Signika"/>
              <a:cs typeface="Signika"/>
              <a:sym typeface="Signika"/>
            </a:endParaRPr>
          </a:p>
          <a:p>
            <a:pPr indent="-3810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rgbClr val="000000"/>
              </a:solidFill>
              <a:latin typeface="Signika"/>
              <a:ea typeface="Signika"/>
              <a:cs typeface="Signika"/>
              <a:sym typeface="Signik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49"/>
              <a:buFont typeface="Arial"/>
              <a:buNone/>
            </a:pPr>
            <a:r>
              <a:t/>
            </a:r>
            <a:endParaRPr b="1" i="0" sz="5449" u="none" cap="none" strike="noStrike">
              <a:solidFill>
                <a:srgbClr val="000000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83" name="Google Shape;283;p10"/>
          <p:cNvSpPr/>
          <p:nvPr/>
        </p:nvSpPr>
        <p:spPr>
          <a:xfrm>
            <a:off x="692163" y="9133002"/>
            <a:ext cx="3265422" cy="881664"/>
          </a:xfrm>
          <a:custGeom>
            <a:rect b="b" l="l" r="r" t="t"/>
            <a:pathLst>
              <a:path extrusionOk="0" h="881664" w="3265422">
                <a:moveTo>
                  <a:pt x="0" y="0"/>
                </a:moveTo>
                <a:lnTo>
                  <a:pt x="3265421" y="0"/>
                </a:lnTo>
                <a:lnTo>
                  <a:pt x="3265421" y="881664"/>
                </a:lnTo>
                <a:lnTo>
                  <a:pt x="0" y="881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0"/>
          <p:cNvSpPr/>
          <p:nvPr/>
        </p:nvSpPr>
        <p:spPr>
          <a:xfrm>
            <a:off x="16089298" y="9007704"/>
            <a:ext cx="1170002" cy="1132260"/>
          </a:xfrm>
          <a:custGeom>
            <a:rect b="b" l="l" r="r" t="t"/>
            <a:pathLst>
              <a:path extrusionOk="0" h="1132260" w="1170002">
                <a:moveTo>
                  <a:pt x="0" y="0"/>
                </a:moveTo>
                <a:lnTo>
                  <a:pt x="1170002" y="0"/>
                </a:lnTo>
                <a:lnTo>
                  <a:pt x="1170002" y="1132260"/>
                </a:lnTo>
                <a:lnTo>
                  <a:pt x="0" y="11322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5" name="Google Shape;285;p10"/>
          <p:cNvCxnSpPr/>
          <p:nvPr/>
        </p:nvCxnSpPr>
        <p:spPr>
          <a:xfrm>
            <a:off x="434985" y="8792877"/>
            <a:ext cx="17338800" cy="0"/>
          </a:xfrm>
          <a:prstGeom prst="straightConnector1">
            <a:avLst/>
          </a:prstGeom>
          <a:noFill/>
          <a:ln cap="flat" cmpd="sng" w="95250">
            <a:solidFill>
              <a:srgbClr val="E775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6" name="Google Shape;286;p10"/>
          <p:cNvSpPr/>
          <p:nvPr/>
        </p:nvSpPr>
        <p:spPr>
          <a:xfrm>
            <a:off x="-2902551" y="-107"/>
            <a:ext cx="7207655" cy="8615257"/>
          </a:xfrm>
          <a:custGeom>
            <a:rect b="b" l="l" r="r" t="t"/>
            <a:pathLst>
              <a:path extrusionOk="0" h="10286874" w="8606155">
                <a:moveTo>
                  <a:pt x="8606155" y="10251441"/>
                </a:moveTo>
                <a:cubicBezTo>
                  <a:pt x="8606155" y="10284588"/>
                  <a:pt x="8595487" y="10286874"/>
                  <a:pt x="8567674" y="10286874"/>
                </a:cubicBezTo>
                <a:cubicBezTo>
                  <a:pt x="5713094" y="10286239"/>
                  <a:pt x="2858643" y="10286239"/>
                  <a:pt x="4064" y="10286239"/>
                </a:cubicBezTo>
                <a:cubicBezTo>
                  <a:pt x="0" y="10272396"/>
                  <a:pt x="6350" y="10259823"/>
                  <a:pt x="9271" y="10246996"/>
                </a:cubicBezTo>
                <a:cubicBezTo>
                  <a:pt x="134747" y="9685402"/>
                  <a:pt x="260350" y="9123935"/>
                  <a:pt x="386207" y="8562467"/>
                </a:cubicBezTo>
                <a:cubicBezTo>
                  <a:pt x="565658" y="7761986"/>
                  <a:pt x="745490" y="6961633"/>
                  <a:pt x="924814" y="6161151"/>
                </a:cubicBezTo>
                <a:cubicBezTo>
                  <a:pt x="1146302" y="5172583"/>
                  <a:pt x="1367282" y="4184015"/>
                  <a:pt x="1588643" y="3195574"/>
                </a:cubicBezTo>
                <a:cubicBezTo>
                  <a:pt x="1813560" y="2191385"/>
                  <a:pt x="2038604" y="1187323"/>
                  <a:pt x="2264156" y="183261"/>
                </a:cubicBezTo>
                <a:cubicBezTo>
                  <a:pt x="2277872" y="122174"/>
                  <a:pt x="2286635" y="59690"/>
                  <a:pt x="2308860" y="635"/>
                </a:cubicBezTo>
                <a:cubicBezTo>
                  <a:pt x="4395216" y="635"/>
                  <a:pt x="6481572" y="635"/>
                  <a:pt x="8567928" y="0"/>
                </a:cubicBezTo>
                <a:cubicBezTo>
                  <a:pt x="8596249" y="0"/>
                  <a:pt x="8605901" y="3429"/>
                  <a:pt x="8605901" y="35814"/>
                </a:cubicBezTo>
                <a:cubicBezTo>
                  <a:pt x="8605139" y="3441066"/>
                  <a:pt x="8605139" y="6846317"/>
                  <a:pt x="8606155" y="10251441"/>
                </a:cubicBez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586" r="-7875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7" name="Google Shape;287;p10"/>
          <p:cNvGrpSpPr/>
          <p:nvPr/>
        </p:nvGrpSpPr>
        <p:grpSpPr>
          <a:xfrm>
            <a:off x="62523" y="2016774"/>
            <a:ext cx="5909818" cy="3799938"/>
            <a:chOff x="0" y="-38100"/>
            <a:chExt cx="1556485" cy="1000800"/>
          </a:xfrm>
        </p:grpSpPr>
        <p:sp>
          <p:nvSpPr>
            <p:cNvPr id="288" name="Google Shape;288;p10"/>
            <p:cNvSpPr/>
            <p:nvPr/>
          </p:nvSpPr>
          <p:spPr>
            <a:xfrm>
              <a:off x="0" y="0"/>
              <a:ext cx="1556485" cy="962569"/>
            </a:xfrm>
            <a:custGeom>
              <a:rect b="b" l="l" r="r" t="t"/>
              <a:pathLst>
                <a:path extrusionOk="0" h="962569" w="1556485">
                  <a:moveTo>
                    <a:pt x="0" y="0"/>
                  </a:moveTo>
                  <a:lnTo>
                    <a:pt x="1556485" y="0"/>
                  </a:lnTo>
                  <a:lnTo>
                    <a:pt x="1556485" y="962569"/>
                  </a:lnTo>
                  <a:lnTo>
                    <a:pt x="0" y="962569"/>
                  </a:lnTo>
                  <a:close/>
                </a:path>
              </a:pathLst>
            </a:custGeom>
            <a:solidFill>
              <a:srgbClr val="E775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0"/>
            <p:cNvSpPr txBox="1"/>
            <p:nvPr/>
          </p:nvSpPr>
          <p:spPr>
            <a:xfrm>
              <a:off x="0" y="-38100"/>
              <a:ext cx="1556400" cy="100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0" name="Google Shape;290;p10"/>
          <p:cNvSpPr txBox="1"/>
          <p:nvPr/>
        </p:nvSpPr>
        <p:spPr>
          <a:xfrm>
            <a:off x="731240" y="3059139"/>
            <a:ext cx="5091221" cy="1230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9"/>
              <a:buFont typeface="Arial"/>
              <a:buNone/>
            </a:pPr>
            <a:r>
              <a:t/>
            </a:r>
            <a:endParaRPr b="1" i="0" sz="3999" u="none" cap="none" strike="noStrike">
              <a:solidFill>
                <a:srgbClr val="FFFFFF"/>
              </a:solidFill>
              <a:latin typeface="Signika"/>
              <a:ea typeface="Signika"/>
              <a:cs typeface="Signika"/>
              <a:sym typeface="Signik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9"/>
              <a:buFont typeface="Arial"/>
              <a:buNone/>
            </a:pPr>
            <a:r>
              <a:rPr b="1" i="0" lang="en-US" sz="3999" u="none" cap="none" strike="noStrike">
                <a:solidFill>
                  <a:srgbClr val="FFFFFF"/>
                </a:solidFill>
                <a:latin typeface="Signika"/>
                <a:ea typeface="Signika"/>
                <a:cs typeface="Signika"/>
                <a:sym typeface="Signika"/>
              </a:rPr>
              <a:t>Jupyter Notebook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1"/>
          <p:cNvSpPr/>
          <p:nvPr/>
        </p:nvSpPr>
        <p:spPr>
          <a:xfrm>
            <a:off x="692163" y="9133002"/>
            <a:ext cx="3265422" cy="881664"/>
          </a:xfrm>
          <a:custGeom>
            <a:rect b="b" l="l" r="r" t="t"/>
            <a:pathLst>
              <a:path extrusionOk="0" h="881664" w="3265422">
                <a:moveTo>
                  <a:pt x="0" y="0"/>
                </a:moveTo>
                <a:lnTo>
                  <a:pt x="3265421" y="0"/>
                </a:lnTo>
                <a:lnTo>
                  <a:pt x="3265421" y="881664"/>
                </a:lnTo>
                <a:lnTo>
                  <a:pt x="0" y="881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1"/>
          <p:cNvSpPr/>
          <p:nvPr/>
        </p:nvSpPr>
        <p:spPr>
          <a:xfrm>
            <a:off x="16089298" y="9007704"/>
            <a:ext cx="1170002" cy="1132260"/>
          </a:xfrm>
          <a:custGeom>
            <a:rect b="b" l="l" r="r" t="t"/>
            <a:pathLst>
              <a:path extrusionOk="0" h="1132260" w="1170002">
                <a:moveTo>
                  <a:pt x="0" y="0"/>
                </a:moveTo>
                <a:lnTo>
                  <a:pt x="1170002" y="0"/>
                </a:lnTo>
                <a:lnTo>
                  <a:pt x="1170002" y="1132260"/>
                </a:lnTo>
                <a:lnTo>
                  <a:pt x="0" y="11322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7" name="Google Shape;297;p11"/>
          <p:cNvCxnSpPr/>
          <p:nvPr/>
        </p:nvCxnSpPr>
        <p:spPr>
          <a:xfrm>
            <a:off x="434985" y="8792877"/>
            <a:ext cx="17338800" cy="0"/>
          </a:xfrm>
          <a:prstGeom prst="straightConnector1">
            <a:avLst/>
          </a:prstGeom>
          <a:noFill/>
          <a:ln cap="flat" cmpd="sng" w="95250">
            <a:solidFill>
              <a:srgbClr val="E775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8" name="Google Shape;298;p11"/>
          <p:cNvSpPr/>
          <p:nvPr/>
        </p:nvSpPr>
        <p:spPr>
          <a:xfrm>
            <a:off x="-2902551" y="-107"/>
            <a:ext cx="7207655" cy="8615257"/>
          </a:xfrm>
          <a:custGeom>
            <a:rect b="b" l="l" r="r" t="t"/>
            <a:pathLst>
              <a:path extrusionOk="0" h="10286874" w="8606155">
                <a:moveTo>
                  <a:pt x="8606155" y="10251441"/>
                </a:moveTo>
                <a:cubicBezTo>
                  <a:pt x="8606155" y="10284588"/>
                  <a:pt x="8595487" y="10286874"/>
                  <a:pt x="8567674" y="10286874"/>
                </a:cubicBezTo>
                <a:cubicBezTo>
                  <a:pt x="5713094" y="10286239"/>
                  <a:pt x="2858643" y="10286239"/>
                  <a:pt x="4064" y="10286239"/>
                </a:cubicBezTo>
                <a:cubicBezTo>
                  <a:pt x="0" y="10272396"/>
                  <a:pt x="6350" y="10259823"/>
                  <a:pt x="9271" y="10246996"/>
                </a:cubicBezTo>
                <a:cubicBezTo>
                  <a:pt x="134747" y="9685402"/>
                  <a:pt x="260350" y="9123935"/>
                  <a:pt x="386207" y="8562467"/>
                </a:cubicBezTo>
                <a:cubicBezTo>
                  <a:pt x="565658" y="7761986"/>
                  <a:pt x="745490" y="6961633"/>
                  <a:pt x="924814" y="6161151"/>
                </a:cubicBezTo>
                <a:cubicBezTo>
                  <a:pt x="1146302" y="5172583"/>
                  <a:pt x="1367282" y="4184015"/>
                  <a:pt x="1588643" y="3195574"/>
                </a:cubicBezTo>
                <a:cubicBezTo>
                  <a:pt x="1813560" y="2191385"/>
                  <a:pt x="2038604" y="1187323"/>
                  <a:pt x="2264156" y="183261"/>
                </a:cubicBezTo>
                <a:cubicBezTo>
                  <a:pt x="2277872" y="122174"/>
                  <a:pt x="2286635" y="59690"/>
                  <a:pt x="2308860" y="635"/>
                </a:cubicBezTo>
                <a:cubicBezTo>
                  <a:pt x="4395216" y="635"/>
                  <a:pt x="6481572" y="635"/>
                  <a:pt x="8567928" y="0"/>
                </a:cubicBezTo>
                <a:cubicBezTo>
                  <a:pt x="8596249" y="0"/>
                  <a:pt x="8605901" y="3429"/>
                  <a:pt x="8605901" y="35814"/>
                </a:cubicBezTo>
                <a:cubicBezTo>
                  <a:pt x="8605139" y="3441066"/>
                  <a:pt x="8605139" y="6846317"/>
                  <a:pt x="8606155" y="10251441"/>
                </a:cubicBez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586" r="-7875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9" name="Google Shape;299;p11"/>
          <p:cNvGrpSpPr/>
          <p:nvPr/>
        </p:nvGrpSpPr>
        <p:grpSpPr>
          <a:xfrm>
            <a:off x="62523" y="2016774"/>
            <a:ext cx="5909818" cy="3799938"/>
            <a:chOff x="0" y="-38100"/>
            <a:chExt cx="1556485" cy="1000800"/>
          </a:xfrm>
        </p:grpSpPr>
        <p:sp>
          <p:nvSpPr>
            <p:cNvPr id="300" name="Google Shape;300;p11"/>
            <p:cNvSpPr/>
            <p:nvPr/>
          </p:nvSpPr>
          <p:spPr>
            <a:xfrm>
              <a:off x="0" y="0"/>
              <a:ext cx="1556485" cy="962569"/>
            </a:xfrm>
            <a:custGeom>
              <a:rect b="b" l="l" r="r" t="t"/>
              <a:pathLst>
                <a:path extrusionOk="0" h="962569" w="1556485">
                  <a:moveTo>
                    <a:pt x="0" y="0"/>
                  </a:moveTo>
                  <a:lnTo>
                    <a:pt x="1556485" y="0"/>
                  </a:lnTo>
                  <a:lnTo>
                    <a:pt x="1556485" y="962569"/>
                  </a:lnTo>
                  <a:lnTo>
                    <a:pt x="0" y="962569"/>
                  </a:lnTo>
                  <a:close/>
                </a:path>
              </a:pathLst>
            </a:custGeom>
            <a:solidFill>
              <a:srgbClr val="E775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1"/>
            <p:cNvSpPr txBox="1"/>
            <p:nvPr/>
          </p:nvSpPr>
          <p:spPr>
            <a:xfrm>
              <a:off x="0" y="-38100"/>
              <a:ext cx="1556400" cy="100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2" name="Google Shape;302;p11"/>
          <p:cNvSpPr txBox="1"/>
          <p:nvPr/>
        </p:nvSpPr>
        <p:spPr>
          <a:xfrm>
            <a:off x="731240" y="3059139"/>
            <a:ext cx="5091221" cy="1230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9"/>
              <a:buFont typeface="Arial"/>
              <a:buNone/>
            </a:pPr>
            <a:r>
              <a:t/>
            </a:r>
            <a:endParaRPr b="1" i="0" sz="3999" u="none" cap="none" strike="noStrike">
              <a:solidFill>
                <a:srgbClr val="FFFFFF"/>
              </a:solidFill>
              <a:latin typeface="Signika"/>
              <a:ea typeface="Signika"/>
              <a:cs typeface="Signika"/>
              <a:sym typeface="Signik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9"/>
              <a:buFont typeface="Arial"/>
              <a:buNone/>
            </a:pPr>
            <a:r>
              <a:rPr b="1" i="0" lang="en-US" sz="3999" u="none" cap="none" strike="noStrike">
                <a:solidFill>
                  <a:srgbClr val="FFFFFF"/>
                </a:solidFill>
                <a:latin typeface="Signika"/>
                <a:ea typeface="Signika"/>
                <a:cs typeface="Signika"/>
                <a:sym typeface="Signika"/>
              </a:rPr>
              <a:t>Python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3" name="Google Shape;303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50074" y="1724900"/>
            <a:ext cx="11073514" cy="5505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2"/>
          <p:cNvSpPr txBox="1"/>
          <p:nvPr/>
        </p:nvSpPr>
        <p:spPr>
          <a:xfrm>
            <a:off x="6619574" y="1031550"/>
            <a:ext cx="11488671" cy="79058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6858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b="1" i="0" lang="en-US" sz="4800" u="none" cap="none" strike="noStrike">
                <a:solidFill>
                  <a:srgbClr val="000000"/>
                </a:solidFill>
                <a:latin typeface="Signika"/>
                <a:ea typeface="Signika"/>
                <a:cs typeface="Signika"/>
                <a:sym typeface="Signika"/>
              </a:rPr>
              <a:t>Training</a:t>
            </a:r>
            <a:endParaRPr/>
          </a:p>
          <a:p>
            <a:pPr indent="-6858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b="1" i="0" lang="en-US" sz="4800" u="none" cap="none" strike="noStrike">
                <a:solidFill>
                  <a:srgbClr val="000000"/>
                </a:solidFill>
                <a:latin typeface="Signika"/>
                <a:ea typeface="Signika"/>
                <a:cs typeface="Signika"/>
                <a:sym typeface="Signika"/>
              </a:rPr>
              <a:t>Scripting</a:t>
            </a:r>
            <a:endParaRPr/>
          </a:p>
          <a:p>
            <a:pPr indent="-6858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b="1" i="0" lang="en-US" sz="4800" u="none" cap="none" strike="noStrike">
                <a:solidFill>
                  <a:srgbClr val="000000"/>
                </a:solidFill>
                <a:latin typeface="Signika"/>
                <a:ea typeface="Signika"/>
                <a:cs typeface="Signika"/>
                <a:sym typeface="Signika"/>
              </a:rPr>
              <a:t>Data visualization</a:t>
            </a:r>
            <a:endParaRPr/>
          </a:p>
          <a:p>
            <a:pPr indent="-6858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b="1" i="0" lang="en-US" sz="4800" u="none" cap="none" strike="noStrike">
                <a:solidFill>
                  <a:srgbClr val="000000"/>
                </a:solidFill>
                <a:latin typeface="Signika"/>
                <a:ea typeface="Signika"/>
                <a:cs typeface="Signika"/>
                <a:sym typeface="Signika"/>
              </a:rPr>
              <a:t>Data Science Driven</a:t>
            </a:r>
            <a:endParaRPr/>
          </a:p>
          <a:p>
            <a:pPr indent="-3810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rgbClr val="000000"/>
              </a:solidFill>
              <a:latin typeface="Signika"/>
              <a:ea typeface="Signika"/>
              <a:cs typeface="Signika"/>
              <a:sym typeface="Signika"/>
            </a:endParaRPr>
          </a:p>
          <a:p>
            <a:pPr indent="-3810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rgbClr val="000000"/>
              </a:solidFill>
              <a:latin typeface="Signika"/>
              <a:ea typeface="Signika"/>
              <a:cs typeface="Signika"/>
              <a:sym typeface="Signik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49"/>
              <a:buFont typeface="Arial"/>
              <a:buNone/>
            </a:pPr>
            <a:r>
              <a:t/>
            </a:r>
            <a:endParaRPr b="1" i="0" sz="5449" u="none" cap="none" strike="noStrike">
              <a:solidFill>
                <a:srgbClr val="000000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309" name="Google Shape;309;p12"/>
          <p:cNvSpPr/>
          <p:nvPr/>
        </p:nvSpPr>
        <p:spPr>
          <a:xfrm>
            <a:off x="692163" y="9133002"/>
            <a:ext cx="3265422" cy="881664"/>
          </a:xfrm>
          <a:custGeom>
            <a:rect b="b" l="l" r="r" t="t"/>
            <a:pathLst>
              <a:path extrusionOk="0" h="881664" w="3265422">
                <a:moveTo>
                  <a:pt x="0" y="0"/>
                </a:moveTo>
                <a:lnTo>
                  <a:pt x="3265421" y="0"/>
                </a:lnTo>
                <a:lnTo>
                  <a:pt x="3265421" y="881664"/>
                </a:lnTo>
                <a:lnTo>
                  <a:pt x="0" y="881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2"/>
          <p:cNvSpPr/>
          <p:nvPr/>
        </p:nvSpPr>
        <p:spPr>
          <a:xfrm>
            <a:off x="16089298" y="9007704"/>
            <a:ext cx="1170002" cy="1132260"/>
          </a:xfrm>
          <a:custGeom>
            <a:rect b="b" l="l" r="r" t="t"/>
            <a:pathLst>
              <a:path extrusionOk="0" h="1132260" w="1170002">
                <a:moveTo>
                  <a:pt x="0" y="0"/>
                </a:moveTo>
                <a:lnTo>
                  <a:pt x="1170002" y="0"/>
                </a:lnTo>
                <a:lnTo>
                  <a:pt x="1170002" y="1132260"/>
                </a:lnTo>
                <a:lnTo>
                  <a:pt x="0" y="11322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1" name="Google Shape;311;p12"/>
          <p:cNvCxnSpPr/>
          <p:nvPr/>
        </p:nvCxnSpPr>
        <p:spPr>
          <a:xfrm>
            <a:off x="434985" y="8792877"/>
            <a:ext cx="17338800" cy="0"/>
          </a:xfrm>
          <a:prstGeom prst="straightConnector1">
            <a:avLst/>
          </a:prstGeom>
          <a:noFill/>
          <a:ln cap="flat" cmpd="sng" w="95250">
            <a:solidFill>
              <a:srgbClr val="E775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2" name="Google Shape;312;p12"/>
          <p:cNvSpPr/>
          <p:nvPr/>
        </p:nvSpPr>
        <p:spPr>
          <a:xfrm>
            <a:off x="-2902551" y="-107"/>
            <a:ext cx="7207655" cy="8615257"/>
          </a:xfrm>
          <a:custGeom>
            <a:rect b="b" l="l" r="r" t="t"/>
            <a:pathLst>
              <a:path extrusionOk="0" h="10286874" w="8606155">
                <a:moveTo>
                  <a:pt x="8606155" y="10251441"/>
                </a:moveTo>
                <a:cubicBezTo>
                  <a:pt x="8606155" y="10284588"/>
                  <a:pt x="8595487" y="10286874"/>
                  <a:pt x="8567674" y="10286874"/>
                </a:cubicBezTo>
                <a:cubicBezTo>
                  <a:pt x="5713094" y="10286239"/>
                  <a:pt x="2858643" y="10286239"/>
                  <a:pt x="4064" y="10286239"/>
                </a:cubicBezTo>
                <a:cubicBezTo>
                  <a:pt x="0" y="10272396"/>
                  <a:pt x="6350" y="10259823"/>
                  <a:pt x="9271" y="10246996"/>
                </a:cubicBezTo>
                <a:cubicBezTo>
                  <a:pt x="134747" y="9685402"/>
                  <a:pt x="260350" y="9123935"/>
                  <a:pt x="386207" y="8562467"/>
                </a:cubicBezTo>
                <a:cubicBezTo>
                  <a:pt x="565658" y="7761986"/>
                  <a:pt x="745490" y="6961633"/>
                  <a:pt x="924814" y="6161151"/>
                </a:cubicBezTo>
                <a:cubicBezTo>
                  <a:pt x="1146302" y="5172583"/>
                  <a:pt x="1367282" y="4184015"/>
                  <a:pt x="1588643" y="3195574"/>
                </a:cubicBezTo>
                <a:cubicBezTo>
                  <a:pt x="1813560" y="2191385"/>
                  <a:pt x="2038604" y="1187323"/>
                  <a:pt x="2264156" y="183261"/>
                </a:cubicBezTo>
                <a:cubicBezTo>
                  <a:pt x="2277872" y="122174"/>
                  <a:pt x="2286635" y="59690"/>
                  <a:pt x="2308860" y="635"/>
                </a:cubicBezTo>
                <a:cubicBezTo>
                  <a:pt x="4395216" y="635"/>
                  <a:pt x="6481572" y="635"/>
                  <a:pt x="8567928" y="0"/>
                </a:cubicBezTo>
                <a:cubicBezTo>
                  <a:pt x="8596249" y="0"/>
                  <a:pt x="8605901" y="3429"/>
                  <a:pt x="8605901" y="35814"/>
                </a:cubicBezTo>
                <a:cubicBezTo>
                  <a:pt x="8605139" y="3441066"/>
                  <a:pt x="8605139" y="6846317"/>
                  <a:pt x="8606155" y="10251441"/>
                </a:cubicBez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586" r="-7875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3" name="Google Shape;313;p12"/>
          <p:cNvGrpSpPr/>
          <p:nvPr/>
        </p:nvGrpSpPr>
        <p:grpSpPr>
          <a:xfrm>
            <a:off x="62523" y="2016774"/>
            <a:ext cx="5909818" cy="3799938"/>
            <a:chOff x="0" y="-38100"/>
            <a:chExt cx="1556485" cy="1000800"/>
          </a:xfrm>
        </p:grpSpPr>
        <p:sp>
          <p:nvSpPr>
            <p:cNvPr id="314" name="Google Shape;314;p12"/>
            <p:cNvSpPr/>
            <p:nvPr/>
          </p:nvSpPr>
          <p:spPr>
            <a:xfrm>
              <a:off x="0" y="0"/>
              <a:ext cx="1556485" cy="962569"/>
            </a:xfrm>
            <a:custGeom>
              <a:rect b="b" l="l" r="r" t="t"/>
              <a:pathLst>
                <a:path extrusionOk="0" h="962569" w="1556485">
                  <a:moveTo>
                    <a:pt x="0" y="0"/>
                  </a:moveTo>
                  <a:lnTo>
                    <a:pt x="1556485" y="0"/>
                  </a:lnTo>
                  <a:lnTo>
                    <a:pt x="1556485" y="962569"/>
                  </a:lnTo>
                  <a:lnTo>
                    <a:pt x="0" y="962569"/>
                  </a:lnTo>
                  <a:close/>
                </a:path>
              </a:pathLst>
            </a:custGeom>
            <a:solidFill>
              <a:srgbClr val="E775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2"/>
            <p:cNvSpPr txBox="1"/>
            <p:nvPr/>
          </p:nvSpPr>
          <p:spPr>
            <a:xfrm>
              <a:off x="0" y="-38100"/>
              <a:ext cx="1556400" cy="100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6" name="Google Shape;316;p12"/>
          <p:cNvSpPr txBox="1"/>
          <p:nvPr/>
        </p:nvSpPr>
        <p:spPr>
          <a:xfrm>
            <a:off x="731240" y="3059139"/>
            <a:ext cx="5091221" cy="1230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9"/>
              <a:buFont typeface="Arial"/>
              <a:buNone/>
            </a:pPr>
            <a:r>
              <a:t/>
            </a:r>
            <a:endParaRPr b="1" i="0" sz="3999" u="none" cap="none" strike="noStrike">
              <a:solidFill>
                <a:srgbClr val="FFFFFF"/>
              </a:solidFill>
              <a:latin typeface="Signika"/>
              <a:ea typeface="Signika"/>
              <a:cs typeface="Signika"/>
              <a:sym typeface="Signik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9"/>
              <a:buFont typeface="Arial"/>
              <a:buNone/>
            </a:pPr>
            <a:r>
              <a:rPr b="1" i="0" lang="en-US" sz="3999" u="none" cap="none" strike="noStrike">
                <a:solidFill>
                  <a:srgbClr val="FFFFFF"/>
                </a:solidFill>
                <a:latin typeface="Signika"/>
                <a:ea typeface="Signika"/>
                <a:cs typeface="Signika"/>
                <a:sym typeface="Signika"/>
              </a:rPr>
              <a:t>JupyterLab &amp; Python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3"/>
          <p:cNvSpPr txBox="1"/>
          <p:nvPr/>
        </p:nvSpPr>
        <p:spPr>
          <a:xfrm>
            <a:off x="6619574" y="1031550"/>
            <a:ext cx="11488671" cy="45818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6858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b="1" i="0" lang="en-US" sz="4800" u="none" cap="none" strike="noStrike">
                <a:solidFill>
                  <a:srgbClr val="000000"/>
                </a:solidFill>
                <a:latin typeface="Signika"/>
                <a:ea typeface="Signika"/>
                <a:cs typeface="Signika"/>
                <a:sym typeface="Signika"/>
              </a:rPr>
              <a:t>Launch JupyterLab from your Anaconda Browser</a:t>
            </a:r>
            <a:endParaRPr/>
          </a:p>
          <a:p>
            <a:pPr indent="-3810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rgbClr val="000000"/>
              </a:solidFill>
              <a:latin typeface="Signika"/>
              <a:ea typeface="Signika"/>
              <a:cs typeface="Signika"/>
              <a:sym typeface="Signik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49"/>
              <a:buFont typeface="Arial"/>
              <a:buNone/>
            </a:pPr>
            <a:r>
              <a:t/>
            </a:r>
            <a:endParaRPr b="1" i="0" sz="5449" u="none" cap="none" strike="noStrike">
              <a:solidFill>
                <a:srgbClr val="000000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322" name="Google Shape;322;p13"/>
          <p:cNvSpPr/>
          <p:nvPr/>
        </p:nvSpPr>
        <p:spPr>
          <a:xfrm>
            <a:off x="692163" y="9133002"/>
            <a:ext cx="3265422" cy="881664"/>
          </a:xfrm>
          <a:custGeom>
            <a:rect b="b" l="l" r="r" t="t"/>
            <a:pathLst>
              <a:path extrusionOk="0" h="881664" w="3265422">
                <a:moveTo>
                  <a:pt x="0" y="0"/>
                </a:moveTo>
                <a:lnTo>
                  <a:pt x="3265421" y="0"/>
                </a:lnTo>
                <a:lnTo>
                  <a:pt x="3265421" y="881664"/>
                </a:lnTo>
                <a:lnTo>
                  <a:pt x="0" y="881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13"/>
          <p:cNvSpPr/>
          <p:nvPr/>
        </p:nvSpPr>
        <p:spPr>
          <a:xfrm>
            <a:off x="16089298" y="9007704"/>
            <a:ext cx="1170002" cy="1132260"/>
          </a:xfrm>
          <a:custGeom>
            <a:rect b="b" l="l" r="r" t="t"/>
            <a:pathLst>
              <a:path extrusionOk="0" h="1132260" w="1170002">
                <a:moveTo>
                  <a:pt x="0" y="0"/>
                </a:moveTo>
                <a:lnTo>
                  <a:pt x="1170002" y="0"/>
                </a:lnTo>
                <a:lnTo>
                  <a:pt x="1170002" y="1132260"/>
                </a:lnTo>
                <a:lnTo>
                  <a:pt x="0" y="11322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4" name="Google Shape;324;p13"/>
          <p:cNvCxnSpPr/>
          <p:nvPr/>
        </p:nvCxnSpPr>
        <p:spPr>
          <a:xfrm>
            <a:off x="434985" y="8792877"/>
            <a:ext cx="17338800" cy="0"/>
          </a:xfrm>
          <a:prstGeom prst="straightConnector1">
            <a:avLst/>
          </a:prstGeom>
          <a:noFill/>
          <a:ln cap="flat" cmpd="sng" w="95250">
            <a:solidFill>
              <a:srgbClr val="E775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5" name="Google Shape;325;p13"/>
          <p:cNvSpPr/>
          <p:nvPr/>
        </p:nvSpPr>
        <p:spPr>
          <a:xfrm>
            <a:off x="-2902551" y="-107"/>
            <a:ext cx="7207655" cy="8615257"/>
          </a:xfrm>
          <a:custGeom>
            <a:rect b="b" l="l" r="r" t="t"/>
            <a:pathLst>
              <a:path extrusionOk="0" h="10286874" w="8606155">
                <a:moveTo>
                  <a:pt x="8606155" y="10251441"/>
                </a:moveTo>
                <a:cubicBezTo>
                  <a:pt x="8606155" y="10284588"/>
                  <a:pt x="8595487" y="10286874"/>
                  <a:pt x="8567674" y="10286874"/>
                </a:cubicBezTo>
                <a:cubicBezTo>
                  <a:pt x="5713094" y="10286239"/>
                  <a:pt x="2858643" y="10286239"/>
                  <a:pt x="4064" y="10286239"/>
                </a:cubicBezTo>
                <a:cubicBezTo>
                  <a:pt x="0" y="10272396"/>
                  <a:pt x="6350" y="10259823"/>
                  <a:pt x="9271" y="10246996"/>
                </a:cubicBezTo>
                <a:cubicBezTo>
                  <a:pt x="134747" y="9685402"/>
                  <a:pt x="260350" y="9123935"/>
                  <a:pt x="386207" y="8562467"/>
                </a:cubicBezTo>
                <a:cubicBezTo>
                  <a:pt x="565658" y="7761986"/>
                  <a:pt x="745490" y="6961633"/>
                  <a:pt x="924814" y="6161151"/>
                </a:cubicBezTo>
                <a:cubicBezTo>
                  <a:pt x="1146302" y="5172583"/>
                  <a:pt x="1367282" y="4184015"/>
                  <a:pt x="1588643" y="3195574"/>
                </a:cubicBezTo>
                <a:cubicBezTo>
                  <a:pt x="1813560" y="2191385"/>
                  <a:pt x="2038604" y="1187323"/>
                  <a:pt x="2264156" y="183261"/>
                </a:cubicBezTo>
                <a:cubicBezTo>
                  <a:pt x="2277872" y="122174"/>
                  <a:pt x="2286635" y="59690"/>
                  <a:pt x="2308860" y="635"/>
                </a:cubicBezTo>
                <a:cubicBezTo>
                  <a:pt x="4395216" y="635"/>
                  <a:pt x="6481572" y="635"/>
                  <a:pt x="8567928" y="0"/>
                </a:cubicBezTo>
                <a:cubicBezTo>
                  <a:pt x="8596249" y="0"/>
                  <a:pt x="8605901" y="3429"/>
                  <a:pt x="8605901" y="35814"/>
                </a:cubicBezTo>
                <a:cubicBezTo>
                  <a:pt x="8605139" y="3441066"/>
                  <a:pt x="8605139" y="6846317"/>
                  <a:pt x="8606155" y="10251441"/>
                </a:cubicBez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586" r="-7875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6" name="Google Shape;326;p13"/>
          <p:cNvGrpSpPr/>
          <p:nvPr/>
        </p:nvGrpSpPr>
        <p:grpSpPr>
          <a:xfrm>
            <a:off x="62523" y="2016774"/>
            <a:ext cx="5909818" cy="3799938"/>
            <a:chOff x="0" y="-38100"/>
            <a:chExt cx="1556485" cy="1000800"/>
          </a:xfrm>
        </p:grpSpPr>
        <p:sp>
          <p:nvSpPr>
            <p:cNvPr id="327" name="Google Shape;327;p13"/>
            <p:cNvSpPr/>
            <p:nvPr/>
          </p:nvSpPr>
          <p:spPr>
            <a:xfrm>
              <a:off x="0" y="0"/>
              <a:ext cx="1556485" cy="962569"/>
            </a:xfrm>
            <a:custGeom>
              <a:rect b="b" l="l" r="r" t="t"/>
              <a:pathLst>
                <a:path extrusionOk="0" h="962569" w="1556485">
                  <a:moveTo>
                    <a:pt x="0" y="0"/>
                  </a:moveTo>
                  <a:lnTo>
                    <a:pt x="1556485" y="0"/>
                  </a:lnTo>
                  <a:lnTo>
                    <a:pt x="1556485" y="962569"/>
                  </a:lnTo>
                  <a:lnTo>
                    <a:pt x="0" y="962569"/>
                  </a:lnTo>
                  <a:close/>
                </a:path>
              </a:pathLst>
            </a:custGeom>
            <a:solidFill>
              <a:srgbClr val="E775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3"/>
            <p:cNvSpPr txBox="1"/>
            <p:nvPr/>
          </p:nvSpPr>
          <p:spPr>
            <a:xfrm>
              <a:off x="0" y="-38100"/>
              <a:ext cx="1556400" cy="100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9" name="Google Shape;329;p13"/>
          <p:cNvSpPr txBox="1"/>
          <p:nvPr/>
        </p:nvSpPr>
        <p:spPr>
          <a:xfrm>
            <a:off x="731240" y="3059139"/>
            <a:ext cx="5091221" cy="1230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9"/>
              <a:buFont typeface="Arial"/>
              <a:buNone/>
            </a:pPr>
            <a:r>
              <a:t/>
            </a:r>
            <a:endParaRPr b="1" i="0" sz="3999" u="none" cap="none" strike="noStrike">
              <a:solidFill>
                <a:srgbClr val="FFFFFF"/>
              </a:solidFill>
              <a:latin typeface="Signika"/>
              <a:ea typeface="Signika"/>
              <a:cs typeface="Signika"/>
              <a:sym typeface="Signik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9"/>
              <a:buFont typeface="Arial"/>
              <a:buNone/>
            </a:pPr>
            <a:r>
              <a:rPr b="1" i="0" lang="en-US" sz="3999" u="none" cap="none" strike="noStrike">
                <a:solidFill>
                  <a:srgbClr val="FFFFFF"/>
                </a:solidFill>
                <a:latin typeface="Signika"/>
                <a:ea typeface="Signika"/>
                <a:cs typeface="Signika"/>
                <a:sym typeface="Signika"/>
              </a:rPr>
              <a:t>HANDS-ON: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p13"/>
          <p:cNvPicPr preferRelativeResize="0"/>
          <p:nvPr/>
        </p:nvPicPr>
        <p:blipFill rotWithShape="1">
          <a:blip r:embed="rId6">
            <a:alphaModFix/>
          </a:blip>
          <a:srcRect b="0" l="0" r="49668" t="0"/>
          <a:stretch/>
        </p:blipFill>
        <p:spPr>
          <a:xfrm>
            <a:off x="6600803" y="3576663"/>
            <a:ext cx="8310952" cy="685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"/>
          <p:cNvSpPr/>
          <p:nvPr/>
        </p:nvSpPr>
        <p:spPr>
          <a:xfrm>
            <a:off x="692163" y="9133002"/>
            <a:ext cx="3265422" cy="881664"/>
          </a:xfrm>
          <a:custGeom>
            <a:rect b="b" l="l" r="r" t="t"/>
            <a:pathLst>
              <a:path extrusionOk="0" h="881664" w="3265422">
                <a:moveTo>
                  <a:pt x="0" y="0"/>
                </a:moveTo>
                <a:lnTo>
                  <a:pt x="3265421" y="0"/>
                </a:lnTo>
                <a:lnTo>
                  <a:pt x="3265421" y="881664"/>
                </a:lnTo>
                <a:lnTo>
                  <a:pt x="0" y="881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4"/>
          <p:cNvSpPr/>
          <p:nvPr/>
        </p:nvSpPr>
        <p:spPr>
          <a:xfrm>
            <a:off x="16089298" y="9007704"/>
            <a:ext cx="1170002" cy="1132260"/>
          </a:xfrm>
          <a:custGeom>
            <a:rect b="b" l="l" r="r" t="t"/>
            <a:pathLst>
              <a:path extrusionOk="0" h="1132260" w="1170002">
                <a:moveTo>
                  <a:pt x="0" y="0"/>
                </a:moveTo>
                <a:lnTo>
                  <a:pt x="1170002" y="0"/>
                </a:lnTo>
                <a:lnTo>
                  <a:pt x="1170002" y="1132260"/>
                </a:lnTo>
                <a:lnTo>
                  <a:pt x="0" y="11322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7" name="Google Shape;337;p14"/>
          <p:cNvCxnSpPr/>
          <p:nvPr/>
        </p:nvCxnSpPr>
        <p:spPr>
          <a:xfrm>
            <a:off x="434985" y="8792877"/>
            <a:ext cx="17338800" cy="0"/>
          </a:xfrm>
          <a:prstGeom prst="straightConnector1">
            <a:avLst/>
          </a:prstGeom>
          <a:noFill/>
          <a:ln cap="flat" cmpd="sng" w="95250">
            <a:solidFill>
              <a:srgbClr val="E775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8" name="Google Shape;338;p14"/>
          <p:cNvSpPr/>
          <p:nvPr/>
        </p:nvSpPr>
        <p:spPr>
          <a:xfrm>
            <a:off x="-2902551" y="-107"/>
            <a:ext cx="7207655" cy="8615257"/>
          </a:xfrm>
          <a:custGeom>
            <a:rect b="b" l="l" r="r" t="t"/>
            <a:pathLst>
              <a:path extrusionOk="0" h="10286874" w="8606155">
                <a:moveTo>
                  <a:pt x="8606155" y="10251441"/>
                </a:moveTo>
                <a:cubicBezTo>
                  <a:pt x="8606155" y="10284588"/>
                  <a:pt x="8595487" y="10286874"/>
                  <a:pt x="8567674" y="10286874"/>
                </a:cubicBezTo>
                <a:cubicBezTo>
                  <a:pt x="5713094" y="10286239"/>
                  <a:pt x="2858643" y="10286239"/>
                  <a:pt x="4064" y="10286239"/>
                </a:cubicBezTo>
                <a:cubicBezTo>
                  <a:pt x="0" y="10272396"/>
                  <a:pt x="6350" y="10259823"/>
                  <a:pt x="9271" y="10246996"/>
                </a:cubicBezTo>
                <a:cubicBezTo>
                  <a:pt x="134747" y="9685402"/>
                  <a:pt x="260350" y="9123935"/>
                  <a:pt x="386207" y="8562467"/>
                </a:cubicBezTo>
                <a:cubicBezTo>
                  <a:pt x="565658" y="7761986"/>
                  <a:pt x="745490" y="6961633"/>
                  <a:pt x="924814" y="6161151"/>
                </a:cubicBezTo>
                <a:cubicBezTo>
                  <a:pt x="1146302" y="5172583"/>
                  <a:pt x="1367282" y="4184015"/>
                  <a:pt x="1588643" y="3195574"/>
                </a:cubicBezTo>
                <a:cubicBezTo>
                  <a:pt x="1813560" y="2191385"/>
                  <a:pt x="2038604" y="1187323"/>
                  <a:pt x="2264156" y="183261"/>
                </a:cubicBezTo>
                <a:cubicBezTo>
                  <a:pt x="2277872" y="122174"/>
                  <a:pt x="2286635" y="59690"/>
                  <a:pt x="2308860" y="635"/>
                </a:cubicBezTo>
                <a:cubicBezTo>
                  <a:pt x="4395216" y="635"/>
                  <a:pt x="6481572" y="635"/>
                  <a:pt x="8567928" y="0"/>
                </a:cubicBezTo>
                <a:cubicBezTo>
                  <a:pt x="8596249" y="0"/>
                  <a:pt x="8605901" y="3429"/>
                  <a:pt x="8605901" y="35814"/>
                </a:cubicBezTo>
                <a:cubicBezTo>
                  <a:pt x="8605139" y="3441066"/>
                  <a:pt x="8605139" y="6846317"/>
                  <a:pt x="8606155" y="10251441"/>
                </a:cubicBez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586" r="-7875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9" name="Google Shape;339;p14"/>
          <p:cNvGrpSpPr/>
          <p:nvPr/>
        </p:nvGrpSpPr>
        <p:grpSpPr>
          <a:xfrm>
            <a:off x="62523" y="2016774"/>
            <a:ext cx="5909818" cy="3799938"/>
            <a:chOff x="0" y="-38100"/>
            <a:chExt cx="1556485" cy="1000800"/>
          </a:xfrm>
        </p:grpSpPr>
        <p:sp>
          <p:nvSpPr>
            <p:cNvPr id="340" name="Google Shape;340;p14"/>
            <p:cNvSpPr/>
            <p:nvPr/>
          </p:nvSpPr>
          <p:spPr>
            <a:xfrm>
              <a:off x="0" y="0"/>
              <a:ext cx="1556485" cy="962569"/>
            </a:xfrm>
            <a:custGeom>
              <a:rect b="b" l="l" r="r" t="t"/>
              <a:pathLst>
                <a:path extrusionOk="0" h="962569" w="1556485">
                  <a:moveTo>
                    <a:pt x="0" y="0"/>
                  </a:moveTo>
                  <a:lnTo>
                    <a:pt x="1556485" y="0"/>
                  </a:lnTo>
                  <a:lnTo>
                    <a:pt x="1556485" y="962569"/>
                  </a:lnTo>
                  <a:lnTo>
                    <a:pt x="0" y="962569"/>
                  </a:lnTo>
                  <a:close/>
                </a:path>
              </a:pathLst>
            </a:custGeom>
            <a:solidFill>
              <a:srgbClr val="E775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4"/>
            <p:cNvSpPr txBox="1"/>
            <p:nvPr/>
          </p:nvSpPr>
          <p:spPr>
            <a:xfrm>
              <a:off x="0" y="-38100"/>
              <a:ext cx="1556400" cy="100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2" name="Google Shape;342;p14"/>
          <p:cNvSpPr txBox="1"/>
          <p:nvPr/>
        </p:nvSpPr>
        <p:spPr>
          <a:xfrm>
            <a:off x="731240" y="3059139"/>
            <a:ext cx="5091221" cy="1230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9"/>
              <a:buFont typeface="Arial"/>
              <a:buNone/>
            </a:pPr>
            <a:r>
              <a:t/>
            </a:r>
            <a:endParaRPr b="1" i="0" sz="3999" u="none" cap="none" strike="noStrike">
              <a:solidFill>
                <a:srgbClr val="FFFFFF"/>
              </a:solidFill>
              <a:latin typeface="Signika"/>
              <a:ea typeface="Signika"/>
              <a:cs typeface="Signika"/>
              <a:sym typeface="Signik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9"/>
              <a:buFont typeface="Arial"/>
              <a:buNone/>
            </a:pPr>
            <a:r>
              <a:rPr b="1" i="0" lang="en-US" sz="3999" u="none" cap="none" strike="noStrike">
                <a:solidFill>
                  <a:srgbClr val="FFFFFF"/>
                </a:solidFill>
                <a:latin typeface="Signika"/>
                <a:ea typeface="Signika"/>
                <a:cs typeface="Signika"/>
                <a:sym typeface="Signika"/>
              </a:rPr>
              <a:t>JupyterLab Interface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03517" y="886264"/>
            <a:ext cx="12260860" cy="6907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5"/>
          <p:cNvSpPr/>
          <p:nvPr/>
        </p:nvSpPr>
        <p:spPr>
          <a:xfrm>
            <a:off x="692163" y="9133002"/>
            <a:ext cx="3265422" cy="881664"/>
          </a:xfrm>
          <a:custGeom>
            <a:rect b="b" l="l" r="r" t="t"/>
            <a:pathLst>
              <a:path extrusionOk="0" h="881664" w="3265422">
                <a:moveTo>
                  <a:pt x="0" y="0"/>
                </a:moveTo>
                <a:lnTo>
                  <a:pt x="3265421" y="0"/>
                </a:lnTo>
                <a:lnTo>
                  <a:pt x="3265421" y="881664"/>
                </a:lnTo>
                <a:lnTo>
                  <a:pt x="0" y="881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15"/>
          <p:cNvSpPr/>
          <p:nvPr/>
        </p:nvSpPr>
        <p:spPr>
          <a:xfrm>
            <a:off x="16089298" y="9007704"/>
            <a:ext cx="1170002" cy="1132260"/>
          </a:xfrm>
          <a:custGeom>
            <a:rect b="b" l="l" r="r" t="t"/>
            <a:pathLst>
              <a:path extrusionOk="0" h="1132260" w="1170002">
                <a:moveTo>
                  <a:pt x="0" y="0"/>
                </a:moveTo>
                <a:lnTo>
                  <a:pt x="1170002" y="0"/>
                </a:lnTo>
                <a:lnTo>
                  <a:pt x="1170002" y="1132260"/>
                </a:lnTo>
                <a:lnTo>
                  <a:pt x="0" y="11322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0" name="Google Shape;350;p15"/>
          <p:cNvCxnSpPr/>
          <p:nvPr/>
        </p:nvCxnSpPr>
        <p:spPr>
          <a:xfrm>
            <a:off x="434985" y="8792877"/>
            <a:ext cx="17338800" cy="0"/>
          </a:xfrm>
          <a:prstGeom prst="straightConnector1">
            <a:avLst/>
          </a:prstGeom>
          <a:noFill/>
          <a:ln cap="flat" cmpd="sng" w="95250">
            <a:solidFill>
              <a:srgbClr val="E775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1" name="Google Shape;351;p15"/>
          <p:cNvSpPr/>
          <p:nvPr/>
        </p:nvSpPr>
        <p:spPr>
          <a:xfrm>
            <a:off x="-2902551" y="-107"/>
            <a:ext cx="7207655" cy="8615257"/>
          </a:xfrm>
          <a:custGeom>
            <a:rect b="b" l="l" r="r" t="t"/>
            <a:pathLst>
              <a:path extrusionOk="0" h="10286874" w="8606155">
                <a:moveTo>
                  <a:pt x="8606155" y="10251441"/>
                </a:moveTo>
                <a:cubicBezTo>
                  <a:pt x="8606155" y="10284588"/>
                  <a:pt x="8595487" y="10286874"/>
                  <a:pt x="8567674" y="10286874"/>
                </a:cubicBezTo>
                <a:cubicBezTo>
                  <a:pt x="5713094" y="10286239"/>
                  <a:pt x="2858643" y="10286239"/>
                  <a:pt x="4064" y="10286239"/>
                </a:cubicBezTo>
                <a:cubicBezTo>
                  <a:pt x="0" y="10272396"/>
                  <a:pt x="6350" y="10259823"/>
                  <a:pt x="9271" y="10246996"/>
                </a:cubicBezTo>
                <a:cubicBezTo>
                  <a:pt x="134747" y="9685402"/>
                  <a:pt x="260350" y="9123935"/>
                  <a:pt x="386207" y="8562467"/>
                </a:cubicBezTo>
                <a:cubicBezTo>
                  <a:pt x="565658" y="7761986"/>
                  <a:pt x="745490" y="6961633"/>
                  <a:pt x="924814" y="6161151"/>
                </a:cubicBezTo>
                <a:cubicBezTo>
                  <a:pt x="1146302" y="5172583"/>
                  <a:pt x="1367282" y="4184015"/>
                  <a:pt x="1588643" y="3195574"/>
                </a:cubicBezTo>
                <a:cubicBezTo>
                  <a:pt x="1813560" y="2191385"/>
                  <a:pt x="2038604" y="1187323"/>
                  <a:pt x="2264156" y="183261"/>
                </a:cubicBezTo>
                <a:cubicBezTo>
                  <a:pt x="2277872" y="122174"/>
                  <a:pt x="2286635" y="59690"/>
                  <a:pt x="2308860" y="635"/>
                </a:cubicBezTo>
                <a:cubicBezTo>
                  <a:pt x="4395216" y="635"/>
                  <a:pt x="6481572" y="635"/>
                  <a:pt x="8567928" y="0"/>
                </a:cubicBezTo>
                <a:cubicBezTo>
                  <a:pt x="8596249" y="0"/>
                  <a:pt x="8605901" y="3429"/>
                  <a:pt x="8605901" y="35814"/>
                </a:cubicBezTo>
                <a:cubicBezTo>
                  <a:pt x="8605139" y="3441066"/>
                  <a:pt x="8605139" y="6846317"/>
                  <a:pt x="8606155" y="10251441"/>
                </a:cubicBez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586" r="-7875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2" name="Google Shape;352;p15"/>
          <p:cNvGrpSpPr/>
          <p:nvPr/>
        </p:nvGrpSpPr>
        <p:grpSpPr>
          <a:xfrm>
            <a:off x="62523" y="2016774"/>
            <a:ext cx="5909818" cy="3799938"/>
            <a:chOff x="0" y="-38100"/>
            <a:chExt cx="1556485" cy="1000800"/>
          </a:xfrm>
        </p:grpSpPr>
        <p:sp>
          <p:nvSpPr>
            <p:cNvPr id="353" name="Google Shape;353;p15"/>
            <p:cNvSpPr/>
            <p:nvPr/>
          </p:nvSpPr>
          <p:spPr>
            <a:xfrm>
              <a:off x="0" y="0"/>
              <a:ext cx="1556485" cy="962569"/>
            </a:xfrm>
            <a:custGeom>
              <a:rect b="b" l="l" r="r" t="t"/>
              <a:pathLst>
                <a:path extrusionOk="0" h="962569" w="1556485">
                  <a:moveTo>
                    <a:pt x="0" y="0"/>
                  </a:moveTo>
                  <a:lnTo>
                    <a:pt x="1556485" y="0"/>
                  </a:lnTo>
                  <a:lnTo>
                    <a:pt x="1556485" y="962569"/>
                  </a:lnTo>
                  <a:lnTo>
                    <a:pt x="0" y="962569"/>
                  </a:lnTo>
                  <a:close/>
                </a:path>
              </a:pathLst>
            </a:custGeom>
            <a:solidFill>
              <a:srgbClr val="E775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5"/>
            <p:cNvSpPr txBox="1"/>
            <p:nvPr/>
          </p:nvSpPr>
          <p:spPr>
            <a:xfrm>
              <a:off x="0" y="-38100"/>
              <a:ext cx="1556400" cy="100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5" name="Google Shape;355;p15"/>
          <p:cNvSpPr txBox="1"/>
          <p:nvPr/>
        </p:nvSpPr>
        <p:spPr>
          <a:xfrm>
            <a:off x="674970" y="3045071"/>
            <a:ext cx="5091221" cy="18462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9"/>
              <a:buFont typeface="Arial"/>
              <a:buNone/>
            </a:pPr>
            <a:r>
              <a:t/>
            </a:r>
            <a:endParaRPr b="1" i="0" sz="3999" u="none" cap="none" strike="noStrike">
              <a:solidFill>
                <a:srgbClr val="FFFFFF"/>
              </a:solidFill>
              <a:latin typeface="Signika"/>
              <a:ea typeface="Signika"/>
              <a:cs typeface="Signika"/>
              <a:sym typeface="Signik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9"/>
              <a:buFont typeface="Arial"/>
              <a:buNone/>
            </a:pPr>
            <a:r>
              <a:rPr b="1" i="0" lang="en-US" sz="3999" u="none" cap="none" strike="noStrike">
                <a:solidFill>
                  <a:srgbClr val="FFFFFF"/>
                </a:solidFill>
                <a:latin typeface="Signika"/>
                <a:ea typeface="Signika"/>
                <a:cs typeface="Signika"/>
                <a:sym typeface="Signika"/>
              </a:rPr>
              <a:t>Python Script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9"/>
              <a:buFont typeface="Arial"/>
              <a:buNone/>
            </a:pPr>
            <a:r>
              <a:rPr b="1" i="0" lang="en-US" sz="3999" u="none" cap="none" strike="noStrike">
                <a:solidFill>
                  <a:srgbClr val="FFFFFF"/>
                </a:solidFill>
                <a:latin typeface="Signika"/>
                <a:ea typeface="Signika"/>
                <a:cs typeface="Signika"/>
                <a:sym typeface="Signika"/>
              </a:rPr>
              <a:t>Example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Google Shape;356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08259" y="410405"/>
            <a:ext cx="7668921" cy="7574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6"/>
          <p:cNvSpPr/>
          <p:nvPr/>
        </p:nvSpPr>
        <p:spPr>
          <a:xfrm>
            <a:off x="692163" y="9133002"/>
            <a:ext cx="3265422" cy="881664"/>
          </a:xfrm>
          <a:custGeom>
            <a:rect b="b" l="l" r="r" t="t"/>
            <a:pathLst>
              <a:path extrusionOk="0" h="881664" w="3265422">
                <a:moveTo>
                  <a:pt x="0" y="0"/>
                </a:moveTo>
                <a:lnTo>
                  <a:pt x="3265421" y="0"/>
                </a:lnTo>
                <a:lnTo>
                  <a:pt x="3265421" y="881664"/>
                </a:lnTo>
                <a:lnTo>
                  <a:pt x="0" y="881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6"/>
          <p:cNvSpPr/>
          <p:nvPr/>
        </p:nvSpPr>
        <p:spPr>
          <a:xfrm>
            <a:off x="16089298" y="9007704"/>
            <a:ext cx="1170002" cy="1132260"/>
          </a:xfrm>
          <a:custGeom>
            <a:rect b="b" l="l" r="r" t="t"/>
            <a:pathLst>
              <a:path extrusionOk="0" h="1132260" w="1170002">
                <a:moveTo>
                  <a:pt x="0" y="0"/>
                </a:moveTo>
                <a:lnTo>
                  <a:pt x="1170002" y="0"/>
                </a:lnTo>
                <a:lnTo>
                  <a:pt x="1170002" y="1132260"/>
                </a:lnTo>
                <a:lnTo>
                  <a:pt x="0" y="11322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3" name="Google Shape;363;p16"/>
          <p:cNvCxnSpPr/>
          <p:nvPr/>
        </p:nvCxnSpPr>
        <p:spPr>
          <a:xfrm>
            <a:off x="434985" y="8792877"/>
            <a:ext cx="17338800" cy="0"/>
          </a:xfrm>
          <a:prstGeom prst="straightConnector1">
            <a:avLst/>
          </a:prstGeom>
          <a:noFill/>
          <a:ln cap="flat" cmpd="sng" w="95250">
            <a:solidFill>
              <a:srgbClr val="E775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4" name="Google Shape;364;p16"/>
          <p:cNvSpPr/>
          <p:nvPr/>
        </p:nvSpPr>
        <p:spPr>
          <a:xfrm>
            <a:off x="-2902551" y="-107"/>
            <a:ext cx="7207655" cy="8615257"/>
          </a:xfrm>
          <a:custGeom>
            <a:rect b="b" l="l" r="r" t="t"/>
            <a:pathLst>
              <a:path extrusionOk="0" h="10286874" w="8606155">
                <a:moveTo>
                  <a:pt x="8606155" y="10251441"/>
                </a:moveTo>
                <a:cubicBezTo>
                  <a:pt x="8606155" y="10284588"/>
                  <a:pt x="8595487" y="10286874"/>
                  <a:pt x="8567674" y="10286874"/>
                </a:cubicBezTo>
                <a:cubicBezTo>
                  <a:pt x="5713094" y="10286239"/>
                  <a:pt x="2858643" y="10286239"/>
                  <a:pt x="4064" y="10286239"/>
                </a:cubicBezTo>
                <a:cubicBezTo>
                  <a:pt x="0" y="10272396"/>
                  <a:pt x="6350" y="10259823"/>
                  <a:pt x="9271" y="10246996"/>
                </a:cubicBezTo>
                <a:cubicBezTo>
                  <a:pt x="134747" y="9685402"/>
                  <a:pt x="260350" y="9123935"/>
                  <a:pt x="386207" y="8562467"/>
                </a:cubicBezTo>
                <a:cubicBezTo>
                  <a:pt x="565658" y="7761986"/>
                  <a:pt x="745490" y="6961633"/>
                  <a:pt x="924814" y="6161151"/>
                </a:cubicBezTo>
                <a:cubicBezTo>
                  <a:pt x="1146302" y="5172583"/>
                  <a:pt x="1367282" y="4184015"/>
                  <a:pt x="1588643" y="3195574"/>
                </a:cubicBezTo>
                <a:cubicBezTo>
                  <a:pt x="1813560" y="2191385"/>
                  <a:pt x="2038604" y="1187323"/>
                  <a:pt x="2264156" y="183261"/>
                </a:cubicBezTo>
                <a:cubicBezTo>
                  <a:pt x="2277872" y="122174"/>
                  <a:pt x="2286635" y="59690"/>
                  <a:pt x="2308860" y="635"/>
                </a:cubicBezTo>
                <a:cubicBezTo>
                  <a:pt x="4395216" y="635"/>
                  <a:pt x="6481572" y="635"/>
                  <a:pt x="8567928" y="0"/>
                </a:cubicBezTo>
                <a:cubicBezTo>
                  <a:pt x="8596249" y="0"/>
                  <a:pt x="8605901" y="3429"/>
                  <a:pt x="8605901" y="35814"/>
                </a:cubicBezTo>
                <a:cubicBezTo>
                  <a:pt x="8605139" y="3441066"/>
                  <a:pt x="8605139" y="6846317"/>
                  <a:pt x="8606155" y="10251441"/>
                </a:cubicBez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586" r="-7875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5" name="Google Shape;365;p16"/>
          <p:cNvGrpSpPr/>
          <p:nvPr/>
        </p:nvGrpSpPr>
        <p:grpSpPr>
          <a:xfrm>
            <a:off x="62523" y="2016774"/>
            <a:ext cx="5909818" cy="3799938"/>
            <a:chOff x="0" y="-38100"/>
            <a:chExt cx="1556485" cy="1000800"/>
          </a:xfrm>
        </p:grpSpPr>
        <p:sp>
          <p:nvSpPr>
            <p:cNvPr id="366" name="Google Shape;366;p16"/>
            <p:cNvSpPr/>
            <p:nvPr/>
          </p:nvSpPr>
          <p:spPr>
            <a:xfrm>
              <a:off x="0" y="0"/>
              <a:ext cx="1556485" cy="962569"/>
            </a:xfrm>
            <a:custGeom>
              <a:rect b="b" l="l" r="r" t="t"/>
              <a:pathLst>
                <a:path extrusionOk="0" h="962569" w="1556485">
                  <a:moveTo>
                    <a:pt x="0" y="0"/>
                  </a:moveTo>
                  <a:lnTo>
                    <a:pt x="1556485" y="0"/>
                  </a:lnTo>
                  <a:lnTo>
                    <a:pt x="1556485" y="962569"/>
                  </a:lnTo>
                  <a:lnTo>
                    <a:pt x="0" y="962569"/>
                  </a:lnTo>
                  <a:close/>
                </a:path>
              </a:pathLst>
            </a:custGeom>
            <a:solidFill>
              <a:srgbClr val="E775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6"/>
            <p:cNvSpPr txBox="1"/>
            <p:nvPr/>
          </p:nvSpPr>
          <p:spPr>
            <a:xfrm>
              <a:off x="0" y="-38100"/>
              <a:ext cx="1556400" cy="100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8" name="Google Shape;368;p16"/>
          <p:cNvSpPr txBox="1"/>
          <p:nvPr/>
        </p:nvSpPr>
        <p:spPr>
          <a:xfrm>
            <a:off x="674970" y="3045071"/>
            <a:ext cx="5091221" cy="1230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9"/>
              <a:buFont typeface="Arial"/>
              <a:buNone/>
            </a:pPr>
            <a:r>
              <a:t/>
            </a:r>
            <a:endParaRPr b="1" i="0" sz="3999" u="none" cap="none" strike="noStrike">
              <a:solidFill>
                <a:srgbClr val="FFFFFF"/>
              </a:solidFill>
              <a:latin typeface="Signika"/>
              <a:ea typeface="Signika"/>
              <a:cs typeface="Signika"/>
              <a:sym typeface="Signik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9"/>
              <a:buFont typeface="Arial"/>
              <a:buNone/>
            </a:pPr>
            <a:r>
              <a:rPr b="1" i="0" lang="en-US" sz="3999" u="none" cap="none" strike="noStrike">
                <a:solidFill>
                  <a:srgbClr val="FFFFFF"/>
                </a:solidFill>
                <a:latin typeface="Signika"/>
                <a:ea typeface="Signika"/>
                <a:cs typeface="Signika"/>
                <a:sym typeface="Signika"/>
              </a:rPr>
              <a:t>Hands-On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16"/>
          <p:cNvSpPr txBox="1"/>
          <p:nvPr/>
        </p:nvSpPr>
        <p:spPr>
          <a:xfrm>
            <a:off x="6404421" y="1138084"/>
            <a:ext cx="11488671" cy="34738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6858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b="1" i="0" lang="en-US" sz="4800" u="none" cap="none" strike="noStrike">
                <a:solidFill>
                  <a:srgbClr val="000000"/>
                </a:solidFill>
                <a:latin typeface="Signika"/>
                <a:ea typeface="Signika"/>
                <a:cs typeface="Signika"/>
                <a:sym typeface="Signika"/>
              </a:rPr>
              <a:t>Working with Jupyter notebook</a:t>
            </a:r>
            <a:endParaRPr/>
          </a:p>
          <a:p>
            <a:pPr indent="-3810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rgbClr val="000000"/>
              </a:solidFill>
              <a:latin typeface="Signika"/>
              <a:ea typeface="Signika"/>
              <a:cs typeface="Signika"/>
              <a:sym typeface="Signik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49"/>
              <a:buFont typeface="Arial"/>
              <a:buNone/>
            </a:pPr>
            <a:r>
              <a:t/>
            </a:r>
            <a:endParaRPr b="1" i="0" sz="5449" u="none" cap="none" strike="noStrike">
              <a:solidFill>
                <a:srgbClr val="000000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rgbClr val="FDFDFD"/>
        </a:solidFill>
      </p:bgPr>
    </p:bg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7"/>
          <p:cNvSpPr txBox="1"/>
          <p:nvPr/>
        </p:nvSpPr>
        <p:spPr>
          <a:xfrm>
            <a:off x="1638232" y="3803106"/>
            <a:ext cx="15011400" cy="25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1" i="0" lang="en-US" sz="5800" u="none" cap="none" strike="noStrike">
                <a:solidFill>
                  <a:srgbClr val="000000"/>
                </a:solidFill>
                <a:latin typeface="Signika"/>
                <a:ea typeface="Signika"/>
                <a:cs typeface="Signika"/>
                <a:sym typeface="Signika"/>
              </a:rPr>
              <a:t>Break</a:t>
            </a:r>
            <a:endParaRPr b="1" i="0" sz="5800" u="none" cap="none" strike="noStrike">
              <a:solidFill>
                <a:srgbClr val="000000"/>
              </a:solidFill>
              <a:latin typeface="Signika"/>
              <a:ea typeface="Signika"/>
              <a:cs typeface="Signika"/>
              <a:sym typeface="Signik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t/>
            </a:r>
            <a:endParaRPr b="1" i="0" sz="5800" u="none" cap="none" strike="noStrike">
              <a:solidFill>
                <a:srgbClr val="000000"/>
              </a:solidFill>
              <a:latin typeface="Signika"/>
              <a:ea typeface="Signika"/>
              <a:cs typeface="Signika"/>
              <a:sym typeface="Signik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00000"/>
                </a:solidFill>
                <a:latin typeface="Signika"/>
                <a:ea typeface="Signika"/>
                <a:cs typeface="Signika"/>
                <a:sym typeface="Signika"/>
              </a:rPr>
              <a:t>CFR students, please be back by 11 AM</a:t>
            </a:r>
            <a:endParaRPr b="1" i="0" sz="4800" u="none" cap="none" strike="noStrike">
              <a:solidFill>
                <a:srgbClr val="000000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cxnSp>
        <p:nvCxnSpPr>
          <p:cNvPr id="375" name="Google Shape;375;p17"/>
          <p:cNvCxnSpPr/>
          <p:nvPr/>
        </p:nvCxnSpPr>
        <p:spPr>
          <a:xfrm>
            <a:off x="434985" y="8792877"/>
            <a:ext cx="17338800" cy="0"/>
          </a:xfrm>
          <a:prstGeom prst="straightConnector1">
            <a:avLst/>
          </a:prstGeom>
          <a:noFill/>
          <a:ln cap="flat" cmpd="sng" w="95250">
            <a:solidFill>
              <a:srgbClr val="E775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6" name="Google Shape;376;p17"/>
          <p:cNvSpPr/>
          <p:nvPr/>
        </p:nvSpPr>
        <p:spPr>
          <a:xfrm>
            <a:off x="692163" y="9133002"/>
            <a:ext cx="3265422" cy="881664"/>
          </a:xfrm>
          <a:custGeom>
            <a:rect b="b" l="l" r="r" t="t"/>
            <a:pathLst>
              <a:path extrusionOk="0" h="881664" w="3265422">
                <a:moveTo>
                  <a:pt x="0" y="0"/>
                </a:moveTo>
                <a:lnTo>
                  <a:pt x="3265421" y="0"/>
                </a:lnTo>
                <a:lnTo>
                  <a:pt x="3265421" y="881664"/>
                </a:lnTo>
                <a:lnTo>
                  <a:pt x="0" y="881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17"/>
          <p:cNvSpPr/>
          <p:nvPr/>
        </p:nvSpPr>
        <p:spPr>
          <a:xfrm>
            <a:off x="16089298" y="9007704"/>
            <a:ext cx="1170002" cy="1132260"/>
          </a:xfrm>
          <a:custGeom>
            <a:rect b="b" l="l" r="r" t="t"/>
            <a:pathLst>
              <a:path extrusionOk="0" h="1132260" w="1170002">
                <a:moveTo>
                  <a:pt x="0" y="0"/>
                </a:moveTo>
                <a:lnTo>
                  <a:pt x="1170002" y="0"/>
                </a:lnTo>
                <a:lnTo>
                  <a:pt x="1170002" y="1132260"/>
                </a:lnTo>
                <a:lnTo>
                  <a:pt x="0" y="11322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8"/>
          <p:cNvSpPr txBox="1"/>
          <p:nvPr/>
        </p:nvSpPr>
        <p:spPr>
          <a:xfrm>
            <a:off x="1638232" y="3803106"/>
            <a:ext cx="150114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00"/>
              <a:buFont typeface="Arial"/>
              <a:buNone/>
            </a:pPr>
            <a:r>
              <a:rPr b="1" i="0" lang="en-US" sz="5800" u="none" cap="none" strike="noStrike">
                <a:solidFill>
                  <a:srgbClr val="000000"/>
                </a:solidFill>
                <a:latin typeface="Signika"/>
                <a:ea typeface="Signika"/>
                <a:cs typeface="Signika"/>
                <a:sym typeface="Signika"/>
              </a:rPr>
              <a:t>Questions</a:t>
            </a:r>
            <a:endParaRPr b="1" i="0" sz="4800" u="none" cap="none" strike="noStrike">
              <a:solidFill>
                <a:srgbClr val="000000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cxnSp>
        <p:nvCxnSpPr>
          <p:cNvPr id="383" name="Google Shape;383;p18"/>
          <p:cNvCxnSpPr/>
          <p:nvPr/>
        </p:nvCxnSpPr>
        <p:spPr>
          <a:xfrm>
            <a:off x="434985" y="8792877"/>
            <a:ext cx="17338800" cy="0"/>
          </a:xfrm>
          <a:prstGeom prst="straightConnector1">
            <a:avLst/>
          </a:prstGeom>
          <a:noFill/>
          <a:ln cap="flat" cmpd="sng" w="95250">
            <a:solidFill>
              <a:srgbClr val="E775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4" name="Google Shape;384;p18"/>
          <p:cNvSpPr/>
          <p:nvPr/>
        </p:nvSpPr>
        <p:spPr>
          <a:xfrm>
            <a:off x="692163" y="9133002"/>
            <a:ext cx="3265422" cy="881664"/>
          </a:xfrm>
          <a:custGeom>
            <a:rect b="b" l="l" r="r" t="t"/>
            <a:pathLst>
              <a:path extrusionOk="0" h="881664" w="3265422">
                <a:moveTo>
                  <a:pt x="0" y="0"/>
                </a:moveTo>
                <a:lnTo>
                  <a:pt x="3265421" y="0"/>
                </a:lnTo>
                <a:lnTo>
                  <a:pt x="3265421" y="881664"/>
                </a:lnTo>
                <a:lnTo>
                  <a:pt x="0" y="881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18"/>
          <p:cNvSpPr/>
          <p:nvPr/>
        </p:nvSpPr>
        <p:spPr>
          <a:xfrm>
            <a:off x="16089298" y="9007704"/>
            <a:ext cx="1170002" cy="1132260"/>
          </a:xfrm>
          <a:custGeom>
            <a:rect b="b" l="l" r="r" t="t"/>
            <a:pathLst>
              <a:path extrusionOk="0" h="1132260" w="1170002">
                <a:moveTo>
                  <a:pt x="0" y="0"/>
                </a:moveTo>
                <a:lnTo>
                  <a:pt x="1170002" y="0"/>
                </a:lnTo>
                <a:lnTo>
                  <a:pt x="1170002" y="1132260"/>
                </a:lnTo>
                <a:lnTo>
                  <a:pt x="0" y="11322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77500"/>
        </a:solidFill>
      </p:bgPr>
    </p:bg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9"/>
          <p:cNvSpPr txBox="1"/>
          <p:nvPr>
            <p:ph idx="12" type="sldNum"/>
          </p:nvPr>
        </p:nvSpPr>
        <p:spPr>
          <a:xfrm>
            <a:off x="16856700" y="9127650"/>
            <a:ext cx="1431300" cy="10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"/>
          <p:cNvSpPr txBox="1"/>
          <p:nvPr/>
        </p:nvSpPr>
        <p:spPr>
          <a:xfrm>
            <a:off x="7026364" y="1031562"/>
            <a:ext cx="10233000" cy="13040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49"/>
              <a:buFont typeface="Arial"/>
              <a:buNone/>
            </a:pPr>
            <a:r>
              <a:rPr b="1" i="0" lang="en-US" sz="5649" u="none" cap="none" strike="noStrike">
                <a:solidFill>
                  <a:srgbClr val="000000"/>
                </a:solidFill>
                <a:latin typeface="Signika"/>
                <a:ea typeface="Signika"/>
                <a:cs typeface="Signika"/>
                <a:sym typeface="Signika"/>
              </a:rPr>
              <a:t>Instructor: Ruth Gittens</a:t>
            </a:r>
            <a:endParaRPr b="1" i="0" sz="5649" u="none" cap="none" strike="noStrike">
              <a:solidFill>
                <a:srgbClr val="000000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692163" y="9133002"/>
            <a:ext cx="3265422" cy="881664"/>
          </a:xfrm>
          <a:custGeom>
            <a:rect b="b" l="l" r="r" t="t"/>
            <a:pathLst>
              <a:path extrusionOk="0" h="881664" w="3265422">
                <a:moveTo>
                  <a:pt x="0" y="0"/>
                </a:moveTo>
                <a:lnTo>
                  <a:pt x="3265421" y="0"/>
                </a:lnTo>
                <a:lnTo>
                  <a:pt x="3265421" y="881664"/>
                </a:lnTo>
                <a:lnTo>
                  <a:pt x="0" y="881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16089298" y="9007704"/>
            <a:ext cx="1170002" cy="1132260"/>
          </a:xfrm>
          <a:custGeom>
            <a:rect b="b" l="l" r="r" t="t"/>
            <a:pathLst>
              <a:path extrusionOk="0" h="1132260" w="1170002">
                <a:moveTo>
                  <a:pt x="0" y="0"/>
                </a:moveTo>
                <a:lnTo>
                  <a:pt x="1170002" y="0"/>
                </a:lnTo>
                <a:lnTo>
                  <a:pt x="1170002" y="1132260"/>
                </a:lnTo>
                <a:lnTo>
                  <a:pt x="0" y="11322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p2"/>
          <p:cNvCxnSpPr/>
          <p:nvPr/>
        </p:nvCxnSpPr>
        <p:spPr>
          <a:xfrm>
            <a:off x="434985" y="8792877"/>
            <a:ext cx="17338800" cy="0"/>
          </a:xfrm>
          <a:prstGeom prst="straightConnector1">
            <a:avLst/>
          </a:prstGeom>
          <a:noFill/>
          <a:ln cap="flat" cmpd="sng" w="95250">
            <a:solidFill>
              <a:srgbClr val="E775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2" name="Google Shape;182;p2"/>
          <p:cNvSpPr/>
          <p:nvPr/>
        </p:nvSpPr>
        <p:spPr>
          <a:xfrm>
            <a:off x="-2902551" y="-107"/>
            <a:ext cx="7207655" cy="8615257"/>
          </a:xfrm>
          <a:custGeom>
            <a:rect b="b" l="l" r="r" t="t"/>
            <a:pathLst>
              <a:path extrusionOk="0" h="10286874" w="8606155">
                <a:moveTo>
                  <a:pt x="8606155" y="10251441"/>
                </a:moveTo>
                <a:cubicBezTo>
                  <a:pt x="8606155" y="10284588"/>
                  <a:pt x="8595487" y="10286874"/>
                  <a:pt x="8567674" y="10286874"/>
                </a:cubicBezTo>
                <a:cubicBezTo>
                  <a:pt x="5713094" y="10286239"/>
                  <a:pt x="2858643" y="10286239"/>
                  <a:pt x="4064" y="10286239"/>
                </a:cubicBezTo>
                <a:cubicBezTo>
                  <a:pt x="0" y="10272396"/>
                  <a:pt x="6350" y="10259823"/>
                  <a:pt x="9271" y="10246996"/>
                </a:cubicBezTo>
                <a:cubicBezTo>
                  <a:pt x="134747" y="9685402"/>
                  <a:pt x="260350" y="9123935"/>
                  <a:pt x="386207" y="8562467"/>
                </a:cubicBezTo>
                <a:cubicBezTo>
                  <a:pt x="565658" y="7761986"/>
                  <a:pt x="745490" y="6961633"/>
                  <a:pt x="924814" y="6161151"/>
                </a:cubicBezTo>
                <a:cubicBezTo>
                  <a:pt x="1146302" y="5172583"/>
                  <a:pt x="1367282" y="4184015"/>
                  <a:pt x="1588643" y="3195574"/>
                </a:cubicBezTo>
                <a:cubicBezTo>
                  <a:pt x="1813560" y="2191385"/>
                  <a:pt x="2038604" y="1187323"/>
                  <a:pt x="2264156" y="183261"/>
                </a:cubicBezTo>
                <a:cubicBezTo>
                  <a:pt x="2277872" y="122174"/>
                  <a:pt x="2286635" y="59690"/>
                  <a:pt x="2308860" y="635"/>
                </a:cubicBezTo>
                <a:cubicBezTo>
                  <a:pt x="4395216" y="635"/>
                  <a:pt x="6481572" y="635"/>
                  <a:pt x="8567928" y="0"/>
                </a:cubicBezTo>
                <a:cubicBezTo>
                  <a:pt x="8596249" y="0"/>
                  <a:pt x="8605901" y="3429"/>
                  <a:pt x="8605901" y="35814"/>
                </a:cubicBezTo>
                <a:cubicBezTo>
                  <a:pt x="8605139" y="3441066"/>
                  <a:pt x="8605139" y="6846317"/>
                  <a:pt x="8606155" y="10251441"/>
                </a:cubicBez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586" r="-7875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3" name="Google Shape;183;p2"/>
          <p:cNvGrpSpPr/>
          <p:nvPr/>
        </p:nvGrpSpPr>
        <p:grpSpPr>
          <a:xfrm>
            <a:off x="0" y="1868282"/>
            <a:ext cx="5909818" cy="3799938"/>
            <a:chOff x="0" y="-38100"/>
            <a:chExt cx="1556485" cy="1000800"/>
          </a:xfrm>
        </p:grpSpPr>
        <p:sp>
          <p:nvSpPr>
            <p:cNvPr id="184" name="Google Shape;184;p2"/>
            <p:cNvSpPr/>
            <p:nvPr/>
          </p:nvSpPr>
          <p:spPr>
            <a:xfrm>
              <a:off x="0" y="0"/>
              <a:ext cx="1556485" cy="962569"/>
            </a:xfrm>
            <a:custGeom>
              <a:rect b="b" l="l" r="r" t="t"/>
              <a:pathLst>
                <a:path extrusionOk="0" h="962569" w="1556485">
                  <a:moveTo>
                    <a:pt x="0" y="0"/>
                  </a:moveTo>
                  <a:lnTo>
                    <a:pt x="1556485" y="0"/>
                  </a:lnTo>
                  <a:lnTo>
                    <a:pt x="1556485" y="962569"/>
                  </a:lnTo>
                  <a:lnTo>
                    <a:pt x="0" y="962569"/>
                  </a:lnTo>
                  <a:close/>
                </a:path>
              </a:pathLst>
            </a:custGeom>
            <a:solidFill>
              <a:srgbClr val="E775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"/>
            <p:cNvSpPr txBox="1"/>
            <p:nvPr/>
          </p:nvSpPr>
          <p:spPr>
            <a:xfrm>
              <a:off x="0" y="-38100"/>
              <a:ext cx="1556400" cy="100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2"/>
          <p:cNvSpPr txBox="1"/>
          <p:nvPr/>
        </p:nvSpPr>
        <p:spPr>
          <a:xfrm>
            <a:off x="692163" y="3160739"/>
            <a:ext cx="5927400" cy="18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9"/>
              <a:buFont typeface="Arial"/>
              <a:buNone/>
            </a:pPr>
            <a:r>
              <a:rPr b="1" i="0" lang="en-US" sz="3999" u="none" cap="none" strike="noStrike">
                <a:solidFill>
                  <a:srgbClr val="FFFFFF"/>
                </a:solidFill>
                <a:latin typeface="Signika"/>
                <a:ea typeface="Signika"/>
                <a:cs typeface="Signika"/>
                <a:sym typeface="Signika"/>
              </a:rPr>
              <a:t>Welcome!</a:t>
            </a:r>
            <a:endParaRPr b="1" i="0" sz="3999" u="none" cap="none" strike="noStrike">
              <a:solidFill>
                <a:srgbClr val="FFFFFF"/>
              </a:solidFill>
              <a:latin typeface="Signika"/>
              <a:ea typeface="Signika"/>
              <a:cs typeface="Signika"/>
              <a:sym typeface="Signik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9"/>
              <a:buFont typeface="Arial"/>
              <a:buNone/>
            </a:pPr>
            <a:r>
              <a:t/>
            </a:r>
            <a:endParaRPr b="1" i="0" sz="3999" u="none" cap="none" strike="noStrike">
              <a:solidFill>
                <a:srgbClr val="FFFFFF"/>
              </a:solidFill>
              <a:latin typeface="Signika"/>
              <a:ea typeface="Signika"/>
              <a:cs typeface="Signika"/>
              <a:sym typeface="Signik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9"/>
              <a:buFont typeface="Arial"/>
              <a:buNone/>
            </a:pPr>
            <a:r>
              <a:rPr b="1" i="0" lang="en-US" sz="3999" u="none" cap="none" strike="noStrike">
                <a:solidFill>
                  <a:srgbClr val="FFFFFF"/>
                </a:solidFill>
                <a:latin typeface="Signika"/>
                <a:ea typeface="Signika"/>
                <a:cs typeface="Signika"/>
                <a:sym typeface="Signika"/>
              </a:rPr>
              <a:t>Session 1</a:t>
            </a:r>
            <a:endParaRPr b="1" i="0" sz="3999" u="none" cap="none" strike="noStrike">
              <a:solidFill>
                <a:srgbClr val="FFFFFF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"/>
          <p:cNvSpPr txBox="1"/>
          <p:nvPr/>
        </p:nvSpPr>
        <p:spPr>
          <a:xfrm>
            <a:off x="7026364" y="1031562"/>
            <a:ext cx="10233000" cy="52160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49"/>
              <a:buFont typeface="Arial"/>
              <a:buNone/>
            </a:pPr>
            <a:r>
              <a:rPr b="1" i="0" lang="en-US" sz="5649" u="none" cap="none" strike="noStrike">
                <a:solidFill>
                  <a:srgbClr val="000000"/>
                </a:solidFill>
                <a:latin typeface="Signika"/>
                <a:ea typeface="Signika"/>
                <a:cs typeface="Signika"/>
                <a:sym typeface="Signika"/>
              </a:rPr>
              <a:t>Overview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49"/>
              <a:buFont typeface="Arial"/>
              <a:buNone/>
            </a:pPr>
            <a:r>
              <a:rPr b="1" i="0" lang="en-US" sz="5649" u="none" cap="none" strike="noStrike">
                <a:solidFill>
                  <a:srgbClr val="000000"/>
                </a:solidFill>
                <a:latin typeface="Signika"/>
                <a:ea typeface="Signika"/>
                <a:cs typeface="Signika"/>
                <a:sym typeface="Signika"/>
              </a:rPr>
              <a:t>Development Environment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49"/>
              <a:buFont typeface="Arial"/>
              <a:buNone/>
            </a:pPr>
            <a:r>
              <a:rPr b="1" i="0" lang="en-US" sz="5649" u="none" cap="none" strike="noStrike">
                <a:solidFill>
                  <a:srgbClr val="000000"/>
                </a:solidFill>
                <a:latin typeface="Signika"/>
                <a:ea typeface="Signika"/>
                <a:cs typeface="Signika"/>
                <a:sym typeface="Signika"/>
              </a:rPr>
              <a:t>Using Anaconda and Jupyter</a:t>
            </a:r>
            <a:endParaRPr b="1" i="0" sz="5649" u="none" cap="none" strike="noStrike">
              <a:solidFill>
                <a:srgbClr val="000000"/>
              </a:solidFill>
              <a:latin typeface="Signika"/>
              <a:ea typeface="Signika"/>
              <a:cs typeface="Signika"/>
              <a:sym typeface="Signik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49"/>
              <a:buFont typeface="Arial"/>
              <a:buNone/>
            </a:pPr>
            <a:r>
              <a:rPr b="1" i="0" lang="en-US" sz="5649" u="none" cap="none" strike="noStrike">
                <a:solidFill>
                  <a:srgbClr val="000000"/>
                </a:solidFill>
                <a:latin typeface="Signika"/>
                <a:ea typeface="Signika"/>
                <a:cs typeface="Signika"/>
                <a:sym typeface="Signika"/>
              </a:rPr>
              <a:t>Running Python Code</a:t>
            </a:r>
            <a:endParaRPr b="1" i="0" sz="5649" u="none" cap="none" strike="noStrike">
              <a:solidFill>
                <a:srgbClr val="000000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192" name="Google Shape;192;p3"/>
          <p:cNvSpPr/>
          <p:nvPr/>
        </p:nvSpPr>
        <p:spPr>
          <a:xfrm>
            <a:off x="692163" y="9133002"/>
            <a:ext cx="3265422" cy="881664"/>
          </a:xfrm>
          <a:custGeom>
            <a:rect b="b" l="l" r="r" t="t"/>
            <a:pathLst>
              <a:path extrusionOk="0" h="881664" w="3265422">
                <a:moveTo>
                  <a:pt x="0" y="0"/>
                </a:moveTo>
                <a:lnTo>
                  <a:pt x="3265421" y="0"/>
                </a:lnTo>
                <a:lnTo>
                  <a:pt x="3265421" y="881664"/>
                </a:lnTo>
                <a:lnTo>
                  <a:pt x="0" y="881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3"/>
          <p:cNvSpPr/>
          <p:nvPr/>
        </p:nvSpPr>
        <p:spPr>
          <a:xfrm>
            <a:off x="16089298" y="9007704"/>
            <a:ext cx="1170002" cy="1132260"/>
          </a:xfrm>
          <a:custGeom>
            <a:rect b="b" l="l" r="r" t="t"/>
            <a:pathLst>
              <a:path extrusionOk="0" h="1132260" w="1170002">
                <a:moveTo>
                  <a:pt x="0" y="0"/>
                </a:moveTo>
                <a:lnTo>
                  <a:pt x="1170002" y="0"/>
                </a:lnTo>
                <a:lnTo>
                  <a:pt x="1170002" y="1132260"/>
                </a:lnTo>
                <a:lnTo>
                  <a:pt x="0" y="11322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Google Shape;194;p3"/>
          <p:cNvCxnSpPr/>
          <p:nvPr/>
        </p:nvCxnSpPr>
        <p:spPr>
          <a:xfrm>
            <a:off x="434985" y="8792877"/>
            <a:ext cx="17338800" cy="0"/>
          </a:xfrm>
          <a:prstGeom prst="straightConnector1">
            <a:avLst/>
          </a:prstGeom>
          <a:noFill/>
          <a:ln cap="flat" cmpd="sng" w="95250">
            <a:solidFill>
              <a:srgbClr val="E775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" name="Google Shape;195;p3"/>
          <p:cNvSpPr/>
          <p:nvPr/>
        </p:nvSpPr>
        <p:spPr>
          <a:xfrm>
            <a:off x="-2902551" y="-107"/>
            <a:ext cx="7207655" cy="8615257"/>
          </a:xfrm>
          <a:custGeom>
            <a:rect b="b" l="l" r="r" t="t"/>
            <a:pathLst>
              <a:path extrusionOk="0" h="10286874" w="8606155">
                <a:moveTo>
                  <a:pt x="8606155" y="10251441"/>
                </a:moveTo>
                <a:cubicBezTo>
                  <a:pt x="8606155" y="10284588"/>
                  <a:pt x="8595487" y="10286874"/>
                  <a:pt x="8567674" y="10286874"/>
                </a:cubicBezTo>
                <a:cubicBezTo>
                  <a:pt x="5713094" y="10286239"/>
                  <a:pt x="2858643" y="10286239"/>
                  <a:pt x="4064" y="10286239"/>
                </a:cubicBezTo>
                <a:cubicBezTo>
                  <a:pt x="0" y="10272396"/>
                  <a:pt x="6350" y="10259823"/>
                  <a:pt x="9271" y="10246996"/>
                </a:cubicBezTo>
                <a:cubicBezTo>
                  <a:pt x="134747" y="9685402"/>
                  <a:pt x="260350" y="9123935"/>
                  <a:pt x="386207" y="8562467"/>
                </a:cubicBezTo>
                <a:cubicBezTo>
                  <a:pt x="565658" y="7761986"/>
                  <a:pt x="745490" y="6961633"/>
                  <a:pt x="924814" y="6161151"/>
                </a:cubicBezTo>
                <a:cubicBezTo>
                  <a:pt x="1146302" y="5172583"/>
                  <a:pt x="1367282" y="4184015"/>
                  <a:pt x="1588643" y="3195574"/>
                </a:cubicBezTo>
                <a:cubicBezTo>
                  <a:pt x="1813560" y="2191385"/>
                  <a:pt x="2038604" y="1187323"/>
                  <a:pt x="2264156" y="183261"/>
                </a:cubicBezTo>
                <a:cubicBezTo>
                  <a:pt x="2277872" y="122174"/>
                  <a:pt x="2286635" y="59690"/>
                  <a:pt x="2308860" y="635"/>
                </a:cubicBezTo>
                <a:cubicBezTo>
                  <a:pt x="4395216" y="635"/>
                  <a:pt x="6481572" y="635"/>
                  <a:pt x="8567928" y="0"/>
                </a:cubicBezTo>
                <a:cubicBezTo>
                  <a:pt x="8596249" y="0"/>
                  <a:pt x="8605901" y="3429"/>
                  <a:pt x="8605901" y="35814"/>
                </a:cubicBezTo>
                <a:cubicBezTo>
                  <a:pt x="8605139" y="3441066"/>
                  <a:pt x="8605139" y="6846317"/>
                  <a:pt x="8606155" y="10251441"/>
                </a:cubicBez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586" r="-7875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6" name="Google Shape;196;p3"/>
          <p:cNvGrpSpPr/>
          <p:nvPr/>
        </p:nvGrpSpPr>
        <p:grpSpPr>
          <a:xfrm>
            <a:off x="0" y="1868282"/>
            <a:ext cx="5909818" cy="3799938"/>
            <a:chOff x="0" y="-38100"/>
            <a:chExt cx="1556485" cy="1000800"/>
          </a:xfrm>
        </p:grpSpPr>
        <p:sp>
          <p:nvSpPr>
            <p:cNvPr id="197" name="Google Shape;197;p3"/>
            <p:cNvSpPr/>
            <p:nvPr/>
          </p:nvSpPr>
          <p:spPr>
            <a:xfrm>
              <a:off x="0" y="0"/>
              <a:ext cx="1556485" cy="962569"/>
            </a:xfrm>
            <a:custGeom>
              <a:rect b="b" l="l" r="r" t="t"/>
              <a:pathLst>
                <a:path extrusionOk="0" h="962569" w="1556485">
                  <a:moveTo>
                    <a:pt x="0" y="0"/>
                  </a:moveTo>
                  <a:lnTo>
                    <a:pt x="1556485" y="0"/>
                  </a:lnTo>
                  <a:lnTo>
                    <a:pt x="1556485" y="962569"/>
                  </a:lnTo>
                  <a:lnTo>
                    <a:pt x="0" y="962569"/>
                  </a:lnTo>
                  <a:close/>
                </a:path>
              </a:pathLst>
            </a:custGeom>
            <a:solidFill>
              <a:srgbClr val="E775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3"/>
            <p:cNvSpPr txBox="1"/>
            <p:nvPr/>
          </p:nvSpPr>
          <p:spPr>
            <a:xfrm>
              <a:off x="0" y="-38100"/>
              <a:ext cx="1556400" cy="100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9" name="Google Shape;199;p3"/>
          <p:cNvSpPr txBox="1"/>
          <p:nvPr/>
        </p:nvSpPr>
        <p:spPr>
          <a:xfrm>
            <a:off x="692171" y="3160750"/>
            <a:ext cx="4052400" cy="615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9"/>
              <a:buFont typeface="Arial"/>
              <a:buNone/>
            </a:pPr>
            <a:r>
              <a:rPr b="1" i="0" lang="en-US" sz="3999" u="none" cap="none" strike="noStrike">
                <a:solidFill>
                  <a:srgbClr val="FFFFFF"/>
                </a:solidFill>
                <a:latin typeface="Signika"/>
                <a:ea typeface="Signika"/>
                <a:cs typeface="Signika"/>
                <a:sym typeface="Signika"/>
              </a:rPr>
              <a:t>Agenda</a:t>
            </a:r>
            <a:endParaRPr b="1" i="0" sz="3999" u="none" cap="none" strike="noStrike">
              <a:solidFill>
                <a:srgbClr val="FFFFFF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"/>
          <p:cNvSpPr/>
          <p:nvPr/>
        </p:nvSpPr>
        <p:spPr>
          <a:xfrm>
            <a:off x="692163" y="9133002"/>
            <a:ext cx="3265422" cy="881664"/>
          </a:xfrm>
          <a:custGeom>
            <a:rect b="b" l="l" r="r" t="t"/>
            <a:pathLst>
              <a:path extrusionOk="0" h="881664" w="3265422">
                <a:moveTo>
                  <a:pt x="0" y="0"/>
                </a:moveTo>
                <a:lnTo>
                  <a:pt x="3265421" y="0"/>
                </a:lnTo>
                <a:lnTo>
                  <a:pt x="3265421" y="881664"/>
                </a:lnTo>
                <a:lnTo>
                  <a:pt x="0" y="881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4"/>
          <p:cNvSpPr/>
          <p:nvPr/>
        </p:nvSpPr>
        <p:spPr>
          <a:xfrm>
            <a:off x="16089298" y="9007704"/>
            <a:ext cx="1170002" cy="1132260"/>
          </a:xfrm>
          <a:custGeom>
            <a:rect b="b" l="l" r="r" t="t"/>
            <a:pathLst>
              <a:path extrusionOk="0" h="1132260" w="1170002">
                <a:moveTo>
                  <a:pt x="0" y="0"/>
                </a:moveTo>
                <a:lnTo>
                  <a:pt x="1170002" y="0"/>
                </a:lnTo>
                <a:lnTo>
                  <a:pt x="1170002" y="1132260"/>
                </a:lnTo>
                <a:lnTo>
                  <a:pt x="0" y="11322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6" name="Google Shape;206;p4"/>
          <p:cNvCxnSpPr/>
          <p:nvPr/>
        </p:nvCxnSpPr>
        <p:spPr>
          <a:xfrm>
            <a:off x="434985" y="8792877"/>
            <a:ext cx="17338800" cy="0"/>
          </a:xfrm>
          <a:prstGeom prst="straightConnector1">
            <a:avLst/>
          </a:prstGeom>
          <a:noFill/>
          <a:ln cap="flat" cmpd="sng" w="95250">
            <a:solidFill>
              <a:srgbClr val="E775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7" name="Google Shape;207;p4"/>
          <p:cNvSpPr/>
          <p:nvPr/>
        </p:nvSpPr>
        <p:spPr>
          <a:xfrm>
            <a:off x="-2902551" y="-107"/>
            <a:ext cx="7207655" cy="8615257"/>
          </a:xfrm>
          <a:custGeom>
            <a:rect b="b" l="l" r="r" t="t"/>
            <a:pathLst>
              <a:path extrusionOk="0" h="10286874" w="8606155">
                <a:moveTo>
                  <a:pt x="8606155" y="10251441"/>
                </a:moveTo>
                <a:cubicBezTo>
                  <a:pt x="8606155" y="10284588"/>
                  <a:pt x="8595487" y="10286874"/>
                  <a:pt x="8567674" y="10286874"/>
                </a:cubicBezTo>
                <a:cubicBezTo>
                  <a:pt x="5713094" y="10286239"/>
                  <a:pt x="2858643" y="10286239"/>
                  <a:pt x="4064" y="10286239"/>
                </a:cubicBezTo>
                <a:cubicBezTo>
                  <a:pt x="0" y="10272396"/>
                  <a:pt x="6350" y="10259823"/>
                  <a:pt x="9271" y="10246996"/>
                </a:cubicBezTo>
                <a:cubicBezTo>
                  <a:pt x="134747" y="9685402"/>
                  <a:pt x="260350" y="9123935"/>
                  <a:pt x="386207" y="8562467"/>
                </a:cubicBezTo>
                <a:cubicBezTo>
                  <a:pt x="565658" y="7761986"/>
                  <a:pt x="745490" y="6961633"/>
                  <a:pt x="924814" y="6161151"/>
                </a:cubicBezTo>
                <a:cubicBezTo>
                  <a:pt x="1146302" y="5172583"/>
                  <a:pt x="1367282" y="4184015"/>
                  <a:pt x="1588643" y="3195574"/>
                </a:cubicBezTo>
                <a:cubicBezTo>
                  <a:pt x="1813560" y="2191385"/>
                  <a:pt x="2038604" y="1187323"/>
                  <a:pt x="2264156" y="183261"/>
                </a:cubicBezTo>
                <a:cubicBezTo>
                  <a:pt x="2277872" y="122174"/>
                  <a:pt x="2286635" y="59690"/>
                  <a:pt x="2308860" y="635"/>
                </a:cubicBezTo>
                <a:cubicBezTo>
                  <a:pt x="4395216" y="635"/>
                  <a:pt x="6481572" y="635"/>
                  <a:pt x="8567928" y="0"/>
                </a:cubicBezTo>
                <a:cubicBezTo>
                  <a:pt x="8596249" y="0"/>
                  <a:pt x="8605901" y="3429"/>
                  <a:pt x="8605901" y="35814"/>
                </a:cubicBezTo>
                <a:cubicBezTo>
                  <a:pt x="8605139" y="3441066"/>
                  <a:pt x="8605139" y="6846317"/>
                  <a:pt x="8606155" y="10251441"/>
                </a:cubicBez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586" r="-7875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8" name="Google Shape;208;p4"/>
          <p:cNvGrpSpPr/>
          <p:nvPr/>
        </p:nvGrpSpPr>
        <p:grpSpPr>
          <a:xfrm>
            <a:off x="0" y="1868282"/>
            <a:ext cx="5909818" cy="3799938"/>
            <a:chOff x="0" y="-38100"/>
            <a:chExt cx="1556485" cy="1000800"/>
          </a:xfrm>
        </p:grpSpPr>
        <p:sp>
          <p:nvSpPr>
            <p:cNvPr id="209" name="Google Shape;209;p4"/>
            <p:cNvSpPr/>
            <p:nvPr/>
          </p:nvSpPr>
          <p:spPr>
            <a:xfrm>
              <a:off x="0" y="0"/>
              <a:ext cx="1556485" cy="962569"/>
            </a:xfrm>
            <a:custGeom>
              <a:rect b="b" l="l" r="r" t="t"/>
              <a:pathLst>
                <a:path extrusionOk="0" h="962569" w="1556485">
                  <a:moveTo>
                    <a:pt x="0" y="0"/>
                  </a:moveTo>
                  <a:lnTo>
                    <a:pt x="1556485" y="0"/>
                  </a:lnTo>
                  <a:lnTo>
                    <a:pt x="1556485" y="962569"/>
                  </a:lnTo>
                  <a:lnTo>
                    <a:pt x="0" y="962569"/>
                  </a:lnTo>
                  <a:close/>
                </a:path>
              </a:pathLst>
            </a:custGeom>
            <a:solidFill>
              <a:srgbClr val="E775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4"/>
            <p:cNvSpPr txBox="1"/>
            <p:nvPr/>
          </p:nvSpPr>
          <p:spPr>
            <a:xfrm>
              <a:off x="0" y="-38100"/>
              <a:ext cx="1556400" cy="100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1" name="Google Shape;211;p4"/>
          <p:cNvSpPr txBox="1"/>
          <p:nvPr/>
        </p:nvSpPr>
        <p:spPr>
          <a:xfrm>
            <a:off x="692163" y="3160739"/>
            <a:ext cx="5927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9"/>
              <a:buFont typeface="Arial"/>
              <a:buNone/>
            </a:pPr>
            <a:r>
              <a:rPr b="1" i="0" lang="en-US" sz="3999" u="none" cap="none" strike="noStrike">
                <a:solidFill>
                  <a:srgbClr val="FFFFFF"/>
                </a:solidFill>
                <a:latin typeface="Signika"/>
                <a:ea typeface="Signika"/>
                <a:cs typeface="Signika"/>
                <a:sym typeface="Signika"/>
              </a:rPr>
              <a:t>Overview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4"/>
          <p:cNvSpPr txBox="1"/>
          <p:nvPr/>
        </p:nvSpPr>
        <p:spPr>
          <a:xfrm>
            <a:off x="5997855" y="1031550"/>
            <a:ext cx="11238000" cy="66187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rgbClr val="000000"/>
                </a:solidFill>
                <a:latin typeface="Signika"/>
                <a:ea typeface="Signika"/>
                <a:cs typeface="Signika"/>
                <a:sym typeface="Signika"/>
              </a:rPr>
              <a:t>What is programming?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1" i="0" sz="3400" u="none" cap="none" strike="noStrike">
              <a:solidFill>
                <a:srgbClr val="000000"/>
              </a:solidFill>
              <a:latin typeface="Signika"/>
              <a:ea typeface="Signika"/>
              <a:cs typeface="Signika"/>
              <a:sym typeface="Signik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rgbClr val="000000"/>
                </a:solidFill>
                <a:latin typeface="Signika"/>
                <a:ea typeface="Signika"/>
                <a:cs typeface="Signika"/>
                <a:sym typeface="Signika"/>
              </a:rPr>
              <a:t>Why write code?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1" i="0" sz="3400" u="none" cap="none" strike="noStrike">
              <a:solidFill>
                <a:srgbClr val="000000"/>
              </a:solidFill>
              <a:latin typeface="Signika"/>
              <a:ea typeface="Signika"/>
              <a:cs typeface="Signika"/>
              <a:sym typeface="Signik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rgbClr val="000000"/>
                </a:solidFill>
                <a:latin typeface="Signika"/>
                <a:ea typeface="Signika"/>
                <a:cs typeface="Signika"/>
                <a:sym typeface="Signika"/>
              </a:rPr>
              <a:t>What is a programming language?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1" i="0" sz="3400" u="none" cap="none" strike="noStrike">
              <a:solidFill>
                <a:srgbClr val="000000"/>
              </a:solidFill>
              <a:latin typeface="Signika"/>
              <a:ea typeface="Signika"/>
              <a:cs typeface="Signika"/>
              <a:sym typeface="Signik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rgbClr val="000000"/>
                </a:solidFill>
                <a:latin typeface="Signika"/>
                <a:ea typeface="Signika"/>
                <a:cs typeface="Signika"/>
                <a:sym typeface="Signika"/>
              </a:rPr>
              <a:t>What is data?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1" i="0" sz="3400" u="none" cap="none" strike="noStrike">
              <a:solidFill>
                <a:srgbClr val="000000"/>
              </a:solidFill>
              <a:latin typeface="Signika"/>
              <a:ea typeface="Signika"/>
              <a:cs typeface="Signika"/>
              <a:sym typeface="Signik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1" i="0" sz="3400" u="none" cap="none" strike="noStrike">
              <a:solidFill>
                <a:srgbClr val="000000"/>
              </a:solidFill>
              <a:latin typeface="Signika"/>
              <a:ea typeface="Signika"/>
              <a:cs typeface="Signika"/>
              <a:sym typeface="Signik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1" i="0" sz="3400" u="none" cap="none" strike="noStrike">
              <a:solidFill>
                <a:srgbClr val="000000"/>
              </a:solidFill>
              <a:latin typeface="Signika"/>
              <a:ea typeface="Signika"/>
              <a:cs typeface="Signika"/>
              <a:sym typeface="Signik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1" i="0" sz="3400" u="none" cap="none" strike="noStrike">
              <a:solidFill>
                <a:srgbClr val="000000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"/>
          <p:cNvSpPr/>
          <p:nvPr/>
        </p:nvSpPr>
        <p:spPr>
          <a:xfrm>
            <a:off x="692163" y="9133002"/>
            <a:ext cx="3265422" cy="881664"/>
          </a:xfrm>
          <a:custGeom>
            <a:rect b="b" l="l" r="r" t="t"/>
            <a:pathLst>
              <a:path extrusionOk="0" h="881664" w="3265422">
                <a:moveTo>
                  <a:pt x="0" y="0"/>
                </a:moveTo>
                <a:lnTo>
                  <a:pt x="3265421" y="0"/>
                </a:lnTo>
                <a:lnTo>
                  <a:pt x="3265421" y="881664"/>
                </a:lnTo>
                <a:lnTo>
                  <a:pt x="0" y="881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5"/>
          <p:cNvSpPr/>
          <p:nvPr/>
        </p:nvSpPr>
        <p:spPr>
          <a:xfrm>
            <a:off x="16089298" y="9007704"/>
            <a:ext cx="1170002" cy="1132260"/>
          </a:xfrm>
          <a:custGeom>
            <a:rect b="b" l="l" r="r" t="t"/>
            <a:pathLst>
              <a:path extrusionOk="0" h="1132260" w="1170002">
                <a:moveTo>
                  <a:pt x="0" y="0"/>
                </a:moveTo>
                <a:lnTo>
                  <a:pt x="1170002" y="0"/>
                </a:lnTo>
                <a:lnTo>
                  <a:pt x="1170002" y="1132260"/>
                </a:lnTo>
                <a:lnTo>
                  <a:pt x="0" y="11322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9" name="Google Shape;219;p5"/>
          <p:cNvCxnSpPr/>
          <p:nvPr/>
        </p:nvCxnSpPr>
        <p:spPr>
          <a:xfrm>
            <a:off x="434985" y="8792877"/>
            <a:ext cx="17338800" cy="0"/>
          </a:xfrm>
          <a:prstGeom prst="straightConnector1">
            <a:avLst/>
          </a:prstGeom>
          <a:noFill/>
          <a:ln cap="flat" cmpd="sng" w="95250">
            <a:solidFill>
              <a:srgbClr val="E775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0" name="Google Shape;220;p5"/>
          <p:cNvSpPr/>
          <p:nvPr/>
        </p:nvSpPr>
        <p:spPr>
          <a:xfrm>
            <a:off x="-2902551" y="-107"/>
            <a:ext cx="7207655" cy="8615257"/>
          </a:xfrm>
          <a:custGeom>
            <a:rect b="b" l="l" r="r" t="t"/>
            <a:pathLst>
              <a:path extrusionOk="0" h="10286874" w="8606155">
                <a:moveTo>
                  <a:pt x="8606155" y="10251441"/>
                </a:moveTo>
                <a:cubicBezTo>
                  <a:pt x="8606155" y="10284588"/>
                  <a:pt x="8595487" y="10286874"/>
                  <a:pt x="8567674" y="10286874"/>
                </a:cubicBezTo>
                <a:cubicBezTo>
                  <a:pt x="5713094" y="10286239"/>
                  <a:pt x="2858643" y="10286239"/>
                  <a:pt x="4064" y="10286239"/>
                </a:cubicBezTo>
                <a:cubicBezTo>
                  <a:pt x="0" y="10272396"/>
                  <a:pt x="6350" y="10259823"/>
                  <a:pt x="9271" y="10246996"/>
                </a:cubicBezTo>
                <a:cubicBezTo>
                  <a:pt x="134747" y="9685402"/>
                  <a:pt x="260350" y="9123935"/>
                  <a:pt x="386207" y="8562467"/>
                </a:cubicBezTo>
                <a:cubicBezTo>
                  <a:pt x="565658" y="7761986"/>
                  <a:pt x="745490" y="6961633"/>
                  <a:pt x="924814" y="6161151"/>
                </a:cubicBezTo>
                <a:cubicBezTo>
                  <a:pt x="1146302" y="5172583"/>
                  <a:pt x="1367282" y="4184015"/>
                  <a:pt x="1588643" y="3195574"/>
                </a:cubicBezTo>
                <a:cubicBezTo>
                  <a:pt x="1813560" y="2191385"/>
                  <a:pt x="2038604" y="1187323"/>
                  <a:pt x="2264156" y="183261"/>
                </a:cubicBezTo>
                <a:cubicBezTo>
                  <a:pt x="2277872" y="122174"/>
                  <a:pt x="2286635" y="59690"/>
                  <a:pt x="2308860" y="635"/>
                </a:cubicBezTo>
                <a:cubicBezTo>
                  <a:pt x="4395216" y="635"/>
                  <a:pt x="6481572" y="635"/>
                  <a:pt x="8567928" y="0"/>
                </a:cubicBezTo>
                <a:cubicBezTo>
                  <a:pt x="8596249" y="0"/>
                  <a:pt x="8605901" y="3429"/>
                  <a:pt x="8605901" y="35814"/>
                </a:cubicBezTo>
                <a:cubicBezTo>
                  <a:pt x="8605139" y="3441066"/>
                  <a:pt x="8605139" y="6846317"/>
                  <a:pt x="8606155" y="10251441"/>
                </a:cubicBez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586" r="-7875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" name="Google Shape;221;p5"/>
          <p:cNvGrpSpPr/>
          <p:nvPr/>
        </p:nvGrpSpPr>
        <p:grpSpPr>
          <a:xfrm>
            <a:off x="0" y="1868282"/>
            <a:ext cx="5909818" cy="3799938"/>
            <a:chOff x="0" y="-38100"/>
            <a:chExt cx="1556485" cy="1000800"/>
          </a:xfrm>
        </p:grpSpPr>
        <p:sp>
          <p:nvSpPr>
            <p:cNvPr id="222" name="Google Shape;222;p5"/>
            <p:cNvSpPr/>
            <p:nvPr/>
          </p:nvSpPr>
          <p:spPr>
            <a:xfrm>
              <a:off x="0" y="0"/>
              <a:ext cx="1556485" cy="962569"/>
            </a:xfrm>
            <a:custGeom>
              <a:rect b="b" l="l" r="r" t="t"/>
              <a:pathLst>
                <a:path extrusionOk="0" h="962569" w="1556485">
                  <a:moveTo>
                    <a:pt x="0" y="0"/>
                  </a:moveTo>
                  <a:lnTo>
                    <a:pt x="1556485" y="0"/>
                  </a:lnTo>
                  <a:lnTo>
                    <a:pt x="1556485" y="962569"/>
                  </a:lnTo>
                  <a:lnTo>
                    <a:pt x="0" y="962569"/>
                  </a:lnTo>
                  <a:close/>
                </a:path>
              </a:pathLst>
            </a:custGeom>
            <a:solidFill>
              <a:srgbClr val="E775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5"/>
            <p:cNvSpPr txBox="1"/>
            <p:nvPr/>
          </p:nvSpPr>
          <p:spPr>
            <a:xfrm>
              <a:off x="0" y="-38100"/>
              <a:ext cx="1556400" cy="100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4" name="Google Shape;224;p5"/>
          <p:cNvSpPr txBox="1"/>
          <p:nvPr/>
        </p:nvSpPr>
        <p:spPr>
          <a:xfrm>
            <a:off x="0" y="3113846"/>
            <a:ext cx="5927400" cy="1230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9"/>
              <a:buFont typeface="Arial"/>
              <a:buNone/>
            </a:pPr>
            <a:r>
              <a:rPr b="1" i="0" lang="en-US" sz="3999" u="none" cap="none" strike="noStrike">
                <a:solidFill>
                  <a:srgbClr val="FFFFFF"/>
                </a:solidFill>
                <a:latin typeface="Signika"/>
                <a:ea typeface="Signika"/>
                <a:cs typeface="Signika"/>
                <a:sym typeface="Signika"/>
              </a:rPr>
              <a:t>Development Environments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5"/>
          <p:cNvSpPr txBox="1"/>
          <p:nvPr/>
        </p:nvSpPr>
        <p:spPr>
          <a:xfrm>
            <a:off x="6021301" y="1031550"/>
            <a:ext cx="11238000" cy="30085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rgbClr val="000000"/>
                </a:solidFill>
                <a:latin typeface="Signika"/>
                <a:ea typeface="Signika"/>
                <a:cs typeface="Signika"/>
                <a:sym typeface="Signika"/>
              </a:rPr>
              <a:t>What is an Integrated Development Environment (IDE)?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1" i="0" sz="3400" u="none" cap="none" strike="noStrike">
              <a:solidFill>
                <a:srgbClr val="000000"/>
              </a:solidFill>
              <a:latin typeface="Signika"/>
              <a:ea typeface="Signika"/>
              <a:cs typeface="Signika"/>
              <a:sym typeface="Signik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rgbClr val="000000"/>
                </a:solidFill>
                <a:latin typeface="Signika"/>
                <a:ea typeface="Signika"/>
                <a:cs typeface="Signika"/>
                <a:sym typeface="Signika"/>
              </a:rPr>
              <a:t>Desktop vs Web-based Environments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1" i="0" sz="3400" u="none" cap="none" strike="noStrike">
              <a:solidFill>
                <a:srgbClr val="000000"/>
              </a:solidFill>
              <a:latin typeface="Signika"/>
              <a:ea typeface="Signika"/>
              <a:cs typeface="Signika"/>
              <a:sym typeface="Signik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rgbClr val="000000"/>
                </a:solidFill>
                <a:latin typeface="Signika"/>
                <a:ea typeface="Signika"/>
                <a:cs typeface="Signika"/>
                <a:sym typeface="Signika"/>
              </a:rPr>
              <a:t>Getting Setup</a:t>
            </a:r>
            <a:endParaRPr b="1" i="0" sz="3400" u="none" cap="none" strike="noStrike">
              <a:solidFill>
                <a:srgbClr val="000000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6"/>
          <p:cNvSpPr/>
          <p:nvPr/>
        </p:nvSpPr>
        <p:spPr>
          <a:xfrm>
            <a:off x="692163" y="9133002"/>
            <a:ext cx="3265422" cy="881664"/>
          </a:xfrm>
          <a:custGeom>
            <a:rect b="b" l="l" r="r" t="t"/>
            <a:pathLst>
              <a:path extrusionOk="0" h="881664" w="3265422">
                <a:moveTo>
                  <a:pt x="0" y="0"/>
                </a:moveTo>
                <a:lnTo>
                  <a:pt x="3265421" y="0"/>
                </a:lnTo>
                <a:lnTo>
                  <a:pt x="3265421" y="881664"/>
                </a:lnTo>
                <a:lnTo>
                  <a:pt x="0" y="881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6"/>
          <p:cNvSpPr/>
          <p:nvPr/>
        </p:nvSpPr>
        <p:spPr>
          <a:xfrm>
            <a:off x="16089298" y="9007704"/>
            <a:ext cx="1170002" cy="1132260"/>
          </a:xfrm>
          <a:custGeom>
            <a:rect b="b" l="l" r="r" t="t"/>
            <a:pathLst>
              <a:path extrusionOk="0" h="1132260" w="1170002">
                <a:moveTo>
                  <a:pt x="0" y="0"/>
                </a:moveTo>
                <a:lnTo>
                  <a:pt x="1170002" y="0"/>
                </a:lnTo>
                <a:lnTo>
                  <a:pt x="1170002" y="1132260"/>
                </a:lnTo>
                <a:lnTo>
                  <a:pt x="0" y="11322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" name="Google Shape;232;p6"/>
          <p:cNvCxnSpPr/>
          <p:nvPr/>
        </p:nvCxnSpPr>
        <p:spPr>
          <a:xfrm>
            <a:off x="434985" y="8792877"/>
            <a:ext cx="17338800" cy="0"/>
          </a:xfrm>
          <a:prstGeom prst="straightConnector1">
            <a:avLst/>
          </a:prstGeom>
          <a:noFill/>
          <a:ln cap="flat" cmpd="sng" w="95250">
            <a:solidFill>
              <a:srgbClr val="E775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3" name="Google Shape;233;p6"/>
          <p:cNvSpPr/>
          <p:nvPr/>
        </p:nvSpPr>
        <p:spPr>
          <a:xfrm>
            <a:off x="-2902551" y="-107"/>
            <a:ext cx="7207655" cy="8615257"/>
          </a:xfrm>
          <a:custGeom>
            <a:rect b="b" l="l" r="r" t="t"/>
            <a:pathLst>
              <a:path extrusionOk="0" h="10286874" w="8606155">
                <a:moveTo>
                  <a:pt x="8606155" y="10251441"/>
                </a:moveTo>
                <a:cubicBezTo>
                  <a:pt x="8606155" y="10284588"/>
                  <a:pt x="8595487" y="10286874"/>
                  <a:pt x="8567674" y="10286874"/>
                </a:cubicBezTo>
                <a:cubicBezTo>
                  <a:pt x="5713094" y="10286239"/>
                  <a:pt x="2858643" y="10286239"/>
                  <a:pt x="4064" y="10286239"/>
                </a:cubicBezTo>
                <a:cubicBezTo>
                  <a:pt x="0" y="10272396"/>
                  <a:pt x="6350" y="10259823"/>
                  <a:pt x="9271" y="10246996"/>
                </a:cubicBezTo>
                <a:cubicBezTo>
                  <a:pt x="134747" y="9685402"/>
                  <a:pt x="260350" y="9123935"/>
                  <a:pt x="386207" y="8562467"/>
                </a:cubicBezTo>
                <a:cubicBezTo>
                  <a:pt x="565658" y="7761986"/>
                  <a:pt x="745490" y="6961633"/>
                  <a:pt x="924814" y="6161151"/>
                </a:cubicBezTo>
                <a:cubicBezTo>
                  <a:pt x="1146302" y="5172583"/>
                  <a:pt x="1367282" y="4184015"/>
                  <a:pt x="1588643" y="3195574"/>
                </a:cubicBezTo>
                <a:cubicBezTo>
                  <a:pt x="1813560" y="2191385"/>
                  <a:pt x="2038604" y="1187323"/>
                  <a:pt x="2264156" y="183261"/>
                </a:cubicBezTo>
                <a:cubicBezTo>
                  <a:pt x="2277872" y="122174"/>
                  <a:pt x="2286635" y="59690"/>
                  <a:pt x="2308860" y="635"/>
                </a:cubicBezTo>
                <a:cubicBezTo>
                  <a:pt x="4395216" y="635"/>
                  <a:pt x="6481572" y="635"/>
                  <a:pt x="8567928" y="0"/>
                </a:cubicBezTo>
                <a:cubicBezTo>
                  <a:pt x="8596249" y="0"/>
                  <a:pt x="8605901" y="3429"/>
                  <a:pt x="8605901" y="35814"/>
                </a:cubicBezTo>
                <a:cubicBezTo>
                  <a:pt x="8605139" y="3441066"/>
                  <a:pt x="8605139" y="6846317"/>
                  <a:pt x="8606155" y="10251441"/>
                </a:cubicBez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586" r="-7875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6"/>
          <p:cNvGrpSpPr/>
          <p:nvPr/>
        </p:nvGrpSpPr>
        <p:grpSpPr>
          <a:xfrm>
            <a:off x="0" y="1868282"/>
            <a:ext cx="5909818" cy="3799938"/>
            <a:chOff x="0" y="-38100"/>
            <a:chExt cx="1556485" cy="1000800"/>
          </a:xfrm>
        </p:grpSpPr>
        <p:sp>
          <p:nvSpPr>
            <p:cNvPr id="235" name="Google Shape;235;p6"/>
            <p:cNvSpPr/>
            <p:nvPr/>
          </p:nvSpPr>
          <p:spPr>
            <a:xfrm>
              <a:off x="0" y="0"/>
              <a:ext cx="1556485" cy="962569"/>
            </a:xfrm>
            <a:custGeom>
              <a:rect b="b" l="l" r="r" t="t"/>
              <a:pathLst>
                <a:path extrusionOk="0" h="962569" w="1556485">
                  <a:moveTo>
                    <a:pt x="0" y="0"/>
                  </a:moveTo>
                  <a:lnTo>
                    <a:pt x="1556485" y="0"/>
                  </a:lnTo>
                  <a:lnTo>
                    <a:pt x="1556485" y="962569"/>
                  </a:lnTo>
                  <a:lnTo>
                    <a:pt x="0" y="962569"/>
                  </a:lnTo>
                  <a:close/>
                </a:path>
              </a:pathLst>
            </a:custGeom>
            <a:solidFill>
              <a:srgbClr val="E775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6"/>
            <p:cNvSpPr txBox="1"/>
            <p:nvPr/>
          </p:nvSpPr>
          <p:spPr>
            <a:xfrm>
              <a:off x="0" y="-38100"/>
              <a:ext cx="1556400" cy="100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7" name="Google Shape;237;p6"/>
          <p:cNvSpPr txBox="1"/>
          <p:nvPr/>
        </p:nvSpPr>
        <p:spPr>
          <a:xfrm>
            <a:off x="0" y="3113846"/>
            <a:ext cx="5927400" cy="615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9"/>
              <a:buFont typeface="Arial"/>
              <a:buNone/>
            </a:pPr>
            <a:r>
              <a:rPr b="1" i="0" lang="en-US" sz="3999" u="none" cap="none" strike="noStrike">
                <a:solidFill>
                  <a:srgbClr val="FFFFFF"/>
                </a:solidFill>
                <a:latin typeface="Signika"/>
                <a:ea typeface="Signika"/>
                <a:cs typeface="Signika"/>
                <a:sym typeface="Signika"/>
              </a:rPr>
              <a:t>Anaconda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74492" y="492370"/>
            <a:ext cx="13253260" cy="8020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7"/>
          <p:cNvSpPr/>
          <p:nvPr/>
        </p:nvSpPr>
        <p:spPr>
          <a:xfrm>
            <a:off x="692163" y="9133002"/>
            <a:ext cx="3265422" cy="881664"/>
          </a:xfrm>
          <a:custGeom>
            <a:rect b="b" l="l" r="r" t="t"/>
            <a:pathLst>
              <a:path extrusionOk="0" h="881664" w="3265422">
                <a:moveTo>
                  <a:pt x="0" y="0"/>
                </a:moveTo>
                <a:lnTo>
                  <a:pt x="3265421" y="0"/>
                </a:lnTo>
                <a:lnTo>
                  <a:pt x="3265421" y="881664"/>
                </a:lnTo>
                <a:lnTo>
                  <a:pt x="0" y="881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7"/>
          <p:cNvSpPr/>
          <p:nvPr/>
        </p:nvSpPr>
        <p:spPr>
          <a:xfrm>
            <a:off x="16089298" y="9007704"/>
            <a:ext cx="1170002" cy="1132260"/>
          </a:xfrm>
          <a:custGeom>
            <a:rect b="b" l="l" r="r" t="t"/>
            <a:pathLst>
              <a:path extrusionOk="0" h="1132260" w="1170002">
                <a:moveTo>
                  <a:pt x="0" y="0"/>
                </a:moveTo>
                <a:lnTo>
                  <a:pt x="1170002" y="0"/>
                </a:lnTo>
                <a:lnTo>
                  <a:pt x="1170002" y="1132260"/>
                </a:lnTo>
                <a:lnTo>
                  <a:pt x="0" y="11322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5" name="Google Shape;245;p7"/>
          <p:cNvCxnSpPr/>
          <p:nvPr/>
        </p:nvCxnSpPr>
        <p:spPr>
          <a:xfrm>
            <a:off x="434985" y="8792877"/>
            <a:ext cx="17338800" cy="0"/>
          </a:xfrm>
          <a:prstGeom prst="straightConnector1">
            <a:avLst/>
          </a:prstGeom>
          <a:noFill/>
          <a:ln cap="flat" cmpd="sng" w="95250">
            <a:solidFill>
              <a:srgbClr val="E775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6" name="Google Shape;246;p7"/>
          <p:cNvSpPr/>
          <p:nvPr/>
        </p:nvSpPr>
        <p:spPr>
          <a:xfrm>
            <a:off x="-2902551" y="-107"/>
            <a:ext cx="7207655" cy="8615257"/>
          </a:xfrm>
          <a:custGeom>
            <a:rect b="b" l="l" r="r" t="t"/>
            <a:pathLst>
              <a:path extrusionOk="0" h="10286874" w="8606155">
                <a:moveTo>
                  <a:pt x="8606155" y="10251441"/>
                </a:moveTo>
                <a:cubicBezTo>
                  <a:pt x="8606155" y="10284588"/>
                  <a:pt x="8595487" y="10286874"/>
                  <a:pt x="8567674" y="10286874"/>
                </a:cubicBezTo>
                <a:cubicBezTo>
                  <a:pt x="5713094" y="10286239"/>
                  <a:pt x="2858643" y="10286239"/>
                  <a:pt x="4064" y="10286239"/>
                </a:cubicBezTo>
                <a:cubicBezTo>
                  <a:pt x="0" y="10272396"/>
                  <a:pt x="6350" y="10259823"/>
                  <a:pt x="9271" y="10246996"/>
                </a:cubicBezTo>
                <a:cubicBezTo>
                  <a:pt x="134747" y="9685402"/>
                  <a:pt x="260350" y="9123935"/>
                  <a:pt x="386207" y="8562467"/>
                </a:cubicBezTo>
                <a:cubicBezTo>
                  <a:pt x="565658" y="7761986"/>
                  <a:pt x="745490" y="6961633"/>
                  <a:pt x="924814" y="6161151"/>
                </a:cubicBezTo>
                <a:cubicBezTo>
                  <a:pt x="1146302" y="5172583"/>
                  <a:pt x="1367282" y="4184015"/>
                  <a:pt x="1588643" y="3195574"/>
                </a:cubicBezTo>
                <a:cubicBezTo>
                  <a:pt x="1813560" y="2191385"/>
                  <a:pt x="2038604" y="1187323"/>
                  <a:pt x="2264156" y="183261"/>
                </a:cubicBezTo>
                <a:cubicBezTo>
                  <a:pt x="2277872" y="122174"/>
                  <a:pt x="2286635" y="59690"/>
                  <a:pt x="2308860" y="635"/>
                </a:cubicBezTo>
                <a:cubicBezTo>
                  <a:pt x="4395216" y="635"/>
                  <a:pt x="6481572" y="635"/>
                  <a:pt x="8567928" y="0"/>
                </a:cubicBezTo>
                <a:cubicBezTo>
                  <a:pt x="8596249" y="0"/>
                  <a:pt x="8605901" y="3429"/>
                  <a:pt x="8605901" y="35814"/>
                </a:cubicBezTo>
                <a:cubicBezTo>
                  <a:pt x="8605139" y="3441066"/>
                  <a:pt x="8605139" y="6846317"/>
                  <a:pt x="8606155" y="10251441"/>
                </a:cubicBez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586" r="-7875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7" name="Google Shape;247;p7"/>
          <p:cNvGrpSpPr/>
          <p:nvPr/>
        </p:nvGrpSpPr>
        <p:grpSpPr>
          <a:xfrm>
            <a:off x="0" y="1868282"/>
            <a:ext cx="5909818" cy="3799938"/>
            <a:chOff x="0" y="-38100"/>
            <a:chExt cx="1556485" cy="1000800"/>
          </a:xfrm>
        </p:grpSpPr>
        <p:sp>
          <p:nvSpPr>
            <p:cNvPr id="248" name="Google Shape;248;p7"/>
            <p:cNvSpPr/>
            <p:nvPr/>
          </p:nvSpPr>
          <p:spPr>
            <a:xfrm>
              <a:off x="0" y="0"/>
              <a:ext cx="1556485" cy="962569"/>
            </a:xfrm>
            <a:custGeom>
              <a:rect b="b" l="l" r="r" t="t"/>
              <a:pathLst>
                <a:path extrusionOk="0" h="962569" w="1556485">
                  <a:moveTo>
                    <a:pt x="0" y="0"/>
                  </a:moveTo>
                  <a:lnTo>
                    <a:pt x="1556485" y="0"/>
                  </a:lnTo>
                  <a:lnTo>
                    <a:pt x="1556485" y="962569"/>
                  </a:lnTo>
                  <a:lnTo>
                    <a:pt x="0" y="962569"/>
                  </a:lnTo>
                  <a:close/>
                </a:path>
              </a:pathLst>
            </a:custGeom>
            <a:solidFill>
              <a:srgbClr val="E775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7"/>
            <p:cNvSpPr txBox="1"/>
            <p:nvPr/>
          </p:nvSpPr>
          <p:spPr>
            <a:xfrm>
              <a:off x="0" y="-38100"/>
              <a:ext cx="1556400" cy="100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0" name="Google Shape;250;p7"/>
          <p:cNvSpPr txBox="1"/>
          <p:nvPr/>
        </p:nvSpPr>
        <p:spPr>
          <a:xfrm>
            <a:off x="0" y="3113846"/>
            <a:ext cx="4861169" cy="615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9"/>
              <a:buFont typeface="Arial"/>
              <a:buNone/>
            </a:pPr>
            <a:r>
              <a:rPr b="1" i="0" lang="en-US" sz="3999" u="none" cap="none" strike="noStrike">
                <a:solidFill>
                  <a:srgbClr val="FFFFFF"/>
                </a:solidFill>
                <a:latin typeface="Signika"/>
                <a:ea typeface="Signika"/>
                <a:cs typeface="Signika"/>
                <a:sym typeface="Signika"/>
              </a:rPr>
              <a:t>Hands-On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7"/>
          <p:cNvSpPr txBox="1"/>
          <p:nvPr/>
        </p:nvSpPr>
        <p:spPr>
          <a:xfrm>
            <a:off x="6021301" y="1031550"/>
            <a:ext cx="11238000" cy="12034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rgbClr val="000000"/>
                </a:solidFill>
                <a:latin typeface="Signika"/>
                <a:ea typeface="Signika"/>
                <a:cs typeface="Signika"/>
                <a:sym typeface="Signika"/>
              </a:rPr>
              <a:t>Launch the Anaconda Navigator on your desktop.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1" i="0" sz="3400" u="none" cap="none" strike="noStrike">
              <a:solidFill>
                <a:srgbClr val="000000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"/>
          <p:cNvSpPr txBox="1"/>
          <p:nvPr/>
        </p:nvSpPr>
        <p:spPr>
          <a:xfrm>
            <a:off x="6619574" y="1031550"/>
            <a:ext cx="11488671" cy="101218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6858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b="1" i="0" lang="en-US" sz="4800" u="none" cap="none" strike="noStrike">
                <a:solidFill>
                  <a:srgbClr val="000000"/>
                </a:solidFill>
                <a:latin typeface="Signika"/>
                <a:ea typeface="Signika"/>
                <a:cs typeface="Signika"/>
                <a:sym typeface="Signika"/>
              </a:rPr>
              <a:t>Web-based interactive development environment.</a:t>
            </a:r>
            <a:endParaRPr/>
          </a:p>
          <a:p>
            <a:pPr indent="-685800" lvl="3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b="1" i="0" lang="en-US" sz="4800" u="none" cap="none" strike="noStrike">
                <a:solidFill>
                  <a:srgbClr val="000000"/>
                </a:solidFill>
                <a:latin typeface="Signika"/>
                <a:ea typeface="Signika"/>
                <a:cs typeface="Signika"/>
                <a:sym typeface="Signika"/>
              </a:rPr>
              <a:t>Data Science</a:t>
            </a:r>
            <a:endParaRPr/>
          </a:p>
          <a:p>
            <a:pPr indent="-685800" lvl="3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b="1" i="0" lang="en-US" sz="4800" u="none" cap="none" strike="noStrike">
                <a:solidFill>
                  <a:srgbClr val="000000"/>
                </a:solidFill>
                <a:latin typeface="Signika"/>
                <a:ea typeface="Signika"/>
                <a:cs typeface="Signika"/>
                <a:sym typeface="Signika"/>
              </a:rPr>
              <a:t>Scientific computing</a:t>
            </a:r>
            <a:endParaRPr/>
          </a:p>
          <a:p>
            <a:pPr indent="-685800" lvl="3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b="1" i="0" lang="en-US" sz="4800" u="none" cap="none" strike="noStrike">
                <a:solidFill>
                  <a:srgbClr val="000000"/>
                </a:solidFill>
                <a:latin typeface="Signika"/>
                <a:ea typeface="Signika"/>
                <a:cs typeface="Signika"/>
                <a:sym typeface="Signika"/>
              </a:rPr>
              <a:t>Scripting</a:t>
            </a:r>
            <a:endParaRPr/>
          </a:p>
          <a:p>
            <a:pPr indent="-685800" lvl="3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b="1" i="0" lang="en-US" sz="4800" u="none" cap="none" strike="noStrike">
                <a:solidFill>
                  <a:srgbClr val="000000"/>
                </a:solidFill>
                <a:latin typeface="Signika"/>
                <a:ea typeface="Signika"/>
                <a:cs typeface="Signika"/>
                <a:sym typeface="Signika"/>
              </a:rPr>
              <a:t> Programming</a:t>
            </a:r>
            <a:endParaRPr/>
          </a:p>
          <a:p>
            <a:pPr indent="-3810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rgbClr val="000000"/>
              </a:solidFill>
              <a:latin typeface="Signika"/>
              <a:ea typeface="Signika"/>
              <a:cs typeface="Signika"/>
              <a:sym typeface="Signika"/>
            </a:endParaRPr>
          </a:p>
          <a:p>
            <a:pPr indent="-3810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rgbClr val="000000"/>
              </a:solidFill>
              <a:latin typeface="Signika"/>
              <a:ea typeface="Signika"/>
              <a:cs typeface="Signika"/>
              <a:sym typeface="Signik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49"/>
              <a:buFont typeface="Arial"/>
              <a:buNone/>
            </a:pPr>
            <a:r>
              <a:t/>
            </a:r>
            <a:endParaRPr b="1" i="0" sz="5449" u="none" cap="none" strike="noStrike">
              <a:solidFill>
                <a:srgbClr val="000000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57" name="Google Shape;257;p8"/>
          <p:cNvSpPr/>
          <p:nvPr/>
        </p:nvSpPr>
        <p:spPr>
          <a:xfrm>
            <a:off x="692163" y="9133002"/>
            <a:ext cx="3265422" cy="881664"/>
          </a:xfrm>
          <a:custGeom>
            <a:rect b="b" l="l" r="r" t="t"/>
            <a:pathLst>
              <a:path extrusionOk="0" h="881664" w="3265422">
                <a:moveTo>
                  <a:pt x="0" y="0"/>
                </a:moveTo>
                <a:lnTo>
                  <a:pt x="3265421" y="0"/>
                </a:lnTo>
                <a:lnTo>
                  <a:pt x="3265421" y="881664"/>
                </a:lnTo>
                <a:lnTo>
                  <a:pt x="0" y="881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8"/>
          <p:cNvSpPr/>
          <p:nvPr/>
        </p:nvSpPr>
        <p:spPr>
          <a:xfrm>
            <a:off x="16089298" y="9007704"/>
            <a:ext cx="1170002" cy="1132260"/>
          </a:xfrm>
          <a:custGeom>
            <a:rect b="b" l="l" r="r" t="t"/>
            <a:pathLst>
              <a:path extrusionOk="0" h="1132260" w="1170002">
                <a:moveTo>
                  <a:pt x="0" y="0"/>
                </a:moveTo>
                <a:lnTo>
                  <a:pt x="1170002" y="0"/>
                </a:lnTo>
                <a:lnTo>
                  <a:pt x="1170002" y="1132260"/>
                </a:lnTo>
                <a:lnTo>
                  <a:pt x="0" y="11322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" name="Google Shape;259;p8"/>
          <p:cNvCxnSpPr/>
          <p:nvPr/>
        </p:nvCxnSpPr>
        <p:spPr>
          <a:xfrm>
            <a:off x="434985" y="8792877"/>
            <a:ext cx="17338800" cy="0"/>
          </a:xfrm>
          <a:prstGeom prst="straightConnector1">
            <a:avLst/>
          </a:prstGeom>
          <a:noFill/>
          <a:ln cap="flat" cmpd="sng" w="95250">
            <a:solidFill>
              <a:srgbClr val="E775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0" name="Google Shape;260;p8"/>
          <p:cNvSpPr/>
          <p:nvPr/>
        </p:nvSpPr>
        <p:spPr>
          <a:xfrm>
            <a:off x="-2902551" y="-107"/>
            <a:ext cx="7207655" cy="8615257"/>
          </a:xfrm>
          <a:custGeom>
            <a:rect b="b" l="l" r="r" t="t"/>
            <a:pathLst>
              <a:path extrusionOk="0" h="10286874" w="8606155">
                <a:moveTo>
                  <a:pt x="8606155" y="10251441"/>
                </a:moveTo>
                <a:cubicBezTo>
                  <a:pt x="8606155" y="10284588"/>
                  <a:pt x="8595487" y="10286874"/>
                  <a:pt x="8567674" y="10286874"/>
                </a:cubicBezTo>
                <a:cubicBezTo>
                  <a:pt x="5713094" y="10286239"/>
                  <a:pt x="2858643" y="10286239"/>
                  <a:pt x="4064" y="10286239"/>
                </a:cubicBezTo>
                <a:cubicBezTo>
                  <a:pt x="0" y="10272396"/>
                  <a:pt x="6350" y="10259823"/>
                  <a:pt x="9271" y="10246996"/>
                </a:cubicBezTo>
                <a:cubicBezTo>
                  <a:pt x="134747" y="9685402"/>
                  <a:pt x="260350" y="9123935"/>
                  <a:pt x="386207" y="8562467"/>
                </a:cubicBezTo>
                <a:cubicBezTo>
                  <a:pt x="565658" y="7761986"/>
                  <a:pt x="745490" y="6961633"/>
                  <a:pt x="924814" y="6161151"/>
                </a:cubicBezTo>
                <a:cubicBezTo>
                  <a:pt x="1146302" y="5172583"/>
                  <a:pt x="1367282" y="4184015"/>
                  <a:pt x="1588643" y="3195574"/>
                </a:cubicBezTo>
                <a:cubicBezTo>
                  <a:pt x="1813560" y="2191385"/>
                  <a:pt x="2038604" y="1187323"/>
                  <a:pt x="2264156" y="183261"/>
                </a:cubicBezTo>
                <a:cubicBezTo>
                  <a:pt x="2277872" y="122174"/>
                  <a:pt x="2286635" y="59690"/>
                  <a:pt x="2308860" y="635"/>
                </a:cubicBezTo>
                <a:cubicBezTo>
                  <a:pt x="4395216" y="635"/>
                  <a:pt x="6481572" y="635"/>
                  <a:pt x="8567928" y="0"/>
                </a:cubicBezTo>
                <a:cubicBezTo>
                  <a:pt x="8596249" y="0"/>
                  <a:pt x="8605901" y="3429"/>
                  <a:pt x="8605901" y="35814"/>
                </a:cubicBezTo>
                <a:cubicBezTo>
                  <a:pt x="8605139" y="3441066"/>
                  <a:pt x="8605139" y="6846317"/>
                  <a:pt x="8606155" y="10251441"/>
                </a:cubicBez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586" r="-7875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1" name="Google Shape;261;p8"/>
          <p:cNvGrpSpPr/>
          <p:nvPr/>
        </p:nvGrpSpPr>
        <p:grpSpPr>
          <a:xfrm>
            <a:off x="62523" y="2016774"/>
            <a:ext cx="5909818" cy="3799938"/>
            <a:chOff x="0" y="-38100"/>
            <a:chExt cx="1556485" cy="1000800"/>
          </a:xfrm>
        </p:grpSpPr>
        <p:sp>
          <p:nvSpPr>
            <p:cNvPr id="262" name="Google Shape;262;p8"/>
            <p:cNvSpPr/>
            <p:nvPr/>
          </p:nvSpPr>
          <p:spPr>
            <a:xfrm>
              <a:off x="0" y="0"/>
              <a:ext cx="1556485" cy="962569"/>
            </a:xfrm>
            <a:custGeom>
              <a:rect b="b" l="l" r="r" t="t"/>
              <a:pathLst>
                <a:path extrusionOk="0" h="962569" w="1556485">
                  <a:moveTo>
                    <a:pt x="0" y="0"/>
                  </a:moveTo>
                  <a:lnTo>
                    <a:pt x="1556485" y="0"/>
                  </a:lnTo>
                  <a:lnTo>
                    <a:pt x="1556485" y="962569"/>
                  </a:lnTo>
                  <a:lnTo>
                    <a:pt x="0" y="962569"/>
                  </a:lnTo>
                  <a:close/>
                </a:path>
              </a:pathLst>
            </a:custGeom>
            <a:solidFill>
              <a:srgbClr val="E775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8"/>
            <p:cNvSpPr txBox="1"/>
            <p:nvPr/>
          </p:nvSpPr>
          <p:spPr>
            <a:xfrm>
              <a:off x="0" y="-38100"/>
              <a:ext cx="1556400" cy="100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4" name="Google Shape;264;p8"/>
          <p:cNvSpPr txBox="1"/>
          <p:nvPr/>
        </p:nvSpPr>
        <p:spPr>
          <a:xfrm>
            <a:off x="731240" y="3059139"/>
            <a:ext cx="5091221" cy="1230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9"/>
              <a:buFont typeface="Arial"/>
              <a:buNone/>
            </a:pPr>
            <a:r>
              <a:t/>
            </a:r>
            <a:endParaRPr b="1" i="0" sz="3999" u="none" cap="none" strike="noStrike">
              <a:solidFill>
                <a:srgbClr val="FFFFFF"/>
              </a:solidFill>
              <a:latin typeface="Signika"/>
              <a:ea typeface="Signika"/>
              <a:cs typeface="Signika"/>
              <a:sym typeface="Signik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9"/>
              <a:buFont typeface="Arial"/>
              <a:buNone/>
            </a:pPr>
            <a:r>
              <a:rPr b="1" i="0" lang="en-US" sz="3999" u="none" cap="none" strike="noStrike">
                <a:solidFill>
                  <a:srgbClr val="FFFFFF"/>
                </a:solidFill>
                <a:latin typeface="Signika"/>
                <a:ea typeface="Signika"/>
                <a:cs typeface="Signika"/>
                <a:sym typeface="Signika"/>
              </a:rPr>
              <a:t>JupyterLab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DFDFD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9"/>
          <p:cNvSpPr txBox="1"/>
          <p:nvPr/>
        </p:nvSpPr>
        <p:spPr>
          <a:xfrm>
            <a:off x="6619574" y="1031550"/>
            <a:ext cx="11488671" cy="79058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6858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b="1" i="0" lang="en-US" sz="4800" u="none" cap="none" strike="noStrike">
                <a:solidFill>
                  <a:srgbClr val="000000"/>
                </a:solidFill>
                <a:latin typeface="Signika"/>
                <a:ea typeface="Signika"/>
                <a:cs typeface="Signika"/>
                <a:sym typeface="Signika"/>
              </a:rPr>
              <a:t>Main documents are Jupyter notebooks</a:t>
            </a:r>
            <a:endParaRPr/>
          </a:p>
          <a:p>
            <a:pPr indent="-6858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b="1" i="0" lang="en-US" sz="4800" u="none" cap="none" strike="noStrike">
                <a:solidFill>
                  <a:srgbClr val="000000"/>
                </a:solidFill>
                <a:latin typeface="Signika"/>
                <a:ea typeface="Signika"/>
                <a:cs typeface="Signika"/>
                <a:sym typeface="Signika"/>
              </a:rPr>
              <a:t>Notebooks can be shared</a:t>
            </a:r>
            <a:endParaRPr/>
          </a:p>
          <a:p>
            <a:pPr indent="-6858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b="1" i="0" lang="en-US" sz="4800" u="none" cap="none" strike="noStrike">
                <a:solidFill>
                  <a:srgbClr val="000000"/>
                </a:solidFill>
                <a:latin typeface="Signika"/>
                <a:ea typeface="Signika"/>
                <a:cs typeface="Signika"/>
                <a:sym typeface="Signika"/>
              </a:rPr>
              <a:t>Used to create software libraries</a:t>
            </a:r>
            <a:endParaRPr/>
          </a:p>
          <a:p>
            <a:pPr indent="-3810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rgbClr val="000000"/>
              </a:solidFill>
              <a:latin typeface="Signika"/>
              <a:ea typeface="Signika"/>
              <a:cs typeface="Signika"/>
              <a:sym typeface="Signika"/>
            </a:endParaRPr>
          </a:p>
          <a:p>
            <a:pPr indent="-3810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rgbClr val="000000"/>
              </a:solidFill>
              <a:latin typeface="Signika"/>
              <a:ea typeface="Signika"/>
              <a:cs typeface="Signika"/>
              <a:sym typeface="Signika"/>
            </a:endParaRPr>
          </a:p>
          <a:p>
            <a:pPr indent="-381000" lvl="0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1" i="0" sz="4800" u="none" cap="none" strike="noStrike">
              <a:solidFill>
                <a:srgbClr val="000000"/>
              </a:solidFill>
              <a:latin typeface="Signika"/>
              <a:ea typeface="Signika"/>
              <a:cs typeface="Signika"/>
              <a:sym typeface="Signik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49"/>
              <a:buFont typeface="Arial"/>
              <a:buNone/>
            </a:pPr>
            <a:r>
              <a:t/>
            </a:r>
            <a:endParaRPr b="1" i="0" sz="5449" u="none" cap="none" strike="noStrike">
              <a:solidFill>
                <a:srgbClr val="000000"/>
              </a:solidFill>
              <a:latin typeface="Signika"/>
              <a:ea typeface="Signika"/>
              <a:cs typeface="Signika"/>
              <a:sym typeface="Signika"/>
            </a:endParaRPr>
          </a:p>
        </p:txBody>
      </p:sp>
      <p:sp>
        <p:nvSpPr>
          <p:cNvPr id="270" name="Google Shape;270;p9"/>
          <p:cNvSpPr/>
          <p:nvPr/>
        </p:nvSpPr>
        <p:spPr>
          <a:xfrm>
            <a:off x="692163" y="9133002"/>
            <a:ext cx="3265422" cy="881664"/>
          </a:xfrm>
          <a:custGeom>
            <a:rect b="b" l="l" r="r" t="t"/>
            <a:pathLst>
              <a:path extrusionOk="0" h="881664" w="3265422">
                <a:moveTo>
                  <a:pt x="0" y="0"/>
                </a:moveTo>
                <a:lnTo>
                  <a:pt x="3265421" y="0"/>
                </a:lnTo>
                <a:lnTo>
                  <a:pt x="3265421" y="881664"/>
                </a:lnTo>
                <a:lnTo>
                  <a:pt x="0" y="88166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9"/>
          <p:cNvSpPr/>
          <p:nvPr/>
        </p:nvSpPr>
        <p:spPr>
          <a:xfrm>
            <a:off x="16089298" y="9007704"/>
            <a:ext cx="1170002" cy="1132260"/>
          </a:xfrm>
          <a:custGeom>
            <a:rect b="b" l="l" r="r" t="t"/>
            <a:pathLst>
              <a:path extrusionOk="0" h="1132260" w="1170002">
                <a:moveTo>
                  <a:pt x="0" y="0"/>
                </a:moveTo>
                <a:lnTo>
                  <a:pt x="1170002" y="0"/>
                </a:lnTo>
                <a:lnTo>
                  <a:pt x="1170002" y="1132260"/>
                </a:lnTo>
                <a:lnTo>
                  <a:pt x="0" y="11322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2" name="Google Shape;272;p9"/>
          <p:cNvCxnSpPr/>
          <p:nvPr/>
        </p:nvCxnSpPr>
        <p:spPr>
          <a:xfrm>
            <a:off x="434985" y="8792877"/>
            <a:ext cx="17338800" cy="0"/>
          </a:xfrm>
          <a:prstGeom prst="straightConnector1">
            <a:avLst/>
          </a:prstGeom>
          <a:noFill/>
          <a:ln cap="flat" cmpd="sng" w="95250">
            <a:solidFill>
              <a:srgbClr val="E775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3" name="Google Shape;273;p9"/>
          <p:cNvSpPr/>
          <p:nvPr/>
        </p:nvSpPr>
        <p:spPr>
          <a:xfrm>
            <a:off x="-2902551" y="-107"/>
            <a:ext cx="7207655" cy="8615257"/>
          </a:xfrm>
          <a:custGeom>
            <a:rect b="b" l="l" r="r" t="t"/>
            <a:pathLst>
              <a:path extrusionOk="0" h="10286874" w="8606155">
                <a:moveTo>
                  <a:pt x="8606155" y="10251441"/>
                </a:moveTo>
                <a:cubicBezTo>
                  <a:pt x="8606155" y="10284588"/>
                  <a:pt x="8595487" y="10286874"/>
                  <a:pt x="8567674" y="10286874"/>
                </a:cubicBezTo>
                <a:cubicBezTo>
                  <a:pt x="5713094" y="10286239"/>
                  <a:pt x="2858643" y="10286239"/>
                  <a:pt x="4064" y="10286239"/>
                </a:cubicBezTo>
                <a:cubicBezTo>
                  <a:pt x="0" y="10272396"/>
                  <a:pt x="6350" y="10259823"/>
                  <a:pt x="9271" y="10246996"/>
                </a:cubicBezTo>
                <a:cubicBezTo>
                  <a:pt x="134747" y="9685402"/>
                  <a:pt x="260350" y="9123935"/>
                  <a:pt x="386207" y="8562467"/>
                </a:cubicBezTo>
                <a:cubicBezTo>
                  <a:pt x="565658" y="7761986"/>
                  <a:pt x="745490" y="6961633"/>
                  <a:pt x="924814" y="6161151"/>
                </a:cubicBezTo>
                <a:cubicBezTo>
                  <a:pt x="1146302" y="5172583"/>
                  <a:pt x="1367282" y="4184015"/>
                  <a:pt x="1588643" y="3195574"/>
                </a:cubicBezTo>
                <a:cubicBezTo>
                  <a:pt x="1813560" y="2191385"/>
                  <a:pt x="2038604" y="1187323"/>
                  <a:pt x="2264156" y="183261"/>
                </a:cubicBezTo>
                <a:cubicBezTo>
                  <a:pt x="2277872" y="122174"/>
                  <a:pt x="2286635" y="59690"/>
                  <a:pt x="2308860" y="635"/>
                </a:cubicBezTo>
                <a:cubicBezTo>
                  <a:pt x="4395216" y="635"/>
                  <a:pt x="6481572" y="635"/>
                  <a:pt x="8567928" y="0"/>
                </a:cubicBezTo>
                <a:cubicBezTo>
                  <a:pt x="8596249" y="0"/>
                  <a:pt x="8605901" y="3429"/>
                  <a:pt x="8605901" y="35814"/>
                </a:cubicBezTo>
                <a:cubicBezTo>
                  <a:pt x="8605139" y="3441066"/>
                  <a:pt x="8605139" y="6846317"/>
                  <a:pt x="8606155" y="10251441"/>
                </a:cubicBez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586" r="-7875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4" name="Google Shape;274;p9"/>
          <p:cNvGrpSpPr/>
          <p:nvPr/>
        </p:nvGrpSpPr>
        <p:grpSpPr>
          <a:xfrm>
            <a:off x="62523" y="2016774"/>
            <a:ext cx="5909818" cy="3799938"/>
            <a:chOff x="0" y="-38100"/>
            <a:chExt cx="1556485" cy="1000800"/>
          </a:xfrm>
        </p:grpSpPr>
        <p:sp>
          <p:nvSpPr>
            <p:cNvPr id="275" name="Google Shape;275;p9"/>
            <p:cNvSpPr/>
            <p:nvPr/>
          </p:nvSpPr>
          <p:spPr>
            <a:xfrm>
              <a:off x="0" y="0"/>
              <a:ext cx="1556485" cy="962569"/>
            </a:xfrm>
            <a:custGeom>
              <a:rect b="b" l="l" r="r" t="t"/>
              <a:pathLst>
                <a:path extrusionOk="0" h="962569" w="1556485">
                  <a:moveTo>
                    <a:pt x="0" y="0"/>
                  </a:moveTo>
                  <a:lnTo>
                    <a:pt x="1556485" y="0"/>
                  </a:lnTo>
                  <a:lnTo>
                    <a:pt x="1556485" y="962569"/>
                  </a:lnTo>
                  <a:lnTo>
                    <a:pt x="0" y="962569"/>
                  </a:lnTo>
                  <a:close/>
                </a:path>
              </a:pathLst>
            </a:custGeom>
            <a:solidFill>
              <a:srgbClr val="E775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9"/>
            <p:cNvSpPr txBox="1"/>
            <p:nvPr/>
          </p:nvSpPr>
          <p:spPr>
            <a:xfrm>
              <a:off x="0" y="-38100"/>
              <a:ext cx="1556400" cy="100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7" name="Google Shape;277;p9"/>
          <p:cNvSpPr txBox="1"/>
          <p:nvPr/>
        </p:nvSpPr>
        <p:spPr>
          <a:xfrm>
            <a:off x="731240" y="3059139"/>
            <a:ext cx="5091221" cy="1230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9"/>
              <a:buFont typeface="Arial"/>
              <a:buNone/>
            </a:pPr>
            <a:r>
              <a:t/>
            </a:r>
            <a:endParaRPr b="1" i="0" sz="3999" u="none" cap="none" strike="noStrike">
              <a:solidFill>
                <a:srgbClr val="FFFFFF"/>
              </a:solidFill>
              <a:latin typeface="Signika"/>
              <a:ea typeface="Signika"/>
              <a:cs typeface="Signika"/>
              <a:sym typeface="Signik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99"/>
              <a:buFont typeface="Arial"/>
              <a:buNone/>
            </a:pPr>
            <a:r>
              <a:rPr b="1" i="0" lang="en-US" sz="3999" u="none" cap="none" strike="noStrike">
                <a:solidFill>
                  <a:srgbClr val="FFFFFF"/>
                </a:solidFill>
                <a:latin typeface="Signika"/>
                <a:ea typeface="Signika"/>
                <a:cs typeface="Signika"/>
                <a:sym typeface="Signika"/>
              </a:rPr>
              <a:t>JupyterLab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