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9E2-CA37-40A1-A543-EF8DB2575D6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D394-7BC5-4F70-9B78-344A1EF2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9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9E2-CA37-40A1-A543-EF8DB2575D6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D394-7BC5-4F70-9B78-344A1EF2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8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9E2-CA37-40A1-A543-EF8DB2575D6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D394-7BC5-4F70-9B78-344A1EF2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215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499908-0AD0-4E0E-AFAF-34F6081318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308" t="-1813" r="22769" b="31795"/>
          <a:stretch/>
        </p:blipFill>
        <p:spPr>
          <a:xfrm>
            <a:off x="4596564" y="287483"/>
            <a:ext cx="7595437" cy="65705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3454131"/>
            <a:ext cx="10363200" cy="697311"/>
          </a:xfrm>
        </p:spPr>
        <p:txBody>
          <a:bodyPr anchor="b">
            <a:normAutofit/>
          </a:bodyPr>
          <a:lstStyle>
            <a:lvl1pPr algn="l">
              <a:defRPr sz="4400" i="0">
                <a:solidFill>
                  <a:srgbClr val="244765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4243517"/>
            <a:ext cx="10363200" cy="1275747"/>
          </a:xfrm>
        </p:spPr>
        <p:txBody>
          <a:bodyPr>
            <a:normAutofit/>
          </a:bodyPr>
          <a:lstStyle>
            <a:lvl1pPr marL="0" indent="0" algn="l">
              <a:buNone/>
              <a:defRPr sz="28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244765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96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23692"/>
            <a:ext cx="10515600" cy="553337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6"/>
            <a:ext cx="5181600" cy="3792751"/>
          </a:xfrm>
        </p:spPr>
        <p:txBody>
          <a:bodyPr/>
          <a:lstStyle>
            <a:lvl1pPr marL="0" indent="0">
              <a:buNone/>
              <a:defRPr sz="12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838200" y="1825625"/>
            <a:ext cx="5181600" cy="3792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1238609"/>
            <a:ext cx="10515600" cy="356843"/>
          </a:xfrm>
        </p:spPr>
        <p:txBody>
          <a:bodyPr>
            <a:noAutofit/>
          </a:bodyPr>
          <a:lstStyle>
            <a:lvl1pPr marL="0" indent="0">
              <a:buNone/>
              <a:defRPr sz="24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8608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9E2-CA37-40A1-A543-EF8DB2575D6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D394-7BC5-4F70-9B78-344A1EF2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05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9E2-CA37-40A1-A543-EF8DB2575D6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D394-7BC5-4F70-9B78-344A1EF2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9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9E2-CA37-40A1-A543-EF8DB2575D6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D394-7BC5-4F70-9B78-344A1EF2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8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9E2-CA37-40A1-A543-EF8DB2575D6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D394-7BC5-4F70-9B78-344A1EF2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88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9E2-CA37-40A1-A543-EF8DB2575D6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D394-7BC5-4F70-9B78-344A1EF2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56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9E2-CA37-40A1-A543-EF8DB2575D6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D394-7BC5-4F70-9B78-344A1EF2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2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9E2-CA37-40A1-A543-EF8DB2575D6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D394-7BC5-4F70-9B78-344A1EF2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49E2-CA37-40A1-A543-EF8DB2575D6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D394-7BC5-4F70-9B78-344A1EF2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40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49E2-CA37-40A1-A543-EF8DB2575D68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5D394-7BC5-4F70-9B78-344A1EF29A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5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93CB-0696-451C-876E-F83A37A68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05607"/>
            <a:ext cx="10363200" cy="697311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latin typeface="Arial Rounded MT Bold" panose="020F0704030504030204" pitchFamily="34" charset="0"/>
              </a:rPr>
              <a:t>Presentation Title</a:t>
            </a:r>
            <a:endParaRPr lang="en-GB" dirty="0">
              <a:latin typeface="Arial Rounded MT Bold" panose="020F070403050403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6AA7100-0CDF-4F84-9683-659497E55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117189"/>
            <a:ext cx="10363200" cy="1275747"/>
          </a:xfrm>
        </p:spPr>
        <p:txBody>
          <a:bodyPr/>
          <a:lstStyle/>
          <a:p>
            <a:pPr algn="ctr"/>
            <a:r>
              <a:rPr lang="en-GB" dirty="0"/>
              <a:t>Author(s)</a:t>
            </a: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2DC4BE34-E1A0-476B-A66C-CD179A9B8709}"/>
              </a:ext>
            </a:extLst>
          </p:cNvPr>
          <p:cNvSpPr txBox="1">
            <a:spLocks/>
          </p:cNvSpPr>
          <p:nvPr/>
        </p:nvSpPr>
        <p:spPr>
          <a:xfrm>
            <a:off x="914400" y="3523755"/>
            <a:ext cx="10363200" cy="127574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b="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b="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b="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b="0" kern="120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dirty="0">
                <a:solidFill>
                  <a:srgbClr val="E37222"/>
                </a:solidFill>
              </a:rPr>
              <a:t>Affiliation(s)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116320"/>
            <a:ext cx="2489200" cy="508000"/>
          </a:xfrm>
          <a:prstGeom prst="rect">
            <a:avLst/>
          </a:prstGeom>
          <a:solidFill>
            <a:srgbClr val="244765"/>
          </a:solidFill>
          <a:ln>
            <a:solidFill>
              <a:srgbClr val="244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MITADTSoCiCon 2024</a:t>
            </a:r>
            <a:endParaRPr lang="en-IN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23" y="279803"/>
            <a:ext cx="1660685" cy="694115"/>
          </a:xfrm>
          <a:prstGeom prst="rect">
            <a:avLst/>
          </a:prstGeom>
        </p:spPr>
      </p:pic>
      <p:pic>
        <p:nvPicPr>
          <p:cNvPr id="8" name="Picture 7" descr="unnamed(1)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7542" y="-9798"/>
            <a:ext cx="1883895" cy="7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5E5-FC03-4109-80EB-39C38E44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     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Acknowledgements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1D919-0CA1-42F7-B22A-F6FA89B1B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77028"/>
            <a:ext cx="10854128" cy="45411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41123-3D58-495C-A55D-ABE89D9037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096000"/>
            <a:ext cx="2489200" cy="548640"/>
          </a:xfrm>
          <a:prstGeom prst="rect">
            <a:avLst/>
          </a:prstGeom>
          <a:solidFill>
            <a:srgbClr val="2447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MIT-ADT-SoCiCon-2024</a:t>
            </a:r>
            <a:endParaRPr lang="en-IN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643" y="142743"/>
            <a:ext cx="1660685" cy="694115"/>
          </a:xfrm>
          <a:prstGeom prst="rect">
            <a:avLst/>
          </a:prstGeom>
        </p:spPr>
      </p:pic>
      <p:pic>
        <p:nvPicPr>
          <p:cNvPr id="10" name="Picture 9" descr="unnamed(1)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7542" y="-9798"/>
            <a:ext cx="1883895" cy="7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5E5-FC03-4109-80EB-39C38E44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     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Outline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1D919-0CA1-42F7-B22A-F6FA89B1B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77028"/>
            <a:ext cx="10854128" cy="45411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41123-3D58-495C-A55D-ABE89D9037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6116320"/>
            <a:ext cx="2489200" cy="508000"/>
          </a:xfrm>
          <a:prstGeom prst="rect">
            <a:avLst/>
          </a:prstGeom>
          <a:solidFill>
            <a:srgbClr val="244765"/>
          </a:solidFill>
          <a:ln>
            <a:solidFill>
              <a:srgbClr val="244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MIT-ADT-SoCiCon-2024</a:t>
            </a:r>
            <a:endParaRPr lang="en-IN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23" y="297220"/>
            <a:ext cx="1660685" cy="694115"/>
          </a:xfrm>
          <a:prstGeom prst="rect">
            <a:avLst/>
          </a:prstGeom>
        </p:spPr>
      </p:pic>
      <p:pic>
        <p:nvPicPr>
          <p:cNvPr id="9" name="Picture 8" descr="unnamed(1)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7542" y="-9798"/>
            <a:ext cx="1883895" cy="7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5E5-FC03-4109-80EB-39C38E44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      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1D919-0CA1-42F7-B22A-F6FA89B1B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77028"/>
            <a:ext cx="10854128" cy="45411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41123-3D58-495C-A55D-ABE89D9037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16320"/>
            <a:ext cx="2489200" cy="508000"/>
          </a:xfrm>
          <a:prstGeom prst="rect">
            <a:avLst/>
          </a:prstGeom>
          <a:solidFill>
            <a:srgbClr val="244765"/>
          </a:solidFill>
          <a:ln>
            <a:solidFill>
              <a:srgbClr val="244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MIT-ADT-SoCiCon-2024</a:t>
            </a:r>
            <a:endParaRPr lang="en-IN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23" y="297220"/>
            <a:ext cx="1660685" cy="694115"/>
          </a:xfrm>
          <a:prstGeom prst="rect">
            <a:avLst/>
          </a:prstGeom>
        </p:spPr>
      </p:pic>
      <p:pic>
        <p:nvPicPr>
          <p:cNvPr id="9" name="Picture 8" descr="unnamed(1)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7542" y="-9798"/>
            <a:ext cx="1883895" cy="7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5E5-FC03-4109-80EB-39C38E44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</a:t>
            </a:r>
            <a:r>
              <a:rPr lang="en-GB" dirty="0" smtClean="0"/>
              <a:t>      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Literature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1D919-0CA1-42F7-B22A-F6FA89B1B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77028"/>
            <a:ext cx="10854128" cy="45411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41123-3D58-495C-A55D-ABE89D9037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16320"/>
            <a:ext cx="2489200" cy="508000"/>
          </a:xfrm>
          <a:prstGeom prst="rect">
            <a:avLst/>
          </a:prstGeom>
          <a:solidFill>
            <a:srgbClr val="244765"/>
          </a:solidFill>
          <a:ln>
            <a:solidFill>
              <a:srgbClr val="244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MIT-ADT-SoCiCon-2024</a:t>
            </a:r>
            <a:endParaRPr lang="en-IN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23" y="297220"/>
            <a:ext cx="1660685" cy="694115"/>
          </a:xfrm>
          <a:prstGeom prst="rect">
            <a:avLst/>
          </a:prstGeom>
        </p:spPr>
      </p:pic>
      <p:pic>
        <p:nvPicPr>
          <p:cNvPr id="9" name="Picture 8" descr="unnamed(1)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7542" y="-9798"/>
            <a:ext cx="1883895" cy="7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3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5E5-FC03-4109-80EB-39C38E44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     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Methodology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1D919-0CA1-42F7-B22A-F6FA89B1B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69166"/>
            <a:ext cx="10894101" cy="47868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41123-3D58-495C-A55D-ABE89D9037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16320"/>
            <a:ext cx="2489200" cy="508000"/>
          </a:xfrm>
          <a:prstGeom prst="rect">
            <a:avLst/>
          </a:prstGeom>
          <a:solidFill>
            <a:srgbClr val="244765"/>
          </a:solidFill>
          <a:ln>
            <a:solidFill>
              <a:srgbClr val="244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MIT-ADT-SoCiCon-2024</a:t>
            </a:r>
            <a:endParaRPr lang="en-IN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23" y="297220"/>
            <a:ext cx="1660685" cy="694115"/>
          </a:xfrm>
          <a:prstGeom prst="rect">
            <a:avLst/>
          </a:prstGeom>
        </p:spPr>
      </p:pic>
      <p:pic>
        <p:nvPicPr>
          <p:cNvPr id="9" name="Picture 8" descr="unnamed(1)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7542" y="-9798"/>
            <a:ext cx="1883895" cy="7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5E5-FC03-4109-80EB-39C38E44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     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Methodology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522F-585F-45EB-9BAD-9ADC35B62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1D919-0CA1-42F7-B22A-F6FA89B1B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41123-3D58-495C-A55D-ABE89D9037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C29874-62C9-431C-9738-7A6CEBF745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6116320"/>
            <a:ext cx="2489200" cy="508000"/>
          </a:xfrm>
          <a:prstGeom prst="rect">
            <a:avLst/>
          </a:prstGeom>
          <a:solidFill>
            <a:srgbClr val="244765"/>
          </a:solidFill>
          <a:ln>
            <a:solidFill>
              <a:srgbClr val="244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MIT-ADT-SoCiCon-2024</a:t>
            </a:r>
            <a:endParaRPr lang="en-IN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23" y="297220"/>
            <a:ext cx="1660685" cy="694115"/>
          </a:xfrm>
          <a:prstGeom prst="rect">
            <a:avLst/>
          </a:prstGeom>
        </p:spPr>
      </p:pic>
      <p:pic>
        <p:nvPicPr>
          <p:cNvPr id="12" name="Picture 11" descr="unnamed(1)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7542" y="-9798"/>
            <a:ext cx="1883895" cy="7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5E5-FC03-4109-80EB-39C38E44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234"/>
            <a:ext cx="10515600" cy="55333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     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Results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522F-585F-45EB-9BAD-9ADC35B620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1D919-0CA1-42F7-B22A-F6FA89B1B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41123-3D58-495C-A55D-ABE89D9037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C29874-62C9-431C-9738-7A6CEBF745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6116320"/>
            <a:ext cx="2489200" cy="508000"/>
          </a:xfrm>
          <a:prstGeom prst="rect">
            <a:avLst/>
          </a:prstGeom>
          <a:solidFill>
            <a:srgbClr val="244765"/>
          </a:solidFill>
          <a:ln>
            <a:solidFill>
              <a:srgbClr val="244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MIT-ADT-SoCiCon-2024</a:t>
            </a:r>
            <a:endParaRPr lang="en-IN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23" y="297220"/>
            <a:ext cx="1660685" cy="694115"/>
          </a:xfrm>
          <a:prstGeom prst="rect">
            <a:avLst/>
          </a:prstGeom>
        </p:spPr>
      </p:pic>
      <p:pic>
        <p:nvPicPr>
          <p:cNvPr id="12" name="Picture 11" descr="unnamed(1)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7542" y="-9798"/>
            <a:ext cx="1883895" cy="7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5E5-FC03-4109-80EB-39C38E44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     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Results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and Discussion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1D919-0CA1-42F7-B22A-F6FA89B1B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77028"/>
            <a:ext cx="10854128" cy="4541136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41123-3D58-495C-A55D-ABE89D9037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116320"/>
            <a:ext cx="2489200" cy="508000"/>
          </a:xfrm>
          <a:prstGeom prst="rect">
            <a:avLst/>
          </a:prstGeom>
          <a:solidFill>
            <a:srgbClr val="244765"/>
          </a:solidFill>
          <a:ln>
            <a:solidFill>
              <a:srgbClr val="244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MIT-ADT-SoCiCon-2024</a:t>
            </a:r>
            <a:endParaRPr lang="en-IN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23" y="297220"/>
            <a:ext cx="1660685" cy="694115"/>
          </a:xfrm>
          <a:prstGeom prst="rect">
            <a:avLst/>
          </a:prstGeom>
        </p:spPr>
      </p:pic>
      <p:pic>
        <p:nvPicPr>
          <p:cNvPr id="8" name="Picture 7" descr="unnamed(1)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7542" y="-9798"/>
            <a:ext cx="1883895" cy="7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B5E5-FC03-4109-80EB-39C38E44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   </a:t>
            </a:r>
            <a:r>
              <a:rPr lang="en-GB" dirty="0" smtClean="0"/>
              <a:t>     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1D919-0CA1-42F7-B22A-F6FA89B1BD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77028"/>
            <a:ext cx="10854128" cy="4541136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41123-3D58-495C-A55D-ABE89D9037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116320"/>
            <a:ext cx="2489200" cy="508000"/>
          </a:xfrm>
          <a:prstGeom prst="rect">
            <a:avLst/>
          </a:prstGeom>
          <a:solidFill>
            <a:srgbClr val="244765"/>
          </a:solidFill>
          <a:ln>
            <a:solidFill>
              <a:srgbClr val="2447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MIT-ADT-SoCiCon-2024</a:t>
            </a:r>
            <a:endParaRPr lang="en-IN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23" y="297220"/>
            <a:ext cx="1660685" cy="694115"/>
          </a:xfrm>
          <a:prstGeom prst="rect">
            <a:avLst/>
          </a:prstGeom>
        </p:spPr>
      </p:pic>
      <p:pic>
        <p:nvPicPr>
          <p:cNvPr id="8" name="Picture 7" descr="unnamed(1)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7542" y="-9798"/>
            <a:ext cx="1883895" cy="7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LucidaGrande</vt:lpstr>
      <vt:lpstr>Office Theme</vt:lpstr>
      <vt:lpstr>Presentation Title</vt:lpstr>
      <vt:lpstr>         Outline</vt:lpstr>
      <vt:lpstr>          Introduction</vt:lpstr>
      <vt:lpstr>         Literature Review</vt:lpstr>
      <vt:lpstr>         Methodology</vt:lpstr>
      <vt:lpstr>         Methodology</vt:lpstr>
      <vt:lpstr>         Results and Discussion</vt:lpstr>
      <vt:lpstr>         Results and Discussion</vt:lpstr>
      <vt:lpstr>         Conclusion</vt:lpstr>
      <vt:lpstr>         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2024-04-15T04:05:51Z</dcterms:created>
  <dcterms:modified xsi:type="dcterms:W3CDTF">2024-04-15T04:08:36Z</dcterms:modified>
</cp:coreProperties>
</file>