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F903-14C8-4E9C-899C-C2F95CF038D7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66-F656-4B51-B5AF-4398A6235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0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F903-14C8-4E9C-899C-C2F95CF038D7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66-F656-4B51-B5AF-4398A6235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042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F903-14C8-4E9C-899C-C2F95CF038D7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66-F656-4B51-B5AF-4398A6235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20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F903-14C8-4E9C-899C-C2F95CF038D7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66-F656-4B51-B5AF-4398A6235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08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F903-14C8-4E9C-899C-C2F95CF038D7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66-F656-4B51-B5AF-4398A6235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99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F903-14C8-4E9C-899C-C2F95CF038D7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66-F656-4B51-B5AF-4398A6235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724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F903-14C8-4E9C-899C-C2F95CF038D7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66-F656-4B51-B5AF-4398A6235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40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F903-14C8-4E9C-899C-C2F95CF038D7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66-F656-4B51-B5AF-4398A6235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449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F903-14C8-4E9C-899C-C2F95CF038D7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66-F656-4B51-B5AF-4398A6235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02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F903-14C8-4E9C-899C-C2F95CF038D7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66-F656-4B51-B5AF-4398A6235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57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F903-14C8-4E9C-899C-C2F95CF038D7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66-F656-4B51-B5AF-4398A6235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16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AF903-14C8-4E9C-899C-C2F95CF038D7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4666-F656-4B51-B5AF-4398A6235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569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754315" y="852854"/>
            <a:ext cx="4923693" cy="3578469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4680439" y="1598734"/>
            <a:ext cx="3091961" cy="2438400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5017478" y="2039732"/>
            <a:ext cx="811823" cy="734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3291254" y="329306"/>
            <a:ext cx="10462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App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4273061" y="1204435"/>
            <a:ext cx="10462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Board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80439" y="1699708"/>
            <a:ext cx="10462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Square</a:t>
            </a:r>
            <a:endParaRPr lang="he-IL" dirty="0"/>
          </a:p>
        </p:txBody>
      </p:sp>
      <p:cxnSp>
        <p:nvCxnSpPr>
          <p:cNvPr id="11" name="מחבר חץ ישר 10"/>
          <p:cNvCxnSpPr/>
          <p:nvPr/>
        </p:nvCxnSpPr>
        <p:spPr>
          <a:xfrm flipH="1" flipV="1">
            <a:off x="5163650" y="1511746"/>
            <a:ext cx="337503" cy="30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/>
          <p:cNvSpPr/>
          <p:nvPr/>
        </p:nvSpPr>
        <p:spPr>
          <a:xfrm>
            <a:off x="5319346" y="1521137"/>
            <a:ext cx="10230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handleClick</a:t>
            </a:r>
            <a:endParaRPr lang="he-IL" sz="1400" dirty="0"/>
          </a:p>
        </p:txBody>
      </p:sp>
      <p:cxnSp>
        <p:nvCxnSpPr>
          <p:cNvPr id="18" name="מחבר חץ ישר 17"/>
          <p:cNvCxnSpPr/>
          <p:nvPr/>
        </p:nvCxnSpPr>
        <p:spPr>
          <a:xfrm flipH="1" flipV="1">
            <a:off x="4044463" y="907561"/>
            <a:ext cx="553914" cy="29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 21"/>
          <p:cNvSpPr/>
          <p:nvPr/>
        </p:nvSpPr>
        <p:spPr>
          <a:xfrm>
            <a:off x="4189504" y="887750"/>
            <a:ext cx="16559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setPlayAgain(false)</a:t>
            </a:r>
            <a:endParaRPr lang="he-IL" sz="1400" dirty="0"/>
          </a:p>
        </p:txBody>
      </p:sp>
      <p:sp>
        <p:nvSpPr>
          <p:cNvPr id="2" name="מלבן 1"/>
          <p:cNvSpPr/>
          <p:nvPr/>
        </p:nvSpPr>
        <p:spPr>
          <a:xfrm>
            <a:off x="11128730" y="395627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964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754315" y="852854"/>
            <a:ext cx="4923693" cy="3578469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4680439" y="1598734"/>
            <a:ext cx="3091961" cy="2438400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4999160" y="2667055"/>
            <a:ext cx="811823" cy="734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3291254" y="329306"/>
            <a:ext cx="10462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App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4273061" y="1204435"/>
            <a:ext cx="10462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Board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582257" y="2272756"/>
            <a:ext cx="10462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Cell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6086475" y="2650014"/>
            <a:ext cx="354624" cy="375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6086475" y="3399703"/>
            <a:ext cx="354624" cy="375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6086475" y="3025990"/>
            <a:ext cx="354624" cy="375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/>
          <p:cNvSpPr/>
          <p:nvPr/>
        </p:nvSpPr>
        <p:spPr>
          <a:xfrm>
            <a:off x="6504842" y="1928519"/>
            <a:ext cx="890955" cy="501329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6216161" y="1590583"/>
            <a:ext cx="10462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Timer</a:t>
            </a:r>
            <a:endParaRPr lang="he-IL" dirty="0"/>
          </a:p>
        </p:txBody>
      </p:sp>
      <p:sp>
        <p:nvSpPr>
          <p:cNvPr id="20" name="מלבן 19"/>
          <p:cNvSpPr/>
          <p:nvPr/>
        </p:nvSpPr>
        <p:spPr>
          <a:xfrm>
            <a:off x="4923693" y="2587617"/>
            <a:ext cx="962758" cy="888193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" name="מחבר ישר 2"/>
          <p:cNvCxnSpPr>
            <a:endCxn id="20" idx="3"/>
          </p:cNvCxnSpPr>
          <p:nvPr/>
        </p:nvCxnSpPr>
        <p:spPr>
          <a:xfrm flipH="1">
            <a:off x="5886451" y="3025236"/>
            <a:ext cx="200024" cy="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20"/>
          <p:cNvSpPr/>
          <p:nvPr/>
        </p:nvSpPr>
        <p:spPr>
          <a:xfrm>
            <a:off x="6706334" y="3031713"/>
            <a:ext cx="890955" cy="501329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6721519" y="2697644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Modal</a:t>
            </a:r>
            <a:endParaRPr lang="he-IL" dirty="0"/>
          </a:p>
        </p:txBody>
      </p:sp>
      <p:cxnSp>
        <p:nvCxnSpPr>
          <p:cNvPr id="23" name="מחבר חץ ישר 22"/>
          <p:cNvCxnSpPr>
            <a:stCxn id="10" idx="1"/>
          </p:cNvCxnSpPr>
          <p:nvPr/>
        </p:nvCxnSpPr>
        <p:spPr>
          <a:xfrm flipH="1" flipV="1">
            <a:off x="5319346" y="1598734"/>
            <a:ext cx="1402173" cy="128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/>
          <p:cNvSpPr/>
          <p:nvPr/>
        </p:nvSpPr>
        <p:spPr>
          <a:xfrm>
            <a:off x="5677507" y="1956145"/>
            <a:ext cx="554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reset</a:t>
            </a:r>
            <a:endParaRPr lang="he-IL" sz="1400" dirty="0"/>
          </a:p>
        </p:txBody>
      </p:sp>
      <p:cxnSp>
        <p:nvCxnSpPr>
          <p:cNvPr id="29" name="מחבר חץ ישר 28"/>
          <p:cNvCxnSpPr>
            <a:stCxn id="9" idx="2"/>
          </p:cNvCxnSpPr>
          <p:nvPr/>
        </p:nvCxnSpPr>
        <p:spPr>
          <a:xfrm flipV="1">
            <a:off x="5105400" y="1653206"/>
            <a:ext cx="0" cy="98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4645068" y="1783037"/>
            <a:ext cx="99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updateFlag</a:t>
            </a:r>
          </a:p>
          <a:p>
            <a:pPr algn="ctr"/>
            <a:r>
              <a:rPr lang="en-US" sz="1400" dirty="0" smtClean="0"/>
              <a:t>revelCell</a:t>
            </a:r>
            <a:endParaRPr lang="he-IL" sz="1400" dirty="0"/>
          </a:p>
        </p:txBody>
      </p:sp>
      <p:sp>
        <p:nvSpPr>
          <p:cNvPr id="22" name="מלבן 21"/>
          <p:cNvSpPr/>
          <p:nvPr/>
        </p:nvSpPr>
        <p:spPr>
          <a:xfrm>
            <a:off x="9879028" y="395627"/>
            <a:ext cx="1700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MINESWEEPEER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361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908348" y="395627"/>
            <a:ext cx="67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Tasks</a:t>
            </a:r>
          </a:p>
          <a:p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3754315" y="852854"/>
            <a:ext cx="4923693" cy="3578469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4680439" y="1598734"/>
            <a:ext cx="3091961" cy="2438400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3291254" y="329306"/>
            <a:ext cx="10462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App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273061" y="1204435"/>
            <a:ext cx="10462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Tasks</a:t>
            </a:r>
            <a:endParaRPr lang="he-IL" dirty="0"/>
          </a:p>
        </p:txBody>
      </p:sp>
      <p:sp>
        <p:nvSpPr>
          <p:cNvPr id="16" name="מלבן 15"/>
          <p:cNvSpPr/>
          <p:nvPr/>
        </p:nvSpPr>
        <p:spPr>
          <a:xfrm>
            <a:off x="5105400" y="2513998"/>
            <a:ext cx="962758" cy="888193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2" name="מחבר חץ ישר 21"/>
          <p:cNvCxnSpPr/>
          <p:nvPr/>
        </p:nvCxnSpPr>
        <p:spPr>
          <a:xfrm flipH="1" flipV="1">
            <a:off x="5282345" y="1629557"/>
            <a:ext cx="545123" cy="87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40494" y="2185239"/>
            <a:ext cx="10462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Task</a:t>
            </a:r>
            <a:endParaRPr lang="he-IL" dirty="0"/>
          </a:p>
        </p:txBody>
      </p:sp>
      <p:cxnSp>
        <p:nvCxnSpPr>
          <p:cNvPr id="31" name="מחבר חץ ישר 30"/>
          <p:cNvCxnSpPr/>
          <p:nvPr/>
        </p:nvCxnSpPr>
        <p:spPr>
          <a:xfrm flipH="1" flipV="1">
            <a:off x="4273061" y="820639"/>
            <a:ext cx="407378" cy="56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/>
          <p:cNvSpPr/>
          <p:nvPr/>
        </p:nvSpPr>
        <p:spPr>
          <a:xfrm>
            <a:off x="5531444" y="1850101"/>
            <a:ext cx="864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onEdit</a:t>
            </a:r>
          </a:p>
          <a:p>
            <a:r>
              <a:rPr lang="en-US" sz="1400" b="1" dirty="0" smtClean="0"/>
              <a:t>onDelete</a:t>
            </a:r>
            <a:endParaRPr lang="he-IL" sz="1400" b="1" dirty="0"/>
          </a:p>
        </p:txBody>
      </p:sp>
      <p:sp>
        <p:nvSpPr>
          <p:cNvPr id="35" name="מלבן 34"/>
          <p:cNvSpPr/>
          <p:nvPr/>
        </p:nvSpPr>
        <p:spPr>
          <a:xfrm>
            <a:off x="4428905" y="545823"/>
            <a:ext cx="85344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onAdd</a:t>
            </a:r>
          </a:p>
          <a:p>
            <a:r>
              <a:rPr lang="en-US" sz="1400" dirty="0" smtClean="0"/>
              <a:t>onEdit</a:t>
            </a:r>
          </a:p>
          <a:p>
            <a:r>
              <a:rPr lang="en-US" sz="1400" dirty="0" smtClean="0"/>
              <a:t>onDelete</a:t>
            </a:r>
            <a:endParaRPr lang="he-IL" sz="1400" dirty="0"/>
          </a:p>
        </p:txBody>
      </p:sp>
      <p:sp>
        <p:nvSpPr>
          <p:cNvPr id="36" name="מלבן 35"/>
          <p:cNvSpPr/>
          <p:nvPr/>
        </p:nvSpPr>
        <p:spPr>
          <a:xfrm>
            <a:off x="3142154" y="1071905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isAddMode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מחבר חץ ישר 36"/>
          <p:cNvCxnSpPr/>
          <p:nvPr/>
        </p:nvCxnSpPr>
        <p:spPr>
          <a:xfrm>
            <a:off x="3965843" y="852854"/>
            <a:ext cx="510907" cy="74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מלבן 39"/>
          <p:cNvSpPr/>
          <p:nvPr/>
        </p:nvSpPr>
        <p:spPr>
          <a:xfrm>
            <a:off x="2945503" y="1277989"/>
            <a:ext cx="1377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isSearchMode</a:t>
            </a:r>
            <a:endParaRPr lang="en-US" sz="14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2810929" y="1511102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currentFilter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2" name="מחבר חץ ישר 41"/>
          <p:cNvCxnSpPr>
            <a:stCxn id="9" idx="2"/>
          </p:cNvCxnSpPr>
          <p:nvPr/>
        </p:nvCxnSpPr>
        <p:spPr>
          <a:xfrm>
            <a:off x="4796204" y="1573767"/>
            <a:ext cx="300223" cy="82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מלבן 43"/>
          <p:cNvSpPr/>
          <p:nvPr/>
        </p:nvSpPr>
        <p:spPr>
          <a:xfrm>
            <a:off x="3955680" y="1971098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isAddMode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534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</Words>
  <Application>Microsoft Office PowerPoint</Application>
  <PresentationFormat>מסך רחב</PresentationFormat>
  <Paragraphs>28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עדי פלד</dc:creator>
  <cp:lastModifiedBy>עדי פלד</cp:lastModifiedBy>
  <cp:revision>4</cp:revision>
  <dcterms:created xsi:type="dcterms:W3CDTF">2023-06-06T09:46:23Z</dcterms:created>
  <dcterms:modified xsi:type="dcterms:W3CDTF">2023-06-07T10:46:22Z</dcterms:modified>
</cp:coreProperties>
</file>