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76BA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D80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9D1E1"/>
          </a:solidFill>
        </a:fill>
      </a:tcStyle>
    </a:wholeTbl>
    <a:band2H>
      <a:tcTxStyle b="def" i="def"/>
      <a:tcStyle>
        <a:tcBdr/>
        <a:fill>
          <a:solidFill>
            <a:srgbClr val="FCE9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presProps" Target="presProps.xml"/>
  <Relationship Id="rId2" Type="http://schemas.openxmlformats.org/officeDocument/2006/relationships/viewProps" Target="viewProps.xml"/>
  <Relationship Id="rId3" Type="http://schemas.openxmlformats.org/officeDocument/2006/relationships/commentAuthors" Target="commentAuthors.xml"/>
  <Relationship Id="rId4" Type="http://schemas.openxmlformats.org/officeDocument/2006/relationships/tableStyles" Target="tableStyles.xml"/>
  <Relationship Id="rId5" Type="http://schemas.openxmlformats.org/officeDocument/2006/relationships/slideMaster" Target="slideMasters/slideMaster1.xml"/>
  <Relationship Id="rId6" Type="http://schemas.openxmlformats.org/officeDocument/2006/relationships/theme" Target="theme/theme1.xml"/>
  <Relationship Id="rId7" Type="http://schemas.openxmlformats.org/officeDocument/2006/relationships/notesMaster" Target="notesMasters/notesMaster1.xml"/>
  <Relationship Id="rId8" Type="http://schemas.openxmlformats.org/officeDocument/2006/relationships/slide" Target="slides/slide1.xml"/>
  <Relationship Id="rId9" Type="http://schemas.openxmlformats.org/officeDocument/2006/relationships/slide" Target="slides/slide2.xml"/>
  <Relationship Id="rId10" Type="http://schemas.openxmlformats.org/officeDocument/2006/relationships/slide" Target="slides/slide3.xml"/>
  <Relationship Id="rId11" Type="http://schemas.openxmlformats.org/officeDocument/2006/relationships/slide" Target="slides/slide4.xml"/>
  <Relationship Id="rId12" Type="http://schemas.openxmlformats.org/officeDocument/2006/relationships/slide" Target="slides/slide5.xml"/>
  <Relationship Id="rId13" Type="http://schemas.openxmlformats.org/officeDocument/2006/relationships/slide" Target="slides/slide6.xml"/>
  <Relationship Id="rId14" Type="http://schemas.openxmlformats.org/officeDocument/2006/relationships/slide" Target="slides/slide7.xml"/>
  <Relationship Id="rId15" Type="http://schemas.openxmlformats.org/officeDocument/2006/relationships/slide" Target="slides/slide8.xml"/>
</Relationships>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Title</a:t>
            </a:r>
          </a:p>
        </c:rich>
      </c:tx>
      <c:layout>
        <c:manualLayout>
          <c:xMode val="edge"/>
          <c:yMode val="edge"/>
          <c:x val="0.326207"/>
          <c:y val="0"/>
          <c:w val="0.0955063"/>
          <c:h val="0.1426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620269"/>
          <c:y val="0.142635"/>
          <c:w val="0.656014"/>
          <c:h val="0.764021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noFill/>
            <a:ln w="76200" cap="flat">
              <a:solidFill>
                <a:srgbClr val="56C1FF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rgbClr val="56C1FF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1.000000</c:v>
                </c:pt>
                <c:pt idx="1">
                  <c:v>2.000000</c:v>
                </c:pt>
                <c:pt idx="2">
                  <c:v>3.000000</c:v>
                </c:pt>
                <c:pt idx="3">
                  <c:v>4.000000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noFill/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marker>
            <c:symbol val="none"/>
            <c:size val="6"/>
            <c:spPr>
              <a:noFill/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36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midCat"/>
        <c:majorUnit val="17.5"/>
        <c:minorUnit val="8.75"/>
      </c:valAx>
      <c:spPr>
        <a:noFill/>
        <a:ln w="12700" cap="flat">
          <a:noFill/>
          <a:miter lim="400000"/>
        </a:ln>
        <a:effectLst/>
      </c:spPr>
    </c:plotArea>
    <c:legend>
      <c:legendPos val="r"/>
      <c:layout>
        <c:manualLayout>
          <c:xMode val="edge"/>
          <c:yMode val="edge"/>
          <c:x val="0.74055"/>
          <c:y val="0.459165"/>
          <c:w val="0.25945"/>
          <c:h val="0.15596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3800" u="none">
              <a:solidFill>
                <a:srgbClr val="000000"/>
              </a:solidFill>
              <a:latin typeface="Helvetica Neue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1025768" indent="-390768" algn="ctr">
              <a:spcBef>
                <a:spcPts val="0"/>
              </a:spcBef>
              <a:defRPr i="1" sz="3200"/>
            </a:lvl2pPr>
            <a:lvl3pPr marL="1660768" indent="-390768" algn="ctr">
              <a:spcBef>
                <a:spcPts val="0"/>
              </a:spcBef>
              <a:defRPr i="1" sz="3200"/>
            </a:lvl3pPr>
            <a:lvl4pPr marL="2295768" indent="-390768" algn="ctr">
              <a:spcBef>
                <a:spcPts val="0"/>
              </a:spcBef>
              <a:defRPr i="1" sz="3200"/>
            </a:lvl4pPr>
            <a:lvl5pPr marL="2930768" indent="-390768" algn="ctr">
              <a:spcBef>
                <a:spcPts val="0"/>
              </a:spcBef>
              <a:defRPr i="1"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“Type a quote here.”"/>
          <p:cNvSpPr txBox="1"/>
          <p:nvPr>
            <p:ph type="body" sz="quarter" idx="21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6" y="-393700"/>
            <a:ext cx="18135605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9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76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39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5031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666152" marR="0" indent="-586152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ab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Table</a:t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  <a:latin typeface="Helvetica Neue Medium"/>
                          <a:ea typeface="Helvetica Neue Medium"/>
                          <a:cs typeface="Helvetica Neue Medium"/>
                          <a:sym typeface="Helvetica Neue Medium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>
                          <a:sym typeface="Helvetica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Line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Line chart</a:t>
            </a:r>
          </a:p>
        </p:txBody>
      </p:sp>
      <p:graphicFrame>
        <p:nvGraphicFramePr>
          <p:cNvPr id="126" name="Title"/>
          <p:cNvGraphicFramePr/>
          <p:nvPr/>
        </p:nvGraphicFramePr>
        <p:xfrm>
          <a:off x="7655456" y="3676638"/>
          <a:ext cx="12433213" cy="852132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0" y="0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>this is title</a:t>
              <a:rPr sz="40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subtitle</a:t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3190175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2</a:t>
              <a:rPr sz="5000"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3</a:t>
              <a:rPr sz="1500">
                <a:solidFill>
                  <a:srgbClr val="FF0000"/>
                </a:solidFill>
              </a:rPr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0" y="0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>this is text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h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c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e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4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7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8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graphicFrame>
        <p:nvGraphicFramePr>
          <p:cNvPr id="123" name="Table"/>
          <p:cNvGraphicFramePr/>
          <p:nvPr/>
        </p:nvGraphicFramePr>
        <p:xfrm>
          <a:off x="7978809" y="2955375"/>
          <a:ext cx="9525001" cy="92964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381250"/>
                <a:gridCol w="2381250"/>
              </a:tblGrid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5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6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859279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9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>
                          <a:sym typeface="Helvetica"/>
                        </a:rPr>
                        <a:t>10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xfrm>
            <a:off x="4300180" y="3686186"/>
            <a:ext cx="15936009" cy="2201308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  <p:sp>
        <p:nvSpPr>
          <p:cNvPr id="120" name="It"/>
          <p:cNvSpPr txBox="1"/>
          <p:nvPr>
            <p:ph type="subTitle" sz="quarter" idx="1"/>
          </p:nvPr>
        </p:nvSpPr>
        <p:spPr>
          <a:xfrm>
            <a:off x="3798637" y="7744857"/>
            <a:ext cx="16786726" cy="1183623"/>
          </a:xfrm>
          <a:prstGeom prst="rect">
            <a:avLst/>
          </a:prstGeom>
        </p:spPr>
        <p:txBody>
          <a:bodyPr/>
          <a:lstStyle/>
          <a:p>
            <a:pPr/>
            <a:r>
              <a:t/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