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presentationml.slide+xml" PartName="/ppt/slides/slide2.xml"/>
  <Override ContentType="application/vnd.openxmlformats-officedocument.presentationml.slide+xml" PartName="/ppt/slides/slideNaN.xml"/>
  <Override ContentType="application/vnd.openxmlformats-officedocument.presentationml.slide+xml" PartName="/ppt/slides/slideNaN.xml"/>
  <Override ContentType="application/vnd.openxmlformats-officedocument.presentationml.slide+xml" PartName="/ppt/slides/slideNaN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theme" Target="theme/theme2.xml"/>
  <Relationship Id="rId2" Type="http://schemas.openxmlformats.org/officeDocument/2006/relationships/viewProps" Target="viewProps.xml"/>
  <Relationship Id="rId3" Type="http://schemas.openxmlformats.org/officeDocument/2006/relationships/presProps" Target="presProps.xml"/>
  <Relationship Id="rId4" Type="http://schemas.openxmlformats.org/officeDocument/2006/relationships/slideMaster" Target="slideMasters/slideMaster1.xml"/>
  <Relationship Id="rId5" Type="http://schemas.openxmlformats.org/officeDocument/2006/relationships/notesMaster" Target="notesMasters/notesMaster1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NaN.xml"/>
  <Relationship Id="rId9" Type="http://schemas.openxmlformats.org/officeDocument/2006/relationships/slide" Target="slides/slideNaN.xml"/>
  <Relationship Id="rId10" Type="http://schemas.openxmlformats.org/officeDocument/2006/relationships/slide" Target="slides/slideNaN.xml"/>
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</file>

<file path=ppt/slides/_rels/slideNaN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NaN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