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presProps" Target="presProps.xml"/>
  <Relationship Id="rId2" Type="http://schemas.openxmlformats.org/officeDocument/2006/relationships/viewProps" Target="viewProps.xml"/>
  <Relationship Id="rId3" Type="http://schemas.openxmlformats.org/officeDocument/2006/relationships/commentAuthors" Target="commentAuthors.xml"/>
  <Relationship Id="rId4" Type="http://schemas.openxmlformats.org/officeDocument/2006/relationships/tableStyles" Target="tableStyles.xml"/>
  <Relationship Id="rId5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7" Type="http://schemas.openxmlformats.org/officeDocument/2006/relationships/notesMaster" Target="notesMasters/notesMaster1.xml"/>
  <Relationship Id="rId8" Type="http://schemas.openxmlformats.org/officeDocument/2006/relationships/slide" Target="slides/slide1.xml"/>
  <Relationship Id="rId9" Type="http://schemas.openxmlformats.org/officeDocument/2006/relationships/slide" Target="slides/slide2.xml"/>
  <Relationship Id="rId10" Type="http://schemas.openxmlformats.org/officeDocument/2006/relationships/slide" Target="slides/slide3.xml"/>
  <Relationship Id="rId11" Type="http://schemas.openxmlformats.org/officeDocument/2006/relationships/slide" Target="slides/slide4.xml"/>
  <Relationship Id="rId12" Type="http://schemas.openxmlformats.org/officeDocument/2006/relationships/slide" Target="slides/slide5.xml"/>
  <Relationship Id="rId13" Type="http://schemas.openxmlformats.org/officeDocument/2006/relationships/slide" Target="slides/slide6.xml"/>
  <Relationship Id="rId14" Type="http://schemas.openxmlformats.org/officeDocument/2006/relationships/slide" Target="slides/slide7.xml"/>
</Relationships>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8" indent="-390768" algn="ctr">
              <a:spcBef>
                <a:spcPts val="0"/>
              </a:spcBef>
              <a:defRPr i="1" sz="3200"/>
            </a:lvl2pPr>
            <a:lvl3pPr marL="1660768" indent="-390768" algn="ctr">
              <a:spcBef>
                <a:spcPts val="0"/>
              </a:spcBef>
              <a:defRPr i="1" sz="3200"/>
            </a:lvl3pPr>
            <a:lvl4pPr marL="2295768" indent="-390768" algn="ctr">
              <a:spcBef>
                <a:spcPts val="0"/>
              </a:spcBef>
              <a:defRPr i="1" sz="3200"/>
            </a:lvl4pPr>
            <a:lvl5pPr marL="2930768" indent="-390768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6" y="-393700"/>
            <a:ext cx="18135605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0" y="0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this is title</a:t>
              <a:rPr sz="40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subtitle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3190175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2</a:t>
              <a:rPr sz="5000"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3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