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drawingml.chart+xml" PartName="/ppt/charts/chart2.xml"/>
  <Override ContentType="application/vnd.openxmlformats-officedocument.presentationml.slide+xml" PartName="/ppt/slides/slide9.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6BA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D80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presProps" Target="presProps.xml"/>
  <Relationship Id="rId2" Type="http://schemas.openxmlformats.org/officeDocument/2006/relationships/viewProps" Target="viewProps.xml"/>
  <Relationship Id="rId3" Type="http://schemas.openxmlformats.org/officeDocument/2006/relationships/commentAuthors" Target="commentAuthors.xml"/>
  <Relationship Id="rId4" Type="http://schemas.openxmlformats.org/officeDocument/2006/relationships/tableStyles" Target="tableStyles.xml"/>
  <Relationship Id="rId5" Type="http://schemas.openxmlformats.org/officeDocument/2006/relationships/slideMaster" Target="slideMasters/slideMaster1.xml"/>
  <Relationship Id="rId6" Type="http://schemas.openxmlformats.org/officeDocument/2006/relationships/theme" Target="theme/theme1.xml"/>
  <Relationship Id="rId7" Type="http://schemas.openxmlformats.org/officeDocument/2006/relationships/notesMaster" Target="notesMasters/notesMaster1.xml"/>
  <Relationship Id="rId8" Type="http://schemas.openxmlformats.org/officeDocument/2006/relationships/slide" Target="slides/slide1.xml"/>
  <Relationship Id="rId9" Type="http://schemas.openxmlformats.org/officeDocument/2006/relationships/slide" Target="slides/slide2.xml"/>
  <Relationship Id="rId10" Type="http://schemas.openxmlformats.org/officeDocument/2006/relationships/slide" Target="slides/slide3.xml"/>
  <Relationship Id="rId11" Type="http://schemas.openxmlformats.org/officeDocument/2006/relationships/slide" Target="slides/slide4.xml"/>
  <Relationship Id="rId12" Type="http://schemas.openxmlformats.org/officeDocument/2006/relationships/slide" Target="slides/slide5.xml"/>
  <Relationship Id="rId13" Type="http://schemas.openxmlformats.org/officeDocument/2006/relationships/slide" Target="slides/slide6.xml"/>
  <Relationship Id="rId14" Type="http://schemas.openxmlformats.org/officeDocument/2006/relationships/slide" Target="slides/slide7.xml"/>
  <Relationship Id="rId15" Type="http://schemas.openxmlformats.org/officeDocument/2006/relationships/slide" Target="slides/slide8.xml"/>
  <Relationship Id="rId16" Type="http://schemas.openxmlformats.org/officeDocument/2006/relationships/slide" Target="slides/slide9.xml"/>
</Relationships>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 standalone="yes"?>
<Relationships xmlns="http://schemas.openxmlformats.org/package/2006/relationships">
  <Relationship Id="rId2" Type="http://schemas.openxmlformats.org/officeDocument/2006/relationships/package" Target="../embeddings/Microsoft_Excel_Sheet2.xlsx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5000" u="none">
                <a:solidFill>
                  <a:srgbClr val="000000"/>
                </a:solidFill>
                <a:latin typeface="Helvetica Neue"/>
              </a:defRPr>
            </a:pPr>
            <a:r>
              <a:rPr b="0" i="0" strike="noStrike" sz="5000" u="none">
                <a:solidFill>
                  <a:srgbClr val="000000"/>
                </a:solidFill>
                <a:latin typeface="Helvetica Neue"/>
              </a:rPr>
              <a:t>Title</a:t>
            </a:r>
          </a:p>
        </c:rich>
      </c:tx>
      <c:layout>
        <c:manualLayout>
          <c:xMode val="edge"/>
          <c:yMode val="edge"/>
          <c:x val="0.326207"/>
          <c:y val="0"/>
          <c:w val="0.0955063"/>
          <c:h val="0.142635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620269"/>
          <c:y val="0.142635"/>
          <c:w val="0.656014"/>
          <c:h val="0.764021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noFill/>
            <a:ln w="76200" cap="flat">
              <a:solidFill>
                <a:srgbClr val="56C1FF"/>
              </a:solidFill>
              <a:prstDash val="solid"/>
              <a:miter lim="400000"/>
            </a:ln>
            <a:effectLst/>
          </c:spPr>
          <c:marker>
            <c:symbol val="none"/>
            <c:size val="6"/>
            <c:spPr>
              <a:noFill/>
              <a:ln w="76200" cap="flat">
                <a:solidFill>
                  <a:srgbClr val="56C1FF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3600" u="none">
                    <a:solidFill>
                      <a:srgbClr val="000000"/>
                    </a:solidFill>
                    <a:latin typeface="Helvetica Neue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1.000000</c:v>
                </c:pt>
                <c:pt idx="1">
                  <c:v>2.000000</c:v>
                </c:pt>
                <c:pt idx="2">
                  <c:v>3.000000</c:v>
                </c:pt>
                <c:pt idx="3">
                  <c:v>4.000000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Region 2</c:v>
                </c:pt>
              </c:strCache>
            </c:strRef>
          </c:tx>
          <c:spPr>
            <a:noFill/>
            <a:ln w="76200" cap="flat">
              <a:solidFill>
                <a:schemeClr val="accent1"/>
              </a:solidFill>
              <a:prstDash val="solid"/>
              <a:miter lim="400000"/>
            </a:ln>
            <a:effectLst/>
          </c:spPr>
          <c:marker>
            <c:symbol val="none"/>
            <c:size val="6"/>
            <c:spPr>
              <a:noFill/>
              <a:ln w="76200" cap="flat">
                <a:solidFill>
                  <a:schemeClr val="accent1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3600" u="none">
                    <a:solidFill>
                      <a:srgbClr val="000000"/>
                    </a:solidFill>
                    <a:latin typeface="Helvetica Neue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Sheet1!$B$3:$E$3</c:f>
              <c:numCache>
                <c:ptCount val="4"/>
                <c:pt idx="0">
                  <c:v>55.000000</c:v>
                </c:pt>
                <c:pt idx="1">
                  <c:v>43.000000</c:v>
                </c:pt>
                <c:pt idx="2">
                  <c:v>70.000000</c:v>
                </c:pt>
                <c:pt idx="3">
                  <c:v>58.000000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3200" u="none">
                <a:solidFill>
                  <a:srgbClr val="000000"/>
                </a:solidFill>
                <a:latin typeface="Helvetica Neue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0" sourceLinked="0"/>
        <c:majorTickMark val="none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3200" u="none">
                <a:solidFill>
                  <a:srgbClr val="000000"/>
                </a:solidFill>
                <a:latin typeface="Helvetica Neue"/>
              </a:defRPr>
            </a:pPr>
          </a:p>
        </c:txPr>
        <c:crossAx val="2094734552"/>
        <c:crosses val="autoZero"/>
        <c:crossBetween val="midCat"/>
        <c:majorUnit val="17.5"/>
        <c:minorUnit val="8.75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74055"/>
          <c:y val="0.459165"/>
          <c:w val="0.25945"/>
          <c:h val="0.155963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3800" u="none">
              <a:solidFill>
                <a:srgbClr val="000000"/>
              </a:solidFill>
              <a:latin typeface="Helvetica Neue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5000" u="none">
                <a:solidFill>
                  <a:srgbClr val="000000"/>
                </a:solidFill>
                <a:latin typeface="Helvetica Neue"/>
              </a:defRPr>
            </a:pPr>
            <a:r>
              <a:rPr b="0" i="0" strike="noStrike" sz="3000" u="none">
                <a:solidFill>
                  <a:srgbClr val="8ab4f8"/>
                </a:solidFill>
                <a:latin typeface="Helvetica Neue"/>
              </a:rPr>
              <a:t>testChart line</a:t>
            </a:r>
          </a:p>
        </c:rich>
      </c:tx>
      <c:layout>
        <c:manualLayout>
          <c:xMode val="edge"/>
          <c:yMode val="edge"/>
          <c:x val="0.326207"/>
          <c:y val="0"/>
          <c:w val="0.0955063"/>
          <c:h val="0.142635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620269"/>
          <c:y val="0.142635"/>
          <c:w val="0.656014"/>
          <c:h val="0.764021"/>
        </c:manualLayout>
      </c:layout>
      <c:lineChart>
        <c:grouping val="standard"/>
        <c:varyColors val="0"/>
        <c:ser>
          <c:idx>1</c:idx>
          <c:order>1</c:order>
          <c:spPr>
            <a:noFill/>
            <a:ln w="76200" cap="flat">
              <a:solidFill>
                <a:srgbClr val="8ab4f8"/>
              </a:solidFill>
              <a:prstDash val="solid"/>
              <a:miter lim="400000"/>
            </a:ln>
            <a:effectLst/>
          </c:spPr>
          <c:marker>
            <c:symbol val="none"/>
            <c:size val="6"/>
            <c:spPr>
              <a:noFill/>
              <a:ln w="76200" cap="flat">
                <a:solidFill>
                  <a:srgbClr val="56C1FF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3600" u="none">
                    <a:solidFill>
                      <a:srgbClr val="000000"/>
                    </a:solidFill>
                    <a:latin typeface="Helvetica Neue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chart2!$A$1:$E$1</c:f>
              <c:strCache>
                <c:ptCount val="5"/>
                <c:pt idx="0">
                  <c:v>h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chart2!$A$2:$E$2</c:f>
              <c:num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smooth val="0"/>
        </c:ser>
        <c:ser>
          <c:idx>2</c:idx>
          <c:order>2</c:order>
          <c:spPr>
            <a:noFill/>
            <a:ln w="76200" cap="flat">
              <a:solidFill>
                <a:srgbClr val="ff7769"/>
              </a:solidFill>
              <a:prstDash val="solid"/>
              <a:miter lim="400000"/>
            </a:ln>
            <a:effectLst/>
          </c:spPr>
          <c:marker>
            <c:symbol val="none"/>
            <c:size val="6"/>
            <c:spPr>
              <a:noFill/>
              <a:ln w="76200" cap="flat">
                <a:solidFill>
                  <a:srgbClr val="56C1FF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3600" u="none">
                    <a:solidFill>
                      <a:srgbClr val="000000"/>
                    </a:solidFill>
                    <a:latin typeface="Helvetica Neue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chart2!$A$1:$E$1</c:f>
              <c:strCache>
                <c:ptCount val="5"/>
                <c:pt idx="0">
                  <c:v>h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chart2!$A$3:$E$3</c:f>
              <c:numCache>
                <c:ptCount val="5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3200" u="none">
                <a:solidFill>
                  <a:srgbClr val="000000"/>
                </a:solidFill>
                <a:latin typeface="Helvetica Neue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0" sourceLinked="0"/>
        <c:majorTickMark val="none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3200" u="none">
                <a:solidFill>
                  <a:srgbClr val="000000"/>
                </a:solidFill>
                <a:latin typeface="Helvetica Neue"/>
              </a:defRPr>
            </a:pPr>
          </a:p>
        </c:txPr>
        <c:crossAx val="2094734552"/>
        <c:crosses val="autoZero"/>
        <c:crossBetween val="midCat"/>
        <c:majorUnit val="17.5"/>
        <c:minorUnit val="8.75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74055"/>
          <c:y val="0.459165"/>
          <c:w val="0.25945"/>
          <c:h val="0.155963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3800" u="none">
              <a:solidFill>
                <a:srgbClr val="000000"/>
              </a:solidFill>
              <a:latin typeface="Helvetica Neue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2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  <a:lvl2pPr marL="1025768" indent="-390768" algn="ctr">
              <a:spcBef>
                <a:spcPts val="0"/>
              </a:spcBef>
              <a:defRPr i="1" sz="3200"/>
            </a:lvl2pPr>
            <a:lvl3pPr marL="1660768" indent="-390768" algn="ctr">
              <a:spcBef>
                <a:spcPts val="0"/>
              </a:spcBef>
              <a:defRPr i="1" sz="3200"/>
            </a:lvl3pPr>
            <a:lvl4pPr marL="2295768" indent="-390768" algn="ctr">
              <a:spcBef>
                <a:spcPts val="0"/>
              </a:spcBef>
              <a:defRPr i="1" sz="3200"/>
            </a:lvl4pPr>
            <a:lvl5pPr marL="2930768" indent="-390768" algn="ctr">
              <a:spcBef>
                <a:spcPts val="0"/>
              </a:spcBef>
              <a:defRPr i="1"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/>
          <p:nvPr>
            <p:ph type="body" sz="quarter" idx="21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View of beach and sea from a grassy sand dune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iew of beach and sea from a grassy sand dune"/>
          <p:cNvSpPr/>
          <p:nvPr>
            <p:ph type="pic" idx="21"/>
          </p:nvPr>
        </p:nvSpPr>
        <p:spPr>
          <a:xfrm>
            <a:off x="3125966" y="-393700"/>
            <a:ext cx="18135605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eron flying low over a beach with a short fence in the foreground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andy path between two hills leading to the ocean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andy path between two hills leading to the ocean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Heron flying low over a beach with a short fence in the foreground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View of beach and sea from a grassy sand dune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761152" marR="0" indent="-586152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396152" marR="0" indent="-586152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5031152" marR="0" indent="-586152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666152" marR="0" indent="-586152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6.xml"/>
  <Relationship Id="rId2" Type="http://schemas.openxmlformats.org/officeDocument/2006/relationships/chart" Target="../charts/chart2.xml"/>
</Relationships>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st"/>
          <p:cNvSpPr txBox="1"/>
          <p:nvPr>
            <p:ph type="ctrTitle"/>
          </p:nvPr>
        </p:nvSpPr>
        <p:spPr>
          <a:xfrm>
            <a:off x="4300180" y="3686186"/>
            <a:ext cx="15936009" cy="2201308"/>
          </a:xfrm>
          <a:prstGeom prst="rect">
            <a:avLst/>
          </a:prstGeom>
        </p:spPr>
        <p:txBody>
          <a:bodyPr/>
          <a:lstStyle/>
          <a:p>
            <a:pPr/>
            <a:r>
              <a:t>Test</a:t>
            </a:r>
          </a:p>
        </p:txBody>
      </p:sp>
      <p:sp>
        <p:nvSpPr>
          <p:cNvPr id="120" name="It"/>
          <p:cNvSpPr txBox="1"/>
          <p:nvPr>
            <p:ph type="subTitle" sz="quarter" idx="1"/>
          </p:nvPr>
        </p:nvSpPr>
        <p:spPr>
          <a:xfrm>
            <a:off x="3798637" y="7744857"/>
            <a:ext cx="16786726" cy="1183623"/>
          </a:xfrm>
          <a:prstGeom prst="rect">
            <a:avLst/>
          </a:prstGeom>
        </p:spPr>
        <p:txBody>
          <a:bodyPr/>
          <a:lstStyle/>
          <a:p>
            <a:pPr/>
            <a:r>
              <a:t>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Table</a:t>
            </a:r>
          </a:p>
        </p:txBody>
      </p:sp>
      <p:graphicFrame>
        <p:nvGraphicFramePr>
          <p:cNvPr id="123" name="Table"/>
          <p:cNvGraphicFramePr/>
          <p:nvPr/>
        </p:nvGraphicFramePr>
        <p:xfrm>
          <a:off x="7978809" y="2955375"/>
          <a:ext cx="9525001" cy="92964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381250"/>
                <a:gridCol w="2381250"/>
                <a:gridCol w="2381250"/>
                <a:gridCol w="2381250"/>
              </a:tblGrid>
              <a:tr h="1859279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Line cha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Line chart</a:t>
            </a:r>
          </a:p>
        </p:txBody>
      </p:sp>
      <p:graphicFrame>
        <p:nvGraphicFramePr>
          <p:cNvPr id="126" name="Title"/>
          <p:cNvGraphicFramePr/>
          <p:nvPr/>
        </p:nvGraphicFramePr>
        <p:xfrm>
          <a:off x="7655456" y="3676638"/>
          <a:ext cx="12433213" cy="8521322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st"/>
          <p:cNvSpPr txBox="1"/>
          <p:nvPr>
            <p:ph type="ctrTitle"/>
          </p:nvPr>
        </p:nvSpPr>
        <p:spPr>
          <a:xfrm>
            <a:off x="0" y="0"/>
            <a:ext cx="15936009" cy="2201308"/>
          </a:xfrm>
          <a:prstGeom prst="rect">
            <a:avLst/>
          </a:prstGeom>
        </p:spPr>
        <p:txBody>
          <a:bodyPr/>
          <a:lstStyle/>
          <a:p>
            <a:pPr/>
            <a:r>
              <a:t>this is title</a:t>
              <a:rPr sz="4000">
                <a:solidFill>
                  <a:srgbClr val="FF0000"/>
                </a:solidFill>
              </a:rPr>
            </a:r>
          </a:p>
        </p:txBody>
      </p:sp>
      <p:sp>
        <p:nvSpPr>
          <p:cNvPr id="120" name="It"/>
          <p:cNvSpPr txBox="1"/>
          <p:nvPr>
            <p:ph type="subTitle" sz="quarter" idx="1"/>
          </p:nvPr>
        </p:nvSpPr>
        <p:spPr>
          <a:xfrm>
            <a:off x="3798637" y="7744857"/>
            <a:ext cx="16786726" cy="1183623"/>
          </a:xfrm>
          <a:prstGeom prst="rect">
            <a:avLst/>
          </a:prstGeom>
        </p:spPr>
        <p:txBody>
          <a:bodyPr/>
          <a:lstStyle/>
          <a:p>
            <a:pPr/>
            <a:r>
              <a:t>this is subtitle</a:t>
            </a:r>
          </a:p>
        </p:txBody>
      </p:sp>
      <p:sp>
        <p:nvSpPr>
          <p:cNvPr id="120" name="It"/>
          <p:cNvSpPr txBox="1"/>
          <p:nvPr>
            <p:ph type="subTitle" sz="quarter" idx="1"/>
          </p:nvPr>
        </p:nvSpPr>
        <p:spPr>
          <a:xfrm>
            <a:off x="3798637" y="3190175"/>
            <a:ext cx="16786726" cy="1183623"/>
          </a:xfrm>
          <a:prstGeom prst="rect">
            <a:avLst/>
          </a:prstGeom>
        </p:spPr>
        <p:txBody>
          <a:bodyPr/>
          <a:lstStyle/>
          <a:p>
            <a:pPr/>
            <a:r>
              <a:t>this is text</a:t>
              <a:rPr sz="1500">
                <a:solidFill>
                  <a:srgbClr val="FF0000"/>
                </a:solidFill>
              </a:rPr>
            </a:r>
          </a:p>
        </p:txBody>
      </p:sp>
      <p:sp>
        <p:nvSpPr>
          <p:cNvPr id="120" name="It"/>
          <p:cNvSpPr txBox="1"/>
          <p:nvPr>
            <p:ph type="subTitle" sz="quarter" idx="1"/>
          </p:nvPr>
        </p:nvSpPr>
        <p:spPr>
          <a:xfrm>
            <a:off x="0" y="0"/>
            <a:ext cx="16786726" cy="1183623"/>
          </a:xfrm>
          <a:prstGeom prst="rect">
            <a:avLst/>
          </a:prstGeom>
        </p:spPr>
        <p:txBody>
          <a:bodyPr/>
          <a:lstStyle/>
          <a:p>
            <a:pPr/>
            <a:r>
              <a:t>this is text 2</a:t>
              <a:rPr sz="5000"/>
            </a:r>
          </a:p>
        </p:txBody>
      </p:sp>
      <p:sp>
        <p:nvSpPr>
          <p:cNvPr id="120" name="It"/>
          <p:cNvSpPr txBox="1"/>
          <p:nvPr>
            <p:ph type="subTitle" sz="quarter" idx="1"/>
          </p:nvPr>
        </p:nvSpPr>
        <p:spPr>
          <a:xfrm>
            <a:off x="0" y="0"/>
            <a:ext cx="16786726" cy="1183623"/>
          </a:xfrm>
          <a:prstGeom prst="rect">
            <a:avLst/>
          </a:prstGeom>
        </p:spPr>
        <p:txBody>
          <a:bodyPr/>
          <a:lstStyle/>
          <a:p>
            <a:pPr/>
            <a:r>
              <a:t>this is text 3</a:t>
              <a:rPr sz="1500">
                <a:solidFill>
                  <a:srgbClr val="FF0000"/>
                </a:solidFill>
              </a:rPr>
            </a:r>
          </a:p>
        </p:txBody>
      </p:sp>
      <p:sp>
        <p:nvSpPr>
          <p:cNvPr id="120" name="It"/>
          <p:cNvSpPr txBox="1"/>
          <p:nvPr>
            <p:ph type="subTitle" sz="quarter" idx="1"/>
          </p:nvPr>
        </p:nvSpPr>
        <p:spPr>
          <a:xfrm>
            <a:off x="0" y="0"/>
            <a:ext cx="16786726" cy="1183623"/>
          </a:xfrm>
          <a:prstGeom prst="rect">
            <a:avLst/>
          </a:prstGeom>
        </p:spPr>
        <p:txBody>
          <a:bodyPr/>
          <a:lstStyle/>
          <a:p>
            <a:pPr/>
            <a:r>
              <a:t>this is text 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st"/>
          <p:cNvSpPr txBox="1"/>
          <p:nvPr>
            <p:ph type="ctrTitle"/>
          </p:nvPr>
        </p:nvSpPr>
        <p:spPr>
          <a:xfrm>
            <a:off x="4300180" y="3686186"/>
            <a:ext cx="15936009" cy="2201308"/>
          </a:xfrm>
          <a:prstGeom prst="rect">
            <a:avLst/>
          </a:prstGeom>
        </p:spPr>
        <p:txBody>
          <a:bodyPr/>
          <a:lstStyle/>
          <a:p>
            <a:pPr/>
            <a:r>
              <a:t/>
            </a:r>
          </a:p>
        </p:txBody>
      </p:sp>
      <p:sp>
        <p:nvSpPr>
          <p:cNvPr id="120" name="It"/>
          <p:cNvSpPr txBox="1"/>
          <p:nvPr>
            <p:ph type="subTitle" sz="quarter" idx="1"/>
          </p:nvPr>
        </p:nvSpPr>
        <p:spPr>
          <a:xfrm>
            <a:off x="3798637" y="7744857"/>
            <a:ext cx="16786726" cy="1183623"/>
          </a:xfrm>
          <a:prstGeom prst="rect">
            <a:avLst/>
          </a:prstGeom>
        </p:spPr>
        <p:txBody>
          <a:bodyPr/>
          <a:lstStyle/>
          <a:p>
            <a:pPr/>
            <a:r>
              <a:t/>
            </a:r>
          </a:p>
        </p:txBody>
      </p:sp>
      <p:graphicFrame>
        <p:nvGraphicFramePr>
          <p:cNvPr id="123" name="Table"/>
          <p:cNvGraphicFramePr/>
          <p:nvPr/>
        </p:nvGraphicFramePr>
        <p:xfrm>
          <a:off x="7978809" y="2955375"/>
          <a:ext cx="9525001" cy="92964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381250"/>
                <a:gridCol w="2381250"/>
                <a:gridCol w="2381250"/>
                <a:gridCol w="2381250"/>
                <a:gridCol w="2381250"/>
              </a:tblGrid>
              <a:tr h="185927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h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st"/>
          <p:cNvSpPr txBox="1"/>
          <p:nvPr>
            <p:ph type="ctrTitle"/>
          </p:nvPr>
        </p:nvSpPr>
        <p:spPr>
          <a:xfrm>
            <a:off x="4300180" y="3686186"/>
            <a:ext cx="15936009" cy="2201308"/>
          </a:xfrm>
          <a:prstGeom prst="rect">
            <a:avLst/>
          </a:prstGeom>
        </p:spPr>
        <p:txBody>
          <a:bodyPr/>
          <a:lstStyle/>
          <a:p>
            <a:pPr/>
            <a:r>
              <a:t/>
            </a:r>
          </a:p>
        </p:txBody>
      </p:sp>
      <p:sp>
        <p:nvSpPr>
          <p:cNvPr id="120" name="It"/>
          <p:cNvSpPr txBox="1"/>
          <p:nvPr>
            <p:ph type="subTitle" sz="quarter" idx="1"/>
          </p:nvPr>
        </p:nvSpPr>
        <p:spPr>
          <a:xfrm>
            <a:off x="3798637" y="7744857"/>
            <a:ext cx="16786726" cy="1183623"/>
          </a:xfrm>
          <a:prstGeom prst="rect">
            <a:avLst/>
          </a:prstGeom>
        </p:spPr>
        <p:txBody>
          <a:bodyPr/>
          <a:lstStyle/>
          <a:p>
            <a:pPr/>
            <a:r>
              <a:t/>
            </a:r>
          </a:p>
        </p:txBody>
      </p:sp>
      <p:graphicFrame>
        <p:nvGraphicFramePr>
          <p:cNvPr id="123" name="Table"/>
          <p:cNvGraphicFramePr/>
          <p:nvPr/>
        </p:nvGraphicFramePr>
        <p:xfrm>
          <a:off x="7978809" y="2955375"/>
          <a:ext cx="9525001" cy="92964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381250"/>
                <a:gridCol w="2381250"/>
                <a:gridCol w="2381250"/>
                <a:gridCol w="2381250"/>
              </a:tblGrid>
              <a:tr h="185927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st"/>
          <p:cNvSpPr txBox="1"/>
          <p:nvPr>
            <p:ph type="ctrTitle"/>
          </p:nvPr>
        </p:nvSpPr>
        <p:spPr>
          <a:xfrm>
            <a:off x="4300180" y="3686186"/>
            <a:ext cx="15936009" cy="2201308"/>
          </a:xfrm>
          <a:prstGeom prst="rect">
            <a:avLst/>
          </a:prstGeom>
        </p:spPr>
        <p:txBody>
          <a:bodyPr/>
          <a:lstStyle/>
          <a:p>
            <a:pPr/>
            <a:r>
              <a:t/>
            </a:r>
          </a:p>
        </p:txBody>
      </p:sp>
      <p:sp>
        <p:nvSpPr>
          <p:cNvPr id="120" name="It"/>
          <p:cNvSpPr txBox="1"/>
          <p:nvPr>
            <p:ph type="subTitle" sz="quarter" idx="1"/>
          </p:nvPr>
        </p:nvSpPr>
        <p:spPr>
          <a:xfrm>
            <a:off x="3798637" y="7744857"/>
            <a:ext cx="16786726" cy="1183623"/>
          </a:xfrm>
          <a:prstGeom prst="rect">
            <a:avLst/>
          </a:prstGeom>
        </p:spPr>
        <p:txBody>
          <a:bodyPr/>
          <a:lstStyle/>
          <a:p>
            <a:pPr/>
            <a:r>
              <a:t/>
            </a:r>
          </a:p>
        </p:txBody>
      </p:sp>
      <p:graphicFrame>
        <p:nvGraphicFramePr>
          <p:cNvPr id="123" name="Table"/>
          <p:cNvGraphicFramePr/>
          <p:nvPr/>
        </p:nvGraphicFramePr>
        <p:xfrm>
          <a:off x="7978809" y="2955375"/>
          <a:ext cx="9525001" cy="92964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381250"/>
                <a:gridCol w="2381250"/>
              </a:tblGrid>
              <a:tr h="185927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st"/>
          <p:cNvSpPr txBox="1"/>
          <p:nvPr>
            <p:ph type="ctrTitle"/>
          </p:nvPr>
        </p:nvSpPr>
        <p:spPr>
          <a:xfrm>
            <a:off x="4300180" y="3686186"/>
            <a:ext cx="15936009" cy="2201308"/>
          </a:xfrm>
          <a:prstGeom prst="rect">
            <a:avLst/>
          </a:prstGeom>
        </p:spPr>
        <p:txBody>
          <a:bodyPr/>
          <a:lstStyle/>
          <a:p>
            <a:pPr/>
            <a:r>
              <a:t/>
            </a:r>
          </a:p>
        </p:txBody>
      </p:sp>
      <p:sp>
        <p:nvSpPr>
          <p:cNvPr id="120" name="It"/>
          <p:cNvSpPr txBox="1"/>
          <p:nvPr>
            <p:ph type="subTitle" sz="quarter" idx="1"/>
          </p:nvPr>
        </p:nvSpPr>
        <p:spPr>
          <a:xfrm>
            <a:off x="3798637" y="7744857"/>
            <a:ext cx="16786726" cy="1183623"/>
          </a:xfrm>
          <a:prstGeom prst="rect">
            <a:avLst/>
          </a:prstGeom>
        </p:spPr>
        <p:txBody>
          <a:bodyPr/>
          <a:lstStyle/>
          <a:p>
            <a:pPr/>
            <a:r>
              <a:t/>
            </a:r>
          </a:p>
        </p:txBody>
      </p:sp>
      <p:graphicFrame>
        <p:nvGraphicFramePr>
          <p:cNvPr id="126" name="Title"/>
          <p:cNvGraphicFramePr/>
          <p:nvPr/>
        </p:nvGraphicFramePr>
        <p:xfrm>
          <a:off x="7655456" y="3676638"/>
          <a:ext cx="12433213" cy="8521322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st"/>
          <p:cNvSpPr txBox="1"/>
          <p:nvPr>
            <p:ph type="ctrTitle"/>
          </p:nvPr>
        </p:nvSpPr>
        <p:spPr>
          <a:xfrm>
            <a:off x="4300180" y="3686186"/>
            <a:ext cx="15936009" cy="2201308"/>
          </a:xfrm>
          <a:prstGeom prst="rect">
            <a:avLst/>
          </a:prstGeom>
        </p:spPr>
        <p:txBody>
          <a:bodyPr/>
          <a:lstStyle/>
          <a:p>
            <a:pPr/>
            <a:r>
              <a:t/>
            </a:r>
          </a:p>
        </p:txBody>
      </p:sp>
      <p:sp>
        <p:nvSpPr>
          <p:cNvPr id="120" name="It"/>
          <p:cNvSpPr txBox="1"/>
          <p:nvPr>
            <p:ph type="subTitle" sz="quarter" idx="1"/>
          </p:nvPr>
        </p:nvSpPr>
        <p:spPr>
          <a:xfrm>
            <a:off x="3798637" y="7744857"/>
            <a:ext cx="16786726" cy="1183623"/>
          </a:xfrm>
          <a:prstGeom prst="rect">
            <a:avLst/>
          </a:prstGeom>
        </p:spPr>
        <p:txBody>
          <a:bodyPr/>
          <a:lstStyle/>
          <a:p>
            <a:pPr/>
            <a:r>
              <a:t/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