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drawingml.chart+xml" PartName="/ppt/charts/chart2.xml"/>
  <Override ContentType="application/vnd.openxmlformats-officedocument.presentationml.slide+xml" PartName="/ppt/slides/slide9.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presProps" Target="presProps.xml"/>
  <Relationship Id="rId2" Type="http://schemas.openxmlformats.org/officeDocument/2006/relationships/viewProps" Target="viewProps.xml"/>
  <Relationship Id="rId3" Type="http://schemas.openxmlformats.org/officeDocument/2006/relationships/commentAuthors" Target="commentAuthors.xml"/>
  <Relationship Id="rId4" Type="http://schemas.openxmlformats.org/officeDocument/2006/relationships/tableStyles" Target="tableStyles.xml"/>
  <Relationship Id="rId5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7" Type="http://schemas.openxmlformats.org/officeDocument/2006/relationships/notesMaster" Target="notesMasters/notesMaster1.xml"/>
  <Relationship Id="rId8" Type="http://schemas.openxmlformats.org/officeDocument/2006/relationships/slide" Target="slides/slide1.xml"/>
  <Relationship Id="rId9" Type="http://schemas.openxmlformats.org/officeDocument/2006/relationships/slide" Target="slides/slide2.xml"/>
  <Relationship Id="rId10" Type="http://schemas.openxmlformats.org/officeDocument/2006/relationships/slide" Target="slides/slide3.xml"/>
  <Relationship Id="rId11" Type="http://schemas.openxmlformats.org/officeDocument/2006/relationships/slide" Target="slides/slide4.xml"/>
  <Relationship Id="rId12" Type="http://schemas.openxmlformats.org/officeDocument/2006/relationships/slide" Target="slides/slide5.xml"/>
  <Relationship Id="rId13" Type="http://schemas.openxmlformats.org/officeDocument/2006/relationships/slide" Target="slides/slide6.xml"/>
  <Relationship Id="rId14" Type="http://schemas.openxmlformats.org/officeDocument/2006/relationships/slide" Target="slides/slide7.xml"/>
  <Relationship Id="rId15" Type="http://schemas.openxmlformats.org/officeDocument/2006/relationships/slide" Target="slides/slide8.xml"/>
  <Relationship Id="rId16" Type="http://schemas.openxmlformats.org/officeDocument/2006/relationships/slide" Target="slides/slide9.xml"/>
</Relationships>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
<Relationships xmlns="http://schemas.openxmlformats.org/package/2006/relationships">
  <Relationship Id="rId2" Type="http://schemas.openxmlformats.org/officeDocument/2006/relationships/package" Target="../embeddings/Microsoft_Excel_Sheet2.xlsx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26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2635"/>
          <c:w val="0.656014"/>
          <c:h val="0.7640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165"/>
          <c:w val="0.25945"/>
          <c:h val="0.15596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test chart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26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2635"/>
          <c:w val="0.656014"/>
          <c:h val="0.764021"/>
        </c:manualLayout>
      </c:layout>
      <c:lineChart>
        <c:grouping val="standard"/>
        <c:varyColors val="0"/>
        <c:ser>
          <c:idx>1</c:idx>
          <c:order>1</c:order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sheet1!$A$1:$C$1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sheet1!$A$2:$C$2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>2</c:idx>
          <c:order>2</c:order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sheet1!$A$1:$C$1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sheet1!$A$3:$C$3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>3</c:idx>
          <c:order>3</c:order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sheet1!$A$1:$C$1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sheet1!$A$4:$C$4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165"/>
          <c:w val="0.25945"/>
          <c:h val="0.15596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2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8" indent="-390768" algn="ctr">
              <a:spcBef>
                <a:spcPts val="0"/>
              </a:spcBef>
              <a:defRPr i="1" sz="3200"/>
            </a:lvl2pPr>
            <a:lvl3pPr marL="1660768" indent="-390768" algn="ctr">
              <a:spcBef>
                <a:spcPts val="0"/>
              </a:spcBef>
              <a:defRPr i="1" sz="3200"/>
            </a:lvl3pPr>
            <a:lvl4pPr marL="2295768" indent="-390768" algn="ctr">
              <a:spcBef>
                <a:spcPts val="0"/>
              </a:spcBef>
              <a:defRPr i="1" sz="3200"/>
            </a:lvl4pPr>
            <a:lvl5pPr marL="2930768" indent="-390768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6" y="-393700"/>
            <a:ext cx="18135605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  <Relationship Id="rId2" Type="http://schemas.openxmlformats.org/officeDocument/2006/relationships/chart" Target="../charts/chart2.xml"/>
</Relationships>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6" y="3676638"/>
          <a:ext cx="12433213" cy="85213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0" y="0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this is title</a:t>
              <a:rPr sz="40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subtitle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3190175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2</a:t>
              <a:rPr sz="5000"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3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6" y="3676638"/>
          <a:ext cx="12433213" cy="85213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