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0852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0852"/>
          <c:w val="0.656014"/>
          <c:h val="0.7668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597"/>
          <c:w val="0.25945"/>
          <c:h val="0.15432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9" indent="-390769" algn="ctr">
              <a:spcBef>
                <a:spcPts val="0"/>
              </a:spcBef>
              <a:defRPr i="1" sz="3200"/>
            </a:lvl2pPr>
            <a:lvl3pPr marL="1660769" indent="-390769" algn="ctr">
              <a:spcBef>
                <a:spcPts val="0"/>
              </a:spcBef>
              <a:defRPr i="1" sz="3200"/>
            </a:lvl3pPr>
            <a:lvl4pPr marL="2295769" indent="-390769" algn="ctr">
              <a:spcBef>
                <a:spcPts val="0"/>
              </a:spcBef>
              <a:defRPr i="1" sz="3200"/>
            </a:lvl4pPr>
            <a:lvl5pPr marL="2930769" indent="-390769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7" y="-393700"/>
            <a:ext cx="18135603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 Medium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7" y="3676642"/>
          <a:ext cx="12433208" cy="862918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