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NaN.xml"/>
  <Override ContentType="application/vnd.openxmlformats-officedocument.presentationml.slide+xml" PartName="/ppt/slides/slideNaN.xml"/>
  <Override ContentType="application/vnd.openxmlformats-officedocument.presentationml.slide+xml" PartName="/ppt/slides/slideNaN.xml"/>
  <Override ContentType="application/vnd.openxmlformats-officedocument.presentationml.slide+xml" PartName="/ppt/slides/slideNaN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NaN.xml"/>
  <Relationship Id="rId12" Type="http://schemas.openxmlformats.org/officeDocument/2006/relationships/slide" Target="slides/slideNaN.xml"/>
  <Relationship Id="rId13" Type="http://schemas.openxmlformats.org/officeDocument/2006/relationships/slide" Target="slides/slideNaN.xml"/>
  <Relationship Id="rId14" Type="http://schemas.openxmlformats.org/officeDocument/2006/relationships/slide" Target="slides/slideNaN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085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0852"/>
          <c:w val="0.656014"/>
          <c:h val="0.7668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597"/>
          <c:w val="0.25945"/>
          <c:h val="0.15432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7" y="-393700"/>
            <a:ext cx="18135603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NaN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7" y="3676642"/>
          <a:ext cx="12433208" cy="86291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NaN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