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presProps" Target="presProps.xml"/>
  <Relationship Id="rId2" Type="http://schemas.openxmlformats.org/officeDocument/2006/relationships/viewProps" Target="viewProps.xml"/>
  <Relationship Id="rId3" Type="http://schemas.openxmlformats.org/officeDocument/2006/relationships/commentAuthors" Target="commentAuthors.xml"/>
  <Relationship Id="rId4" Type="http://schemas.openxmlformats.org/officeDocument/2006/relationships/tableStyles" Target="tableStyles.xml"/>
  <Relationship Id="rId5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7" Type="http://schemas.openxmlformats.org/officeDocument/2006/relationships/notesMaster" Target="notesMasters/notesMaster1.xml"/>
  <Relationship Id="rId8" Type="http://schemas.openxmlformats.org/officeDocument/2006/relationships/slide" Target="slides/slide1.xml"/>
  <Relationship Id="rId9" Type="http://schemas.openxmlformats.org/officeDocument/2006/relationships/slide" Target="slides/slide2.xml"/>
  <Relationship Id="rId10" Type="http://schemas.openxmlformats.org/officeDocument/2006/relationships/slide" Target="slides/slide3.xml"/>
  <Relationship Id="rId11" Type="http://schemas.openxmlformats.org/officeDocument/2006/relationships/slide" Target="slides/slide4.xml"/>
  <Relationship Id="rId12" Type="http://schemas.openxmlformats.org/officeDocument/2006/relationships/slide" Target="slides/slide5.xml"/>
</Relationships>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Title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085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0852"/>
          <c:w val="0.656014"/>
          <c:h val="0.7668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597"/>
          <c:w val="0.25945"/>
          <c:h val="0.15432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9" indent="-390769" algn="ctr">
              <a:spcBef>
                <a:spcPts val="0"/>
              </a:spcBef>
              <a:defRPr i="1" sz="3200"/>
            </a:lvl2pPr>
            <a:lvl3pPr marL="1660769" indent="-390769" algn="ctr">
              <a:spcBef>
                <a:spcPts val="0"/>
              </a:spcBef>
              <a:defRPr i="1" sz="3200"/>
            </a:lvl3pPr>
            <a:lvl4pPr marL="2295769" indent="-390769" algn="ctr">
              <a:spcBef>
                <a:spcPts val="0"/>
              </a:spcBef>
              <a:defRPr i="1" sz="3200"/>
            </a:lvl4pPr>
            <a:lvl5pPr marL="2930769" indent="-390769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7" y="-393700"/>
            <a:ext cx="18135603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chart</a:t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7" y="3676642"/>
          <a:ext cx="12433208" cy="862918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title</a:t>
              <a:rPr sz="40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subtitle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text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text 2</a:t>
              <a:rPr sz="5000"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text 3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text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