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Override ContentType="application/vnd.openxmlformats-officedocument.presentationml.slide+xml" PartName="/ppt/slides/slide2.xml"/>
  <Override ContentType="application/vnd.openxmlformats-officedocument.presentationml.slide+xml" PartName="/ppt/slides/slideNaN.xml"/>
  <Override ContentType="application/vnd.openxmlformats-officedocument.presentationml.slide+xml" PartName="/ppt/slides/slideNaN.xml"/>
  <Override ContentType="application/vnd.openxmlformats-officedocument.presentationml.slide+xml" PartName="/ppt/slides/slideNaN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theme" Target="theme/theme2.xml"/>
  <Relationship Id="rId2" Type="http://schemas.openxmlformats.org/officeDocument/2006/relationships/viewProps" Target="viewProps.xml"/>
  <Relationship Id="rId3" Type="http://schemas.openxmlformats.org/officeDocument/2006/relationships/presProps" Target="presProps.xml"/>
  <Relationship Id="rId4" Type="http://schemas.openxmlformats.org/officeDocument/2006/relationships/slideMaster" Target="slideMasters/slideMaster1.xml"/>
  <Relationship Id="rId5" Type="http://schemas.openxmlformats.org/officeDocument/2006/relationships/notesMaster" Target="notesMasters/notesMaster1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NaN.xml"/>
  <Relationship Id="rId9" Type="http://schemas.openxmlformats.org/officeDocument/2006/relationships/slide" Target="slides/slideNaN.xml"/>
  <Relationship Id="rId10" Type="http://schemas.openxmlformats.org/officeDocument/2006/relationships/slide" Target="slides/slideNaN.xml"/>
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1.xml"/>
</Relationships>
</file>

<file path=ppt/slides/_rels/slideNaN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>this is title</a:t>
              <a:rPr sz="4000">
                <a:solidFill>
                  <a:srgbClr val="FF0000"/>
                </a:solidFill>
              </a:rPr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>this is subtitle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90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>this is text</a:t>
              <a:rPr sz="1500">
                <a:solidFill>
                  <a:srgbClr val="FF0000"/>
                </a:solidFill>
              </a:rPr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>this is text 2</a:t>
              <a:rPr sz="5000"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>this is text 3</a:t>
              <a:rPr sz="1500">
                <a:solidFill>
                  <a:srgbClr val="FF0000"/>
                </a:solidFill>
              </a:rPr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>this is text 4</a:t>
            </a:r>
            <a:endParaRPr/>
          </a:p>
        </p:txBody>
      </p:sp>
    </p:spTree>
  </p:cSld>
  <p:clrMapOvr>
    <a:masterClrMapping/>
  </p:clrMapOvr>
</p:sld>
</file>

<file path=ppt/slides/slideNaN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