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6BA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D8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5000" u="none">
                <a:solidFill>
                  <a:srgbClr val="000000"/>
                </a:solidFill>
                <a:latin typeface="Helvetica Neue"/>
              </a:defRPr>
            </a:pPr>
            <a:r>
              <a:rPr b="0" i="0" strike="noStrike" sz="5000" u="none">
                <a:solidFill>
                  <a:srgbClr val="000000"/>
                </a:solidFill>
                <a:latin typeface="Helvetica Neue"/>
              </a:rPr>
              <a:t>Title</a:t>
            </a:r>
          </a:p>
        </c:rich>
      </c:tx>
      <c:layout>
        <c:manualLayout>
          <c:xMode val="edge"/>
          <c:yMode val="edge"/>
          <c:x val="0.326207"/>
          <c:y val="0"/>
          <c:w val="0.0955063"/>
          <c:h val="0.144441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620269"/>
          <c:y val="0.144441"/>
          <c:w val="0.656014"/>
          <c:h val="0.761192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76200" cap="flat">
              <a:solidFill>
                <a:srgbClr val="56C1FF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noFill/>
              <a:ln w="76200" cap="flat">
                <a:solidFill>
                  <a:srgbClr val="56C1FF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1.000000</c:v>
                </c:pt>
                <c:pt idx="1">
                  <c:v>2.000000</c:v>
                </c:pt>
                <c:pt idx="2">
                  <c:v>3.000000</c:v>
                </c:pt>
                <c:pt idx="3">
                  <c:v>4.000000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noFill/>
            <a:ln w="76200" cap="flat">
              <a:solidFill>
                <a:schemeClr val="accent1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noFill/>
              <a:ln w="76200" cap="flat">
                <a:solidFill>
                  <a:schemeClr val="accent1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55.000000</c:v>
                </c:pt>
                <c:pt idx="1">
                  <c:v>43.000000</c:v>
                </c:pt>
                <c:pt idx="2">
                  <c:v>70.000000</c:v>
                </c:pt>
                <c:pt idx="3">
                  <c:v>58.000000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midCat"/>
        <c:majorUnit val="17.5"/>
        <c:minorUnit val="8.7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74055"/>
          <c:y val="0.458727"/>
          <c:w val="0.25945"/>
          <c:h val="0.1576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3800" u="none">
              <a:solidFill>
                <a:srgbClr val="000000"/>
              </a:solidFill>
              <a:latin typeface="Helvetica Neue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5000" u="none">
                <a:solidFill>
                  <a:srgbClr val="000000"/>
                </a:solidFill>
                <a:latin typeface="Helvetica Neue"/>
              </a:defRPr>
            </a:pPr>
            <a:r>
              <a:rPr b="0" i="0" strike="noStrike" sz="5000" u="none">
                <a:solidFill>
                  <a:srgbClr val="000000"/>
                </a:solidFill>
                <a:latin typeface="Helvetica Neue"/>
              </a:rPr>
              <a:t>Title</a:t>
            </a:r>
          </a:p>
        </c:rich>
      </c:tx>
      <c:layout>
        <c:manualLayout>
          <c:xMode val="edge"/>
          <c:yMode val="edge"/>
          <c:x val="0.311267"/>
          <c:y val="0"/>
          <c:w val="0.0955063"/>
          <c:h val="0.144441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620269"/>
          <c:y val="0.144441"/>
          <c:w val="0.656014"/>
          <c:h val="0.7611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56C1FF"/>
            </a:solidFill>
            <a:ln w="76200" cap="flat">
              <a:solidFill>
                <a:srgbClr val="56C1FF"/>
              </a:solidFill>
              <a:prstDash val="solid"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1.000000</c:v>
                </c:pt>
                <c:pt idx="1">
                  <c:v>2.000000</c:v>
                </c:pt>
                <c:pt idx="2">
                  <c:v>3.000000</c:v>
                </c:pt>
                <c:pt idx="3">
                  <c:v>4.000000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chemeClr val="accent1"/>
            </a:solidFill>
            <a:ln w="76200" cap="flat">
              <a:solidFill>
                <a:schemeClr val="accent1"/>
              </a:solidFill>
              <a:prstDash val="solid"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55.000000</c:v>
                </c:pt>
                <c:pt idx="1">
                  <c:v>43.000000</c:v>
                </c:pt>
                <c:pt idx="2">
                  <c:v>70.000000</c:v>
                </c:pt>
                <c:pt idx="3">
                  <c:v>58.000000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between"/>
        <c:majorUnit val="17.5"/>
        <c:minorUnit val="8.7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74055"/>
          <c:y val="0.458727"/>
          <c:w val="0.25945"/>
          <c:h val="0.1576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3800" u="none">
              <a:solidFill>
                <a:srgbClr val="000000"/>
              </a:solidFill>
              <a:latin typeface="Helvetica Neue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25768" indent="-390768" algn="ctr">
              <a:spcBef>
                <a:spcPts val="0"/>
              </a:spcBef>
              <a:defRPr i="1" sz="3200"/>
            </a:lvl2pPr>
            <a:lvl3pPr marL="1660768" indent="-390768" algn="ctr">
              <a:spcBef>
                <a:spcPts val="0"/>
              </a:spcBef>
              <a:defRPr i="1" sz="3200"/>
            </a:lvl3pPr>
            <a:lvl4pPr marL="2295768" indent="-390768" algn="ctr">
              <a:spcBef>
                <a:spcPts val="0"/>
              </a:spcBef>
              <a:defRPr i="1" sz="3200"/>
            </a:lvl4pPr>
            <a:lvl5pPr marL="2930768" indent="-390768" algn="ctr">
              <a:spcBef>
                <a:spcPts val="0"/>
              </a:spcBef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21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5" y="-393700"/>
            <a:ext cx="18135606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761151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396151" marR="0" indent="-586151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5031151" marR="0" indent="-586151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666151" marR="0" indent="-586151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4300180" y="3686185"/>
            <a:ext cx="15936009" cy="2201309"/>
          </a:xfrm>
          <a:prstGeom prst="rect">
            <a:avLst/>
          </a:prstGeom>
        </p:spPr>
        <p:txBody>
          <a:bodyPr/>
          <a:lstStyle/>
          <a:p>
            <a:pPr/>
            <a:r>
              <a:t>Test</a:t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6"/>
            <a:ext cx="16786726" cy="1183624"/>
          </a:xfrm>
          <a:prstGeom prst="rect">
            <a:avLst/>
          </a:prstGeom>
        </p:spPr>
        <p:txBody>
          <a:bodyPr/>
          <a:lstStyle/>
          <a:p>
            <a:pPr/>
            <a:r>
              <a:t>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</a:t>
            </a:r>
          </a:p>
        </p:txBody>
      </p:sp>
      <p:graphicFrame>
        <p:nvGraphicFramePr>
          <p:cNvPr id="123" name="Table"/>
          <p:cNvGraphicFramePr/>
          <p:nvPr/>
        </p:nvGraphicFramePr>
        <p:xfrm>
          <a:off x="7978809" y="2955375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81250"/>
                <a:gridCol w="2381250"/>
                <a:gridCol w="2381250"/>
                <a:gridCol w="2381250"/>
              </a:tblGrid>
              <a:tr h="185927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ine cha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 chart</a:t>
            </a:r>
          </a:p>
        </p:txBody>
      </p:sp>
      <p:graphicFrame>
        <p:nvGraphicFramePr>
          <p:cNvPr id="126" name="Title"/>
          <p:cNvGraphicFramePr/>
          <p:nvPr/>
        </p:nvGraphicFramePr>
        <p:xfrm>
          <a:off x="7655455" y="3676635"/>
          <a:ext cx="12433217" cy="841480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Bar Cha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Bar Chart</a:t>
            </a:r>
          </a:p>
        </p:txBody>
      </p:sp>
      <p:graphicFrame>
        <p:nvGraphicFramePr>
          <p:cNvPr id="129" name="Title"/>
          <p:cNvGraphicFramePr/>
          <p:nvPr/>
        </p:nvGraphicFramePr>
        <p:xfrm>
          <a:off x="7728221" y="3341157"/>
          <a:ext cx="12433218" cy="841480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