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BE9D-294E-419B-AA51-BB7BF28F4F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Boston Code Camp 30 - Thanks to our Sponsors!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079500"/>
            <a:ext cx="7467600" cy="5626100"/>
          </a:xfrm>
        </p:spPr>
        <p:txBody>
          <a:bodyPr/>
          <a:lstStyle/>
          <a:p>
            <a:r>
              <a:rPr lang="en-US" dirty="0"/>
              <a:t>Platinum</a:t>
            </a:r>
            <a:br>
              <a:rPr lang="en-US" dirty="0"/>
            </a:br>
            <a:endParaRPr lang="en-US" sz="4800" dirty="0"/>
          </a:p>
          <a:p>
            <a:r>
              <a:rPr lang="en-US" dirty="0"/>
              <a:t>Gold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Silver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1400" dirty="0"/>
          </a:p>
          <a:p>
            <a:r>
              <a:rPr lang="en-US" dirty="0"/>
              <a:t>Bronze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67408" y="1003300"/>
            <a:ext cx="3733800" cy="5537200"/>
          </a:xfrm>
        </p:spPr>
        <p:txBody>
          <a:bodyPr/>
          <a:lstStyle/>
          <a:p>
            <a:r>
              <a:rPr lang="en-US" dirty="0"/>
              <a:t>In-Kind Donations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208" y="4307611"/>
            <a:ext cx="1884107" cy="1130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568" y="5854668"/>
            <a:ext cx="1653065" cy="7310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295" y="2213563"/>
            <a:ext cx="809911" cy="7785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663" y="724673"/>
            <a:ext cx="3408427" cy="12537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6702" y="1632309"/>
            <a:ext cx="1735721" cy="45230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912100" y="11811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754" y="1810395"/>
            <a:ext cx="2460804" cy="11196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8051" y="4307611"/>
            <a:ext cx="1653066" cy="1194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8C789-CEFB-48AB-A1F2-4AEC4E01189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59" y="1821650"/>
            <a:ext cx="2599944" cy="1170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1798E0-3136-47AC-ADD6-D95FB830C6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240" y="3419039"/>
            <a:ext cx="2725197" cy="826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ED068F-32F0-4688-8423-9058BF6EE52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07" y="4541104"/>
            <a:ext cx="2679293" cy="8037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A48536-A345-4A36-8C41-B116DBEA1E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937" y="3360595"/>
            <a:ext cx="2857899" cy="8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3547FD-1E5A-4E00-91FE-EA923F94F7A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888" y="5827028"/>
            <a:ext cx="3344427" cy="728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CE2CF2-BCBB-4C9E-88A2-9E2FD7DF87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0775" y="3335083"/>
            <a:ext cx="1428949" cy="4763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03FBA9-BE7E-4560-B182-26F3285335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1948" y="4249300"/>
            <a:ext cx="1429328" cy="5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Boston Code Camp 30 - Thanks to our Sponsors!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Goodearl</dc:creator>
  <cp:lastModifiedBy>Robert Hurlbut</cp:lastModifiedBy>
  <cp:revision>30</cp:revision>
  <dcterms:created xsi:type="dcterms:W3CDTF">2014-11-20T06:11:31Z</dcterms:created>
  <dcterms:modified xsi:type="dcterms:W3CDTF">2018-11-16T12:00:50Z</dcterms:modified>
</cp:coreProperties>
</file>