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Wellesley college integration hub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Workato</a:t>
            </a:r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automation impact award submission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Education, non-profit and government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March 21, 2022</a:t>
            </a:r>
            <a:endParaRPr lang="en-US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300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Wellesley college integration hub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Brings together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Wellesley Student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Faculty and Staff data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Enables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 in Wellesley’s Modern Hybrid Environment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data sources include Workday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 Capital Management (HCM),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Workday Student and Salesforce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premise data sources include SQL Server and MySQL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Integrations with numerous downstream Applications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288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Wellesley college integration hub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Workato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ecipes pull source Student, Faculty and Staff data</a:t>
            </a:r>
          </a:p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Workato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ecipes combine, transform and / or push data to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systems / applications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Workato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recipe functions (callable recipes) used extensively to encapsulate logic for use across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recipes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integrations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Emails and SMS communicate job status to administrators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383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Wellesley college integration hub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Well Known Higher Education Target Applications Include</a:t>
            </a:r>
          </a:p>
          <a:p>
            <a:pPr lvl="1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StarRez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(Housing)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Presence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(Campus Engagement)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Sakai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(Learning Management)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TutorTrac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International Student and Scholar Management (ISSM)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Accessible Information Management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(Disability Services)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Barnes and Noble College Adoption and Insights Portal (AIP)</a:t>
            </a:r>
          </a:p>
        </p:txBody>
      </p:sp>
    </p:spTree>
    <p:extLst>
      <p:ext uri="{BB962C8B-B14F-4D97-AF65-F5344CB8AC3E}">
        <p14:creationId xmlns:p14="http://schemas.microsoft.com/office/powerpoint/2010/main" val="316405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Wellesley college integration hub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Based Integrations (Current)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Workday Finance (Gifts and Pledges)</a:t>
            </a:r>
          </a:p>
          <a:p>
            <a:pPr lvl="1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Qualtrics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Surveys)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College Board (SAT)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Based Integration (In Progress)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FOLIO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(Library Management)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720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0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Wellesley college integration hub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Tangible Benefits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Workato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(ROI)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Component of Integration Strategy in Move from On Premise ERP to Cloud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Based,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Best-of-Breed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Services for Students, Faculty, Staff and Alums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 Small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Premise Footprint (Agent) Supports Integration with On Premise Resources in Wellesley’s Hybrid Environment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Unified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Based Interface Eliminates Barriers to Recipe Development,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Scheduling, Execution and Management</a:t>
            </a:r>
          </a:p>
          <a:p>
            <a:pPr lvl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Documenting, Flowchart Style Recipes Enable Integration Development and Maintenance by Small IT Staff and Technical Business Analysts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2625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266</TotalTime>
  <Words>307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Tw Cen MT</vt:lpstr>
      <vt:lpstr>Circuit</vt:lpstr>
      <vt:lpstr>Wellesley college integration hub</vt:lpstr>
      <vt:lpstr>Wellesley college integration hub</vt:lpstr>
      <vt:lpstr>Wellesley college integration hub</vt:lpstr>
      <vt:lpstr>Wellesley college integration hub</vt:lpstr>
      <vt:lpstr>Wellesley college integration hub</vt:lpstr>
      <vt:lpstr>Wellesley college integration hub</vt:lpstr>
    </vt:vector>
  </TitlesOfParts>
  <Company>Wellesley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Wellesley college integration hub</dc:title>
  <dc:creator>Tony P. DiPesa</dc:creator>
  <cp:lastModifiedBy>Tony P. DiPesa</cp:lastModifiedBy>
  <cp:revision>30</cp:revision>
  <cp:lastPrinted>2022-03-18T22:44:05Z</cp:lastPrinted>
  <dcterms:created xsi:type="dcterms:W3CDTF">2022-03-18T20:21:46Z</dcterms:created>
  <dcterms:modified xsi:type="dcterms:W3CDTF">2022-03-21T15:12:07Z</dcterms:modified>
</cp:coreProperties>
</file>