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61" r:id="rId15"/>
    <p:sldId id="271" r:id="rId16"/>
    <p:sldId id="27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1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4302FF-25E6-415A-A53F-A685FA3422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xtsynth.com/playgroun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7.07397.pdf" TargetMode="External"/><Relationship Id="rId7" Type="http://schemas.openxmlformats.org/officeDocument/2006/relationships/hyperlink" Target="https://arxiv.org/pdf/2102.00337.pdf" TargetMode="External"/><Relationship Id="rId2" Type="http://schemas.openxmlformats.org/officeDocument/2006/relationships/hyperlink" Target="https://arxiv.org/pdf/2002.0525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41527657_Neuroevolution_of_Generative_Adversarial_Networks" TargetMode="External"/><Relationship Id="rId5" Type="http://schemas.openxmlformats.org/officeDocument/2006/relationships/hyperlink" Target="https://arxiv.org/pdf/2008.01531.pdf" TargetMode="External"/><Relationship Id="rId4" Type="http://schemas.openxmlformats.org/officeDocument/2006/relationships/hyperlink" Target="https://arxiv.org/pdf/1910.01603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for Generative Adversarial Networks in game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Peterc</a:t>
            </a:r>
            <a:r>
              <a:rPr lang="ro-RO" dirty="0"/>
              <a:t>ă Adrian</a:t>
            </a:r>
            <a:endParaRPr lang="en-US" dirty="0"/>
          </a:p>
          <a:p>
            <a:r>
              <a:rPr lang="en-US" dirty="0"/>
              <a:t>26 Jan 2023</a:t>
            </a:r>
          </a:p>
        </p:txBody>
      </p:sp>
    </p:spTree>
    <p:extLst>
      <p:ext uri="{BB962C8B-B14F-4D97-AF65-F5344CB8AC3E}">
        <p14:creationId xmlns:p14="http://schemas.microsoft.com/office/powerpoint/2010/main" val="388824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generation using random search in order to create simple levels on which to train further implementations (in the case of a 2D puzzle game)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55" y="3365559"/>
            <a:ext cx="2968981" cy="3015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90" y="3365559"/>
            <a:ext cx="3002025" cy="3015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069" y="3365559"/>
            <a:ext cx="3001995" cy="30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image classifiers to test their accuracy and overall time efficiency (for example with the CIFAR-10 dataset)</a:t>
            </a:r>
          </a:p>
        </p:txBody>
      </p:sp>
      <p:pic>
        <p:nvPicPr>
          <p:cNvPr id="1026" name="Picture 2" descr="CIFAR-10 Image Classification. How to teach machine differentiating… | by  Muhammad Ardi | Becoming Human: Artificial Intelligence Magazine">
            <a:extLst>
              <a:ext uri="{FF2B5EF4-FFF2-40B4-BE49-F238E27FC236}">
                <a16:creationId xmlns:a16="http://schemas.microsoft.com/office/drawing/2014/main" id="{1BA53C8B-843B-07CF-25AB-18F569C9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6" y="3027282"/>
            <a:ext cx="7879936" cy="36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2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state-of-the-art (U-Net, DALL-E, </a:t>
            </a:r>
            <a:r>
              <a:rPr lang="en-US" dirty="0" err="1"/>
              <a:t>ChatGPT</a:t>
            </a:r>
            <a:r>
              <a:rPr lang="en-US" dirty="0"/>
              <a:t> to name a few) in order to understand what they are capable 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21" y="3068413"/>
            <a:ext cx="5037359" cy="3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example of </a:t>
            </a:r>
            <a:r>
              <a:rPr lang="en-US" dirty="0" err="1">
                <a:hlinkClick r:id="rId2"/>
              </a:rPr>
              <a:t>TextSynth</a:t>
            </a:r>
            <a:r>
              <a:rPr lang="en-US" dirty="0"/>
              <a:t> writing a backstory for a given character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0" y="3006997"/>
            <a:ext cx="10878121" cy="30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level generation for 2D games using various implementations of GANs, for example:</a:t>
            </a:r>
          </a:p>
          <a:p>
            <a:pPr lvl="1"/>
            <a:r>
              <a:rPr lang="en-US" dirty="0"/>
              <a:t>simple GANs (fully connected layers and no convolutions)</a:t>
            </a:r>
          </a:p>
          <a:p>
            <a:pPr lvl="1"/>
            <a:r>
              <a:rPr lang="en-US" dirty="0"/>
              <a:t>evolutionary GANs (in which the generator is evolved using a population)</a:t>
            </a:r>
          </a:p>
          <a:p>
            <a:pPr lvl="1"/>
            <a:r>
              <a:rPr lang="en-US" dirty="0"/>
              <a:t>class conditioned GANs (similar to </a:t>
            </a:r>
            <a:r>
              <a:rPr lang="en-US" dirty="0" err="1"/>
              <a:t>CycleGANs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patch GANs (they tend to perform better than others when the training data is limited)</a:t>
            </a:r>
          </a:p>
        </p:txBody>
      </p:sp>
    </p:spTree>
    <p:extLst>
      <p:ext uri="{BB962C8B-B14F-4D97-AF65-F5344CB8AC3E}">
        <p14:creationId xmlns:p14="http://schemas.microsoft.com/office/powerpoint/2010/main" val="90489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35994"/>
          </a:xfrm>
        </p:spPr>
        <p:txBody>
          <a:bodyPr/>
          <a:lstStyle/>
          <a:p>
            <a:r>
              <a:rPr lang="en-US" dirty="0"/>
              <a:t>Investigating other methods for content generation (for example, text-to-image applications like DALL-E)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64" y="3021994"/>
            <a:ext cx="9720073" cy="35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4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existing levels to different scenarios (for example, converting a desert level texture to a snowy hill texture)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66" y="3020925"/>
            <a:ext cx="6900269" cy="35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Learning to Generate Levels From Nothing </a:t>
            </a:r>
            <a:endParaRPr lang="en-US" dirty="0"/>
          </a:p>
          <a:p>
            <a:r>
              <a:rPr lang="en-US" dirty="0">
                <a:hlinkClick r:id="rId3"/>
              </a:rPr>
              <a:t>Level generation and style enhancement — deep learning for game development overview</a:t>
            </a:r>
            <a:endParaRPr lang="en-US" dirty="0"/>
          </a:p>
          <a:p>
            <a:r>
              <a:rPr lang="en-US" dirty="0">
                <a:hlinkClick r:id="rId4"/>
              </a:rPr>
              <a:t>Bootstrapping Conditional GANs for Video Game Level Generation</a:t>
            </a:r>
            <a:endParaRPr lang="en-US" dirty="0"/>
          </a:p>
          <a:p>
            <a:r>
              <a:rPr lang="en-US" dirty="0">
                <a:hlinkClick r:id="rId5"/>
              </a:rPr>
              <a:t>TOAD-GAN: Coherent Style Level Generation from a Single Example</a:t>
            </a:r>
            <a:endParaRPr lang="en-US" dirty="0"/>
          </a:p>
          <a:p>
            <a:r>
              <a:rPr lang="en-US" dirty="0" err="1">
                <a:hlinkClick r:id="rId6"/>
              </a:rPr>
              <a:t>Neuroevolution</a:t>
            </a:r>
            <a:r>
              <a:rPr lang="en-US" dirty="0">
                <a:hlinkClick r:id="rId6"/>
              </a:rPr>
              <a:t> of Generative Adversarial Networks</a:t>
            </a:r>
            <a:endParaRPr lang="en-US" dirty="0"/>
          </a:p>
          <a:p>
            <a:r>
              <a:rPr lang="en-US" dirty="0">
                <a:hlinkClick r:id="rId7"/>
              </a:rPr>
              <a:t>Using Multiple Generative Adversarial Networks to Build Better-Connected Levels for Mega 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DAC4-B4B4-C2B2-17E5-D65D4FB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324" y="2015232"/>
            <a:ext cx="3568824" cy="2867486"/>
          </a:xfrm>
        </p:spPr>
        <p:txBody>
          <a:bodyPr>
            <a:normAutofit/>
          </a:bodyPr>
          <a:lstStyle/>
          <a:p>
            <a:r>
              <a:rPr lang="en-US" sz="125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4810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 game development</a:t>
            </a:r>
          </a:p>
          <a:p>
            <a:r>
              <a:rPr lang="en-US" dirty="0"/>
              <a:t>Current state-of-the-art approaches</a:t>
            </a:r>
          </a:p>
          <a:p>
            <a:r>
              <a:rPr lang="en-US" dirty="0"/>
              <a:t>Personal experiments</a:t>
            </a:r>
          </a:p>
          <a:p>
            <a:r>
              <a:rPr lang="en-US" dirty="0"/>
              <a:t>Future work and directions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8219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game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levels with diverse difficulties</a:t>
            </a:r>
          </a:p>
          <a:p>
            <a:r>
              <a:rPr lang="en-US" dirty="0"/>
              <a:t>Adapting new levels to a user’s needs</a:t>
            </a:r>
          </a:p>
          <a:p>
            <a:r>
              <a:rPr lang="en-US" dirty="0"/>
              <a:t>Mimicking already created levels</a:t>
            </a:r>
          </a:p>
          <a:p>
            <a:r>
              <a:rPr lang="en-US" dirty="0"/>
              <a:t>Generating new, playable levels from random noise</a:t>
            </a:r>
          </a:p>
          <a:p>
            <a:r>
              <a:rPr lang="en-US" dirty="0"/>
              <a:t>The same goes for textures, backstories, quests, dialogue etc.</a:t>
            </a:r>
          </a:p>
        </p:txBody>
      </p:sp>
    </p:spTree>
    <p:extLst>
      <p:ext uri="{BB962C8B-B14F-4D97-AF65-F5344CB8AC3E}">
        <p14:creationId xmlns:p14="http://schemas.microsoft.com/office/powerpoint/2010/main" val="424076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Search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Deep Convoluted Neural Networks</a:t>
            </a:r>
          </a:p>
          <a:p>
            <a:r>
              <a:rPr lang="en-US" dirty="0"/>
              <a:t>Generative Adversarial Networks</a:t>
            </a:r>
          </a:p>
          <a:p>
            <a:r>
              <a:rPr lang="en-US" dirty="0"/>
              <a:t>Stable Diffusion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1026" name="Picture 2" descr="Generative Adversarial Network (GAN)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09" y="2207495"/>
            <a:ext cx="7393583" cy="41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8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578" y="5624052"/>
            <a:ext cx="1796845" cy="592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TOAD-GAN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1" y="1731146"/>
            <a:ext cx="6371998" cy="38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366" y="5731161"/>
            <a:ext cx="4109269" cy="438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CESAGAN with 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5" y="1884694"/>
            <a:ext cx="10115750" cy="38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057" y="5846566"/>
            <a:ext cx="8641886" cy="376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Selection of Self-Supervised Generated GVGAI Levels Trained from Nothing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822114"/>
            <a:ext cx="740195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9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99" y="5775549"/>
            <a:ext cx="9182003" cy="42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Selection of Semi-Supervised Generated GVGAI Levels Trained from 5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69" y="1827446"/>
            <a:ext cx="7547462" cy="38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7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315</TotalTime>
  <Words>381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Applications for Generative Adversarial Networks in game development</vt:lpstr>
      <vt:lpstr>Contents</vt:lpstr>
      <vt:lpstr>Challenges in game development</vt:lpstr>
      <vt:lpstr>Current state-of-the-art approaches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Personal experiments</vt:lpstr>
      <vt:lpstr>Personal experiments</vt:lpstr>
      <vt:lpstr>Personal experiments</vt:lpstr>
      <vt:lpstr>Personal experiments</vt:lpstr>
      <vt:lpstr>Future work and directions</vt:lpstr>
      <vt:lpstr>Future work and directions</vt:lpstr>
      <vt:lpstr>Future work and directions</vt:lpstr>
      <vt:lpstr>Bibliography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for Generative Adversarial Networks in game development</dc:title>
  <dc:creator>Adrian Peterca</dc:creator>
  <cp:lastModifiedBy>Adrian</cp:lastModifiedBy>
  <cp:revision>23</cp:revision>
  <dcterms:created xsi:type="dcterms:W3CDTF">2023-01-25T10:08:51Z</dcterms:created>
  <dcterms:modified xsi:type="dcterms:W3CDTF">2023-01-26T08:01:19Z</dcterms:modified>
</cp:coreProperties>
</file>