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5" r:id="rId8"/>
    <p:sldId id="266" r:id="rId9"/>
    <p:sldId id="267" r:id="rId10"/>
    <p:sldId id="260" r:id="rId11"/>
    <p:sldId id="268" r:id="rId12"/>
    <p:sldId id="269" r:id="rId13"/>
    <p:sldId id="270" r:id="rId14"/>
    <p:sldId id="261" r:id="rId15"/>
    <p:sldId id="271" r:id="rId16"/>
    <p:sldId id="272" r:id="rId17"/>
    <p:sldId id="2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02FF-25E6-415A-A53F-A685FA342284}" type="datetimeFigureOut">
              <a:rPr lang="en-US" smtClean="0"/>
              <a:t>25-Jan-23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5CA6-CAA9-4DDC-AF9A-0EF4E38F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12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02FF-25E6-415A-A53F-A685FA342284}" type="datetimeFigureOut">
              <a:rPr lang="en-US" smtClean="0"/>
              <a:t>25-Jan-23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5CA6-CAA9-4DDC-AF9A-0EF4E38F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56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02FF-25E6-415A-A53F-A685FA342284}" type="datetimeFigureOut">
              <a:rPr lang="en-US" smtClean="0"/>
              <a:t>25-Jan-23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5CA6-CAA9-4DDC-AF9A-0EF4E38F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70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02FF-25E6-415A-A53F-A685FA342284}" type="datetimeFigureOut">
              <a:rPr lang="en-US" smtClean="0"/>
              <a:t>25-Jan-23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5CA6-CAA9-4DDC-AF9A-0EF4E38F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26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02FF-25E6-415A-A53F-A685FA342284}" type="datetimeFigureOut">
              <a:rPr lang="en-US" smtClean="0"/>
              <a:t>25-Jan-23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5CA6-CAA9-4DDC-AF9A-0EF4E38F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06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02FF-25E6-415A-A53F-A685FA342284}" type="datetimeFigureOut">
              <a:rPr lang="en-US" smtClean="0"/>
              <a:t>25-Jan-23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5CA6-CAA9-4DDC-AF9A-0EF4E38F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2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02FF-25E6-415A-A53F-A685FA342284}" type="datetimeFigureOut">
              <a:rPr lang="en-US" smtClean="0"/>
              <a:t>25-Jan-23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5CA6-CAA9-4DDC-AF9A-0EF4E38F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3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02FF-25E6-415A-A53F-A685FA342284}" type="datetimeFigureOut">
              <a:rPr lang="en-US" smtClean="0"/>
              <a:t>25-Jan-23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5CA6-CAA9-4DDC-AF9A-0EF4E38F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78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02FF-25E6-415A-A53F-A685FA342284}" type="datetimeFigureOut">
              <a:rPr lang="en-US" smtClean="0"/>
              <a:t>25-Jan-23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5CA6-CAA9-4DDC-AF9A-0EF4E38F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61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02FF-25E6-415A-A53F-A685FA342284}" type="datetimeFigureOut">
              <a:rPr lang="en-US" smtClean="0"/>
              <a:t>25-Jan-23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5CA6-CAA9-4DDC-AF9A-0EF4E38F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48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02FF-25E6-415A-A53F-A685FA342284}" type="datetimeFigureOut">
              <a:rPr lang="en-US" smtClean="0"/>
              <a:t>25-Jan-23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5CA6-CAA9-4DDC-AF9A-0EF4E38F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37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302FF-25E6-415A-A53F-A685FA342284}" type="datetimeFigureOut">
              <a:rPr lang="en-US" smtClean="0"/>
              <a:t>25-Jan-23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35CA6-CAA9-4DDC-AF9A-0EF4E38F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textsynth.com/playground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107.07397.pdf" TargetMode="External"/><Relationship Id="rId7" Type="http://schemas.openxmlformats.org/officeDocument/2006/relationships/hyperlink" Target="https://arxiv.org/pdf/2102.00337.pdf" TargetMode="External"/><Relationship Id="rId2" Type="http://schemas.openxmlformats.org/officeDocument/2006/relationships/hyperlink" Target="https://arxiv.org/pdf/2002.05259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searchgate.net/publication/341527657_Neuroevolution_of_Generative_Adversarial_Networks" TargetMode="External"/><Relationship Id="rId5" Type="http://schemas.openxmlformats.org/officeDocument/2006/relationships/hyperlink" Target="https://arxiv.org/pdf/2008.01531.pdf" TargetMode="External"/><Relationship Id="rId4" Type="http://schemas.openxmlformats.org/officeDocument/2006/relationships/hyperlink" Target="https://arxiv.org/pdf/1910.01603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Applications for Generative Adversarial Networks in game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Peterc</a:t>
            </a:r>
            <a:r>
              <a:rPr lang="ro-RO" dirty="0" smtClean="0"/>
              <a:t>ă Adrian</a:t>
            </a:r>
            <a:endParaRPr lang="en-US" dirty="0"/>
          </a:p>
          <a:p>
            <a:r>
              <a:rPr lang="en-US" dirty="0" smtClean="0"/>
              <a:t>26 Jan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24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 generation using random search in order to create simple levels on which to train further implementations (in the case of a 2D puzzle game)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155" y="3365559"/>
            <a:ext cx="2968981" cy="30155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090" y="3365559"/>
            <a:ext cx="3002025" cy="30155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8069" y="3365559"/>
            <a:ext cx="3001995" cy="301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542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image classifiers to test their accuracy and overall time efficiency</a:t>
            </a:r>
          </a:p>
        </p:txBody>
      </p:sp>
      <p:pic>
        <p:nvPicPr>
          <p:cNvPr id="2052" name="Picture 4" descr="CIFAR-10 Python in CSV | Kagg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658" y="2841777"/>
            <a:ext cx="6628683" cy="3335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222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state-of-the-art (U-Net, DALL-E, </a:t>
            </a:r>
            <a:r>
              <a:rPr lang="en-US" dirty="0" err="1" smtClean="0"/>
              <a:t>ChatGPT</a:t>
            </a:r>
            <a:r>
              <a:rPr lang="en-US" dirty="0" smtClean="0"/>
              <a:t> to name a few) in order to understand what they are capable of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669" y="2595870"/>
            <a:ext cx="6014663" cy="411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57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is an example of </a:t>
            </a:r>
            <a:r>
              <a:rPr lang="en-US" dirty="0" err="1" smtClean="0">
                <a:hlinkClick r:id="rId2"/>
              </a:rPr>
              <a:t>TextSynth</a:t>
            </a:r>
            <a:r>
              <a:rPr lang="en-US" dirty="0" smtClean="0"/>
              <a:t> writing a backstory for a given character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40" y="3006997"/>
            <a:ext cx="10878121" cy="308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292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 and </a:t>
            </a:r>
            <a:r>
              <a:rPr lang="en-US" dirty="0"/>
              <a:t>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level generation for 2D games using various implementations of GANs, for example:</a:t>
            </a:r>
          </a:p>
          <a:p>
            <a:pPr lvl="1"/>
            <a:r>
              <a:rPr lang="en-US" dirty="0" smtClean="0"/>
              <a:t>simple GANs (fully connected layers and no convolutions)</a:t>
            </a:r>
          </a:p>
          <a:p>
            <a:pPr lvl="1"/>
            <a:r>
              <a:rPr lang="en-US" dirty="0" smtClean="0"/>
              <a:t>evolutionary GANs (in which the generator is evolved using a population)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lass conditioned GANs (similar to </a:t>
            </a:r>
            <a:r>
              <a:rPr lang="en-US" dirty="0" err="1" smtClean="0"/>
              <a:t>CycleGANs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patch GANs (they tend to perform better than others when the training data is limited)</a:t>
            </a:r>
          </a:p>
        </p:txBody>
      </p:sp>
    </p:spTree>
    <p:extLst>
      <p:ext uri="{BB962C8B-B14F-4D97-AF65-F5344CB8AC3E}">
        <p14:creationId xmlns:p14="http://schemas.microsoft.com/office/powerpoint/2010/main" val="904896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 and </a:t>
            </a:r>
            <a:r>
              <a:rPr lang="en-US" dirty="0"/>
              <a:t>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Investigating other methods for content generation (for example, text-to-image applications like DALL-E)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53" y="2697572"/>
            <a:ext cx="11048693" cy="398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44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 and </a:t>
            </a:r>
            <a:r>
              <a:rPr lang="en-US" dirty="0"/>
              <a:t>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Converting existing levels to different scenarios (for example, converting a desert level texture to a snowy hill texture)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866" y="2932148"/>
            <a:ext cx="6900269" cy="355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989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Learning to Generate Levels From </a:t>
            </a:r>
            <a:r>
              <a:rPr lang="en-US" dirty="0" smtClean="0">
                <a:hlinkClick r:id="rId2"/>
              </a:rPr>
              <a:t>Nothing </a:t>
            </a:r>
            <a:endParaRPr lang="en-US" dirty="0" smtClean="0"/>
          </a:p>
          <a:p>
            <a:r>
              <a:rPr lang="en-US" dirty="0">
                <a:hlinkClick r:id="rId3"/>
              </a:rPr>
              <a:t>Level generation and style enhancement — deep learning for game development </a:t>
            </a:r>
            <a:r>
              <a:rPr lang="en-US" dirty="0" smtClean="0">
                <a:hlinkClick r:id="rId3"/>
              </a:rPr>
              <a:t>overview</a:t>
            </a:r>
            <a:endParaRPr lang="en-US" dirty="0" smtClean="0"/>
          </a:p>
          <a:p>
            <a:r>
              <a:rPr lang="en-US" dirty="0">
                <a:hlinkClick r:id="rId4"/>
              </a:rPr>
              <a:t>Bootstrapping Conditional GANs for Video Game Level </a:t>
            </a:r>
            <a:r>
              <a:rPr lang="en-US" dirty="0" smtClean="0">
                <a:hlinkClick r:id="rId4"/>
              </a:rPr>
              <a:t>Generation</a:t>
            </a:r>
            <a:endParaRPr lang="en-US" dirty="0" smtClean="0"/>
          </a:p>
          <a:p>
            <a:r>
              <a:rPr lang="en-US" dirty="0">
                <a:hlinkClick r:id="rId5"/>
              </a:rPr>
              <a:t>TOAD-GAN: Coherent Style Level Generation from a Single </a:t>
            </a:r>
            <a:r>
              <a:rPr lang="en-US" dirty="0" smtClean="0">
                <a:hlinkClick r:id="rId5"/>
              </a:rPr>
              <a:t>Example</a:t>
            </a:r>
            <a:endParaRPr lang="en-US" dirty="0" smtClean="0"/>
          </a:p>
          <a:p>
            <a:r>
              <a:rPr lang="en-US" dirty="0" err="1">
                <a:hlinkClick r:id="rId6"/>
              </a:rPr>
              <a:t>Neuroevolution</a:t>
            </a:r>
            <a:r>
              <a:rPr lang="en-US" dirty="0">
                <a:hlinkClick r:id="rId6"/>
              </a:rPr>
              <a:t> of Generative Adversarial </a:t>
            </a:r>
            <a:r>
              <a:rPr lang="en-US" dirty="0" smtClean="0">
                <a:hlinkClick r:id="rId6"/>
              </a:rPr>
              <a:t>Networks</a:t>
            </a:r>
            <a:endParaRPr lang="en-US" dirty="0" smtClean="0"/>
          </a:p>
          <a:p>
            <a:r>
              <a:rPr lang="en-US" dirty="0">
                <a:hlinkClick r:id="rId7"/>
              </a:rPr>
              <a:t>Using Multiple Generative Adversarial Networks to Build Better-Connected Levels for Mega Man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388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Challenges in game development</a:t>
            </a:r>
          </a:p>
          <a:p>
            <a:r>
              <a:rPr lang="en-US" dirty="0" smtClean="0"/>
              <a:t>Current state-of-the-art approaches</a:t>
            </a:r>
          </a:p>
          <a:p>
            <a:r>
              <a:rPr lang="en-US" dirty="0" smtClean="0"/>
              <a:t>Personal experiments</a:t>
            </a:r>
          </a:p>
          <a:p>
            <a:r>
              <a:rPr lang="en-US" dirty="0" smtClean="0"/>
              <a:t>Future work and directions</a:t>
            </a:r>
          </a:p>
          <a:p>
            <a:r>
              <a:rPr lang="en-US" dirty="0" smtClean="0"/>
              <a:t>Bibliography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7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in game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Generating levels with diverse difficulties</a:t>
            </a:r>
          </a:p>
          <a:p>
            <a:r>
              <a:rPr lang="en-US" dirty="0" smtClean="0"/>
              <a:t>Adapting new levels to a user’s needs</a:t>
            </a:r>
          </a:p>
          <a:p>
            <a:r>
              <a:rPr lang="en-US" dirty="0" smtClean="0"/>
              <a:t>Mimicking already created levels</a:t>
            </a:r>
            <a:endParaRPr lang="en-US" dirty="0"/>
          </a:p>
          <a:p>
            <a:r>
              <a:rPr lang="en-US" dirty="0" smtClean="0"/>
              <a:t>Generating new, playable levels from random noise</a:t>
            </a:r>
          </a:p>
          <a:p>
            <a:r>
              <a:rPr lang="en-US" dirty="0" smtClean="0"/>
              <a:t>The same goes for textures, </a:t>
            </a:r>
            <a:r>
              <a:rPr lang="en-US" dirty="0"/>
              <a:t>backstories, quests, dialogue etc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76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state-of-the-art </a:t>
            </a:r>
            <a:r>
              <a:rPr lang="en-US" dirty="0" smtClean="0"/>
              <a:t>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Evolutionary </a:t>
            </a:r>
            <a:r>
              <a:rPr lang="en-US" dirty="0" smtClean="0"/>
              <a:t>Search</a:t>
            </a:r>
          </a:p>
          <a:p>
            <a:r>
              <a:rPr lang="en-US" dirty="0" smtClean="0"/>
              <a:t>Reinforcement Learning</a:t>
            </a:r>
          </a:p>
          <a:p>
            <a:r>
              <a:rPr lang="en-US" dirty="0" smtClean="0"/>
              <a:t>Deep Convoluted Neural Networks</a:t>
            </a:r>
          </a:p>
          <a:p>
            <a:r>
              <a:rPr lang="en-US" dirty="0" smtClean="0"/>
              <a:t>Generative Adversarial Networks</a:t>
            </a:r>
          </a:p>
          <a:p>
            <a:r>
              <a:rPr lang="en-US" dirty="0"/>
              <a:t>Stable Diffusion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444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Generative Adversarial Networks</a:t>
            </a:r>
            <a:endParaRPr lang="en-US" dirty="0"/>
          </a:p>
        </p:txBody>
      </p:sp>
      <p:pic>
        <p:nvPicPr>
          <p:cNvPr id="1026" name="Picture 2" descr="Generative Adversarial Network (GAN) - GeeksforGee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110" y="1421009"/>
            <a:ext cx="8791780" cy="4945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486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Adversarial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7578" y="5624052"/>
            <a:ext cx="1796845" cy="59224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TOAD-GAN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442" y="1295102"/>
            <a:ext cx="7097115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532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Adversarial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1366" y="5447071"/>
            <a:ext cx="4109269" cy="72989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CESAGAN with bootstrapping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125" y="1600604"/>
            <a:ext cx="10115750" cy="381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543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Adversarial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768" y="5447071"/>
            <a:ext cx="10992464" cy="7298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Selection </a:t>
            </a:r>
            <a:r>
              <a:rPr lang="en-US" dirty="0"/>
              <a:t>of Self-Supervised Generated GVGAI Levels Trained from Nothing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021" y="1538023"/>
            <a:ext cx="7401958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999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Adversarial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265" y="5447071"/>
            <a:ext cx="10933471" cy="72989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Selection of Semi-Supervised Generated GVGAI Levels Trained from 5 Examples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731" y="1528497"/>
            <a:ext cx="7430537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677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</TotalTime>
  <Words>370</Words>
  <Application>Microsoft Office PowerPoint</Application>
  <PresentationFormat>Widescreen</PresentationFormat>
  <Paragraphs>56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Applications for Generative Adversarial Networks in game development</vt:lpstr>
      <vt:lpstr>Contents</vt:lpstr>
      <vt:lpstr>Challenges in game development</vt:lpstr>
      <vt:lpstr>Current state-of-the-art approaches</vt:lpstr>
      <vt:lpstr>Generative Adversarial Networks</vt:lpstr>
      <vt:lpstr>Generative Adversarial Networks</vt:lpstr>
      <vt:lpstr>Generative Adversarial Networks</vt:lpstr>
      <vt:lpstr>Generative Adversarial Networks</vt:lpstr>
      <vt:lpstr>Generative Adversarial Networks</vt:lpstr>
      <vt:lpstr>Personal experiments</vt:lpstr>
      <vt:lpstr>Personal experiments</vt:lpstr>
      <vt:lpstr>Personal experiments</vt:lpstr>
      <vt:lpstr>Personal experiments</vt:lpstr>
      <vt:lpstr>Future work and directions</vt:lpstr>
      <vt:lpstr>Future work and directions</vt:lpstr>
      <vt:lpstr>Future work and directions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for Generative Adversarial Networks in game development</dc:title>
  <dc:creator>Adrian Peterca</dc:creator>
  <cp:lastModifiedBy>Adrian Peterca</cp:lastModifiedBy>
  <cp:revision>21</cp:revision>
  <dcterms:created xsi:type="dcterms:W3CDTF">2023-01-25T10:08:51Z</dcterms:created>
  <dcterms:modified xsi:type="dcterms:W3CDTF">2023-01-25T14:44:43Z</dcterms:modified>
</cp:coreProperties>
</file>