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Montserrat ExtraBold" panose="00000900000000000000" pitchFamily="2" charset="0"/>
      <p:bold r:id="rId18"/>
      <p:boldItalic r:id="rId19"/>
    </p:embeddedFont>
    <p:embeddedFont>
      <p:font typeface="Montserrat Medium" panose="00000600000000000000" pitchFamily="2" charset="0"/>
      <p:regular r:id="rId20"/>
      <p:bold r:id="rId21"/>
      <p:italic r:id="rId22"/>
      <p:boldItalic r:id="rId23"/>
    </p:embeddedFont>
    <p:embeddedFont>
      <p:font typeface="Roboto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21EB43-1763-456D-BE70-1A00BF5438BB}">
  <a:tblStyle styleId="{5621EB43-1763-456D-BE70-1A00BF5438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A6140BE-EF2C-41F4-9451-042FB6B2D2D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028a449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4028a449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028a449f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14028a449f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caae5e98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24caae5e98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caae5e98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24caae5e98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8b850f5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268b850f5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8b850f52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268b850f52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bc24f68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23bc24f68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bc24f687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23bc24f687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31b7a2dd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431b7a2dd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nsole.cloud.google.com/bigquery?sq=904118526066:c0fbf6c93b69448bbeaddd4bc21eff0e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ookerstudio.google.com/reporting/a8a6cc22-68f7-47cf-a0f1-1c7f98df164d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15900" y="2067150"/>
            <a:ext cx="64170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KELOMPOK 19- Challenge Chapter </a:t>
            </a:r>
            <a:r>
              <a:rPr lang="en-US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endParaRPr sz="2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[FGA-Data Science]</a:t>
            </a:r>
            <a:endParaRPr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20"/>
          <p:cNvCxnSpPr/>
          <p:nvPr/>
        </p:nvCxnSpPr>
        <p:spPr>
          <a:xfrm rot="10800000">
            <a:off x="2745725" y="427100"/>
            <a:ext cx="43215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5" name="Google Shape;11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454375" y="144400"/>
            <a:ext cx="26955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Report Pembagian Tugas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648600" y="807725"/>
            <a:ext cx="8034900" cy="3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18" name="Google Shape;118;p20"/>
          <p:cNvGraphicFramePr/>
          <p:nvPr>
            <p:extLst>
              <p:ext uri="{D42A27DB-BD31-4B8C-83A1-F6EECF244321}">
                <p14:modId xmlns:p14="http://schemas.microsoft.com/office/powerpoint/2010/main" val="2503306841"/>
              </p:ext>
            </p:extLst>
          </p:nvPr>
        </p:nvGraphicFramePr>
        <p:xfrm>
          <a:off x="1683600" y="1790475"/>
          <a:ext cx="5776775" cy="1562550"/>
        </p:xfrm>
        <a:graphic>
          <a:graphicData uri="http://schemas.openxmlformats.org/drawingml/2006/table">
            <a:tbl>
              <a:tblPr>
                <a:noFill/>
                <a:tableStyleId>{8A6140BE-EF2C-41F4-9451-042FB6B2D2D9}</a:tableStyleId>
              </a:tblPr>
              <a:tblGrid>
                <a:gridCol w="230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Nama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Tasklist/Deliverable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HAMZAH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DASHBOARD</a:t>
                      </a:r>
                      <a:endParaRPr sz="11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100" dirty="0">
                          <a:solidFill>
                            <a:schemeClr val="dk1"/>
                          </a:solidFill>
                          <a:latin typeface="Montserrat"/>
                          <a:sym typeface="Montserrat"/>
                        </a:rPr>
                        <a:t>ADI PRASETIYO</a:t>
                      </a:r>
                      <a:endParaRPr lang="en-ID" sz="11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BIGQUERY</a:t>
                      </a:r>
                      <a:endParaRPr sz="11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3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3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 rot="10800000">
            <a:off x="2745725" y="427100"/>
            <a:ext cx="43215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Anggota Tim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66" name="Google Shape;66;p14"/>
          <p:cNvGraphicFramePr/>
          <p:nvPr>
            <p:extLst>
              <p:ext uri="{D42A27DB-BD31-4B8C-83A1-F6EECF244321}">
                <p14:modId xmlns:p14="http://schemas.microsoft.com/office/powerpoint/2010/main" val="3890386111"/>
              </p:ext>
            </p:extLst>
          </p:nvPr>
        </p:nvGraphicFramePr>
        <p:xfrm>
          <a:off x="1763375" y="1844100"/>
          <a:ext cx="5617225" cy="1091475"/>
        </p:xfrm>
        <a:graphic>
          <a:graphicData uri="http://schemas.openxmlformats.org/drawingml/2006/table">
            <a:tbl>
              <a:tblPr>
                <a:noFill/>
                <a:tableStyleId>{5621EB43-1763-456D-BE70-1A00BF5438BB}</a:tableStyleId>
              </a:tblPr>
              <a:tblGrid>
                <a:gridCol w="18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</a:t>
                      </a:r>
                      <a:endParaRPr sz="10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357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NAMA</a:t>
                      </a:r>
                      <a:endParaRPr sz="10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35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GROUP 19</a:t>
                      </a:r>
                      <a:endParaRPr sz="1000" b="1" dirty="0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HAMZAH</a:t>
                      </a: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8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b="1" dirty="0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Montserrat"/>
                          <a:sym typeface="Montserrat"/>
                        </a:rPr>
                        <a:t>ADI PRASETIYO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1515900" y="2067150"/>
            <a:ext cx="64170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1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</a:t>
            </a:r>
            <a:r>
              <a:rPr lang="en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GQUERY</a:t>
            </a: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9;p16">
            <a:extLst>
              <a:ext uri="{FF2B5EF4-FFF2-40B4-BE49-F238E27FC236}">
                <a16:creationId xmlns:a16="http://schemas.microsoft.com/office/drawing/2014/main" id="{ECB01BC2-987F-A21A-B3B7-335147F1504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Google Shape;80;p16">
            <a:extLst>
              <a:ext uri="{FF2B5EF4-FFF2-40B4-BE49-F238E27FC236}">
                <a16:creationId xmlns:a16="http://schemas.microsoft.com/office/drawing/2014/main" id="{A4E22526-DA30-378D-42BD-EF9A51BC05CB}"/>
              </a:ext>
            </a:extLst>
          </p:cNvPr>
          <p:cNvCxnSpPr/>
          <p:nvPr/>
        </p:nvCxnSpPr>
        <p:spPr>
          <a:xfrm rot="10800000">
            <a:off x="2745725" y="427100"/>
            <a:ext cx="43215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Google Shape;82;p16">
            <a:extLst>
              <a:ext uri="{FF2B5EF4-FFF2-40B4-BE49-F238E27FC236}">
                <a16:creationId xmlns:a16="http://schemas.microsoft.com/office/drawing/2014/main" id="{E2F4C8B5-2578-851C-8B70-255EA885F5D8}"/>
              </a:ext>
            </a:extLst>
          </p:cNvPr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Sub Topic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C22157-590C-7DB3-DFF8-B49107EAF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92" y="717100"/>
            <a:ext cx="3954040" cy="40962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2DBA11-81DD-F08C-1F1B-F5C5A5946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638" y="717100"/>
            <a:ext cx="4926354" cy="226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7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6"/>
          <p:cNvCxnSpPr/>
          <p:nvPr/>
        </p:nvCxnSpPr>
        <p:spPr>
          <a:xfrm rot="10800000">
            <a:off x="2745725" y="427100"/>
            <a:ext cx="43215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Sub Topic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648600" y="807725"/>
            <a:ext cx="3939900" cy="3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74367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BIGQUERY</a:t>
            </a:r>
            <a:endParaRPr sz="1000" b="0" i="0" u="none" strike="noStrike" cap="none"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melakukan bigquery menjawab misi soal-soal misi pertama </a:t>
            </a:r>
            <a:endParaRPr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2CB828D8-A7B6-F202-8D3A-B56BFFAF2308}"/>
              </a:ext>
            </a:extLst>
          </p:cNvPr>
          <p:cNvSpPr txBox="1"/>
          <p:nvPr/>
        </p:nvSpPr>
        <p:spPr>
          <a:xfrm>
            <a:off x="4542838" y="648838"/>
            <a:ext cx="3939900" cy="3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J</a:t>
            </a: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awaban dari misi pertama sebagai berikut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400" b="0" i="0" u="sng" dirty="0">
                <a:solidFill>
                  <a:srgbClr val="1967D2"/>
                </a:solidFill>
                <a:effectLst/>
                <a:latin typeface="Roboto" panose="02000000000000000000" pitchFamily="2" charset="0"/>
                <a:hlinkClick r:id="rId5"/>
              </a:rPr>
              <a:t>https://console.cloud.google.com/bigquery?sq=904118526066:c0fbf6c93b69448bbeaddd4bc21eff0e</a:t>
            </a:r>
            <a:endParaRPr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515900" y="2067150"/>
            <a:ext cx="64170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1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DASHBOARD</a:t>
            </a: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97;p18">
            <a:extLst>
              <a:ext uri="{FF2B5EF4-FFF2-40B4-BE49-F238E27FC236}">
                <a16:creationId xmlns:a16="http://schemas.microsoft.com/office/drawing/2014/main" id="{8F3E189D-DA1A-7EC6-6156-877E6936B030}"/>
              </a:ext>
            </a:extLst>
          </p:cNvPr>
          <p:cNvCxnSpPr/>
          <p:nvPr/>
        </p:nvCxnSpPr>
        <p:spPr>
          <a:xfrm rot="10800000">
            <a:off x="2745725" y="427100"/>
            <a:ext cx="43215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Google Shape;98;p18">
            <a:extLst>
              <a:ext uri="{FF2B5EF4-FFF2-40B4-BE49-F238E27FC236}">
                <a16:creationId xmlns:a16="http://schemas.microsoft.com/office/drawing/2014/main" id="{B56202E2-A4E6-A843-5F30-4B36914683C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9;p18">
            <a:extLst>
              <a:ext uri="{FF2B5EF4-FFF2-40B4-BE49-F238E27FC236}">
                <a16:creationId xmlns:a16="http://schemas.microsoft.com/office/drawing/2014/main" id="{32A2F0E5-D7CA-999D-8754-C6FED231FCD3}"/>
              </a:ext>
            </a:extLst>
          </p:cNvPr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Sub Topic</a:t>
            </a:r>
            <a:endParaRPr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8" name="Google Shape;96;p18">
            <a:extLst>
              <a:ext uri="{FF2B5EF4-FFF2-40B4-BE49-F238E27FC236}">
                <a16:creationId xmlns:a16="http://schemas.microsoft.com/office/drawing/2014/main" id="{4A55C0B2-FCDB-2987-5B66-D016F43FB73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236FDD-4370-68A3-0379-9422DAD60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71" y="1334753"/>
            <a:ext cx="8879457" cy="247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6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8"/>
          <p:cNvCxnSpPr/>
          <p:nvPr/>
        </p:nvCxnSpPr>
        <p:spPr>
          <a:xfrm rot="10800000">
            <a:off x="2745725" y="427100"/>
            <a:ext cx="43215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Sub Topic</a:t>
            </a:r>
            <a:endParaRPr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740900" y="832912"/>
            <a:ext cx="3939900" cy="3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highlight>
                  <a:srgbClr val="FFFFFF"/>
                </a:highlight>
                <a:latin typeface="Montserrat"/>
                <a:ea typeface="Montserrat Medium"/>
                <a:cs typeface="Montserrat Medium"/>
                <a:sym typeface="Montserrat"/>
              </a:rPr>
              <a:t>JAWABAN</a:t>
            </a:r>
            <a:endParaRPr sz="1000" b="0" i="0" u="none" strike="noStrike" cap="none"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dirty="0" err="1">
                <a:latin typeface="Montserrat"/>
                <a:ea typeface="Montserrat"/>
                <a:cs typeface="Montserrat"/>
                <a:sym typeface="Montserrat"/>
              </a:rPr>
              <a:t>Jawaban</a:t>
            </a:r>
            <a:r>
              <a:rPr lang="en-US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dirty="0" err="1"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US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dirty="0" err="1">
                <a:latin typeface="Montserrat"/>
                <a:ea typeface="Montserrat"/>
                <a:cs typeface="Montserrat"/>
                <a:sym typeface="Montserrat"/>
              </a:rPr>
              <a:t>misi</a:t>
            </a:r>
            <a:r>
              <a:rPr lang="en-US" sz="1100" dirty="0">
                <a:latin typeface="Montserrat"/>
                <a:ea typeface="Montserrat"/>
                <a:cs typeface="Montserrat"/>
                <a:sym typeface="Montserrat"/>
              </a:rPr>
              <a:t> ini adalah </a:t>
            </a:r>
            <a:r>
              <a:rPr lang="en-US" sz="1100" dirty="0" err="1">
                <a:latin typeface="Montserrat"/>
                <a:ea typeface="Montserrat"/>
                <a:cs typeface="Montserrat"/>
                <a:sym typeface="Montserrat"/>
              </a:rPr>
              <a:t>sebagai</a:t>
            </a:r>
            <a:r>
              <a:rPr lang="en-US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dirty="0" err="1">
                <a:latin typeface="Montserrat"/>
                <a:ea typeface="Montserrat"/>
                <a:cs typeface="Montserrat"/>
                <a:sym typeface="Montserrat"/>
              </a:rPr>
              <a:t>berikut</a:t>
            </a:r>
            <a:endParaRPr lang="en-US"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https://lookerstudio.google.com/reporting/a8a6cc22-68f7-47cf-a0f1-1c7f98df164d</a:t>
            </a:r>
            <a:endParaRPr lang="en-ID"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n-US"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100;p18">
            <a:extLst>
              <a:ext uri="{FF2B5EF4-FFF2-40B4-BE49-F238E27FC236}">
                <a16:creationId xmlns:a16="http://schemas.microsoft.com/office/drawing/2014/main" id="{813AF107-F968-79E4-D6FE-10BE149E5B20}"/>
              </a:ext>
            </a:extLst>
          </p:cNvPr>
          <p:cNvSpPr txBox="1"/>
          <p:nvPr/>
        </p:nvSpPr>
        <p:spPr>
          <a:xfrm>
            <a:off x="801000" y="960125"/>
            <a:ext cx="3939900" cy="3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74367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MEMBUAT DASHBOARD </a:t>
            </a:r>
            <a:endParaRPr sz="1000" b="0" i="0" u="none" strike="noStrike" cap="none"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Mmebuat dashboard informatif dan tepat sasaran untuk audience menggunakan dataset yang sama dengan misi kedua dan ketiga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embuat satu page yang menjelaskan arti dashboard tersebut</a:t>
            </a:r>
            <a:endParaRPr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1515900" y="2067150"/>
            <a:ext cx="64170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Report Pembagian Tugas</a:t>
            </a: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124</Words>
  <Application>Microsoft Office PowerPoint</Application>
  <PresentationFormat>On-screen Show (16:9)</PresentationFormat>
  <Paragraphs>33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Montserrat</vt:lpstr>
      <vt:lpstr>Montserrat ExtraBold</vt:lpstr>
      <vt:lpstr>Arial</vt:lpstr>
      <vt:lpstr>Montserrat Medium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Prasetyo</dc:creator>
  <cp:lastModifiedBy>Adi Prasetyo</cp:lastModifiedBy>
  <cp:revision>4</cp:revision>
  <dcterms:modified xsi:type="dcterms:W3CDTF">2024-03-01T10:19:09Z</dcterms:modified>
</cp:coreProperties>
</file>