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59" r:id="rId8"/>
    <p:sldId id="270" r:id="rId9"/>
    <p:sldId id="262" r:id="rId10"/>
    <p:sldId id="271" r:id="rId11"/>
    <p:sldId id="266" r:id="rId12"/>
    <p:sldId id="272" r:id="rId13"/>
    <p:sldId id="273" r:id="rId14"/>
    <p:sldId id="277" r:id="rId15"/>
    <p:sldId id="278" r:id="rId16"/>
    <p:sldId id="264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306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193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933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141567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7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975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982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DEF6-5F10-4EB5-8747-BDBE220D6FE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AFD2-8F0F-49C8-92A3-90C8E75E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44C0-0AB1-444D-B90B-CCA47AACA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Python GUI dengan Tkinter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718C-66E8-4D02-BD8C-34B4FD505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Roni Irnawan,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tk.Tk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GUI")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mengubah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jendela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inp1.insert(0,0.0)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inp1.grid(row=0,column=1)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text="Tinggi: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lbl1.grid(row=0,column=0)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inp2.insert(0,'0.0')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inp2.grid(row=1,column=1)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lbl2.grid(row=1,column=0)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btn.grid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(row=2,columnspan=2)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text="0.0")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lbl3.grid(row=3,columnspan=2)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Widget</a:t>
            </a:r>
            <a:r>
              <a:rPr lang="da-DK" dirty="0"/>
              <a:t> dan tata letak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F6BC-C90F-434D-AD92-4D3FE08E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7735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B5936-F818-491A-9A41-3B32766C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Command</a:t>
            </a:r>
            <a:endParaRPr lang="en-US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87BA2-C9AB-46ED-A7F3-4427F0A8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Digunakan oleh </a:t>
            </a:r>
            <a:r>
              <a:rPr lang="da-DK" i="1" dirty="0"/>
              <a:t>widget</a:t>
            </a:r>
            <a:r>
              <a:rPr lang="da-DK" dirty="0"/>
              <a:t> untuk memanggil perintah/fungsi</a:t>
            </a:r>
          </a:p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parameter</a:t>
            </a:r>
          </a:p>
          <a:p>
            <a:pPr lvl="1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i="1" dirty="0"/>
              <a:t>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r>
              <a:rPr lang="da-DK" dirty="0"/>
              <a:t>Tambahkan </a:t>
            </a:r>
            <a:r>
              <a:rPr lang="da-DK" i="1" dirty="0"/>
              <a:t>command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inp1.get()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inp2.get()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lbl3['text'] =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pj,tg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tk.Tk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GUI")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mengubah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jendela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inp1.insert(0,0.0)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inp1.grid(row=0,column=1)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text="Tinggi: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lbl1.grid(row=0,column=0)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Tambahkan </a:t>
            </a:r>
            <a:r>
              <a:rPr lang="da-DK" i="1" dirty="0"/>
              <a:t>command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2D86A-3775-4794-9C3B-EC1FDDFB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2307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r>
              <a:rPr lang="da-DK" dirty="0"/>
              <a:t>Tambahkan </a:t>
            </a:r>
            <a:r>
              <a:rPr lang="da-DK" i="1" dirty="0"/>
              <a:t>command</a:t>
            </a:r>
            <a:endParaRPr lang="da-DK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#myGUI.py (continued)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inp2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inp2.insert(0,'0.0')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inp2.grid(row=1,column=1)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lbl2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text="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Lebar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lbl2.grid(row=1,column=0)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tk.Button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text = 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luas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!",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command=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btn.grid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(row=2,columnspan=2)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lbl3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text="0.0")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lbl3.grid(row=3,columnspan=2)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wdw.mainloop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Tambahkan </a:t>
            </a:r>
            <a:r>
              <a:rPr lang="da-DK" i="1" dirty="0"/>
              <a:t>command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F6BC-C90F-434D-AD92-4D3FE08E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2307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r>
              <a:rPr lang="da-DK" dirty="0"/>
              <a:t>Tambahkan </a:t>
            </a:r>
            <a:r>
              <a:rPr lang="da-DK" i="1" dirty="0"/>
              <a:t>command</a:t>
            </a:r>
          </a:p>
          <a:p>
            <a:r>
              <a:rPr lang="da-DK" dirty="0"/>
              <a:t>Tambahkan </a:t>
            </a:r>
            <a:r>
              <a:rPr lang="da-DK" i="1" dirty="0"/>
              <a:t>pop-up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inp1.get()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inp2.get()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lbl3['text'] =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pj,tg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except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("Alert Message", "Angka, bro!")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tk.Tk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GUI")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mengubah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jendela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Tambahkan </a:t>
            </a:r>
            <a:r>
              <a:rPr lang="da-DK" i="1" dirty="0"/>
              <a:t>pop-up window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4A777-EA7B-4BF0-8DDE-FA5ECA41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641280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r>
              <a:rPr lang="da-DK" dirty="0"/>
              <a:t>Tambahkan </a:t>
            </a:r>
            <a:r>
              <a:rPr lang="da-DK" i="1" dirty="0"/>
              <a:t>command</a:t>
            </a:r>
          </a:p>
          <a:p>
            <a:r>
              <a:rPr lang="da-DK" dirty="0"/>
              <a:t>Tambahkan </a:t>
            </a:r>
            <a:r>
              <a:rPr lang="da-DK" i="1" dirty="0"/>
              <a:t>pop-up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 (continued)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inp1.insert(0,0.0)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inp1.grid(row=0,column=1)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text="Tinggi: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lbl1.grid(row=0,column=0)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inp2.insert(0,'0.0')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inp2.grid(row=1,column=1)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lbl2.grid(row=1,column=0)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!", command=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btn.grid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(row=2,columnspan=2)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text="0.0")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lbl3.grid(row=3,columnspan=2)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Tambahkan </a:t>
            </a:r>
            <a:r>
              <a:rPr lang="da-DK" i="1" dirty="0"/>
              <a:t>pop-up window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28C6F-DCAA-48F1-881F-76F54F23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641280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06E5-ADA7-44F9-BC2A-08F5D42C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Bantuan?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DB78-D1C6-4CB9-8102-CEBAC93F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https://docs.python.org/3/library/tk.html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3B93-C964-4B85-A714-3AD280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9FBCE7E-BF5E-4732-91CC-04E429B2E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Sampai saat ini fungsi-fungsi atau modul-modul yang dikembangkan hanya dijalankan di terminal atau melalui IDE</a:t>
            </a:r>
          </a:p>
          <a:p>
            <a:r>
              <a:rPr lang="da-DK" dirty="0"/>
              <a:t>Di sesi ini akan kita tambahkan GUI untuk memudahkan interaksi dengan user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433CF5-6D1C-4EF8-9C0A-0C409E216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6207-D8E1-4320-8CD4-C06E1324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1DB147-2B83-4134-B1A6-89970FDF8F6C}"/>
              </a:ext>
            </a:extLst>
          </p:cNvPr>
          <p:cNvGrpSpPr/>
          <p:nvPr/>
        </p:nvGrpSpPr>
        <p:grpSpPr>
          <a:xfrm>
            <a:off x="8079479" y="2002605"/>
            <a:ext cx="1367041" cy="1234003"/>
            <a:chOff x="1292763" y="2344558"/>
            <a:chExt cx="1367041" cy="1234003"/>
          </a:xfrm>
        </p:grpSpPr>
        <p:pic>
          <p:nvPicPr>
            <p:cNvPr id="7" name="Content Placeholder 4" descr="Document">
              <a:extLst>
                <a:ext uri="{FF2B5EF4-FFF2-40B4-BE49-F238E27FC236}">
                  <a16:creationId xmlns:a16="http://schemas.microsoft.com/office/drawing/2014/main" id="{71AC4CED-07EE-441C-9A9A-7E932578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9084" y="2344558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EB3789-2603-4B3E-BC21-E8AAC8FB940B}"/>
                </a:ext>
              </a:extLst>
            </p:cNvPr>
            <p:cNvSpPr txBox="1"/>
            <p:nvPr/>
          </p:nvSpPr>
          <p:spPr>
            <a:xfrm>
              <a:off x="1292763" y="3209229"/>
              <a:ext cx="136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myModul.py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6E40E5-7212-4F9D-BD70-AE65FD4DDC8A}"/>
              </a:ext>
            </a:extLst>
          </p:cNvPr>
          <p:cNvGrpSpPr/>
          <p:nvPr/>
        </p:nvGrpSpPr>
        <p:grpSpPr>
          <a:xfrm>
            <a:off x="7688825" y="3852914"/>
            <a:ext cx="2148348" cy="2148348"/>
            <a:chOff x="6386051" y="1909482"/>
            <a:chExt cx="2148348" cy="2148348"/>
          </a:xfrm>
        </p:grpSpPr>
        <p:pic>
          <p:nvPicPr>
            <p:cNvPr id="11" name="Content Placeholder 8" descr="Browser window">
              <a:extLst>
                <a:ext uri="{FF2B5EF4-FFF2-40B4-BE49-F238E27FC236}">
                  <a16:creationId xmlns:a16="http://schemas.microsoft.com/office/drawing/2014/main" id="{FA47E85A-2BEF-4371-883A-587FF1CC4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6051" y="1909482"/>
              <a:ext cx="2148348" cy="21483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0CF269-B2C8-478C-8D95-CBCE79A41F4D}"/>
                </a:ext>
              </a:extLst>
            </p:cNvPr>
            <p:cNvSpPr txBox="1"/>
            <p:nvPr/>
          </p:nvSpPr>
          <p:spPr>
            <a:xfrm>
              <a:off x="6908952" y="3611862"/>
              <a:ext cx="1102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myGUI.py</a:t>
              </a:r>
              <a:endParaRPr lang="en-US" dirty="0"/>
            </a:p>
          </p:txBody>
        </p:sp>
      </p:grp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D1919D72-CBCD-4C77-BD0A-8ACC38739272}"/>
              </a:ext>
            </a:extLst>
          </p:cNvPr>
          <p:cNvSpPr/>
          <p:nvPr/>
        </p:nvSpPr>
        <p:spPr>
          <a:xfrm>
            <a:off x="8541057" y="3220013"/>
            <a:ext cx="443883" cy="914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119D-3AA0-4F85-BDD7-AE2092D23C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PyQT</a:t>
            </a:r>
          </a:p>
          <a:p>
            <a:r>
              <a:rPr lang="da-DK" dirty="0"/>
              <a:t>Kivy</a:t>
            </a:r>
          </a:p>
          <a:p>
            <a:r>
              <a:rPr lang="da-DK" dirty="0"/>
              <a:t>Jython</a:t>
            </a:r>
          </a:p>
          <a:p>
            <a:r>
              <a:rPr lang="da-DK" dirty="0"/>
              <a:t>WxPython</a:t>
            </a:r>
          </a:p>
          <a:p>
            <a:r>
              <a:rPr lang="da-DK" dirty="0"/>
              <a:t>PyGUI</a:t>
            </a:r>
          </a:p>
          <a:p>
            <a:r>
              <a:rPr lang="da-DK" dirty="0"/>
              <a:t>Tkinter 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instalasi standar Python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5593B-55A4-47C0-AB5B-997B8DFD43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C21E-1555-49F8-98FE-2C9C99E8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Pilihan Python GUI</a:t>
            </a:r>
            <a:endParaRPr lang="en-US" dirty="0"/>
          </a:p>
        </p:txBody>
      </p: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C8004A43-A3C2-47CB-A16E-4A67D441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80" y="1756655"/>
            <a:ext cx="1667678" cy="17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ivy">
            <a:extLst>
              <a:ext uri="{FF2B5EF4-FFF2-40B4-BE49-F238E27FC236}">
                <a16:creationId xmlns:a16="http://schemas.microsoft.com/office/drawing/2014/main" id="{82112B02-E329-48B3-B216-FE64CAA4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52" y="1825625"/>
            <a:ext cx="1428748" cy="14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ython">
            <a:extLst>
              <a:ext uri="{FF2B5EF4-FFF2-40B4-BE49-F238E27FC236}">
                <a16:creationId xmlns:a16="http://schemas.microsoft.com/office/drawing/2014/main" id="{E40AC174-D04C-4E76-BC7D-5FCBE378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674011"/>
            <a:ext cx="1905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xpython">
            <a:extLst>
              <a:ext uri="{FF2B5EF4-FFF2-40B4-BE49-F238E27FC236}">
                <a16:creationId xmlns:a16="http://schemas.microsoft.com/office/drawing/2014/main" id="{1F28E921-871B-48CF-9CE6-AF9B564F6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45436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kinter">
            <a:extLst>
              <a:ext uri="{FF2B5EF4-FFF2-40B4-BE49-F238E27FC236}">
                <a16:creationId xmlns:a16="http://schemas.microsoft.com/office/drawing/2014/main" id="{C81920E1-6AB4-4B89-B305-A44E3D2D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0" y="4624388"/>
            <a:ext cx="19050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inp1.get()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inp2.get()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lbl3['text'] =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pj,tg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except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("Alert Message", "Angka, bro!")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tk.Tk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GUI") 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mengubah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jendela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Buat GUI Sederhana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F6BC-C90F-434D-AD92-4D3FE08E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7735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#myGUI.py (continued)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inp1.insert(0,0.0)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inp1.grid(row=0,column=1)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text="Tinggi: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lbl1.grid(row=0,column=0)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tk.Entry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inp2.insert(0,'0.0')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inp2.grid(row=1,column=1)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lbl2.grid(row=1,column=0)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tk.Button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luas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!", command=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btn_hitung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btn.grid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(row=2,columnspan=2)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tk.Label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text="0.0")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lbl3.grid(row=3,columnspan=2)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wdw.mainloop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Buat GUI Sederhana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F6BC-C90F-434D-AD92-4D3FE08E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7735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 dengan 2 inputan dengan label, 1 tombol dan 1 label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#myFun.py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htluas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pj,tg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pj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Buat GUI Sederhana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F6BC-C90F-434D-AD92-4D3FE08E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773532"/>
            <a:ext cx="2257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F16-B687-4CFD-BE31-8921242D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</p:spPr>
        <p:txBody>
          <a:bodyPr anchor="ctr">
            <a:normAutofit/>
          </a:bodyPr>
          <a:lstStyle/>
          <a:p>
            <a:r>
              <a:rPr lang="da-DK" dirty="0"/>
              <a:t>Penggunaan Tkinter</a:t>
            </a:r>
            <a:endParaRPr lang="en-US" dirty="0"/>
          </a:p>
        </p:txBody>
      </p:sp>
      <p:pic>
        <p:nvPicPr>
          <p:cNvPr id="2050" name="Picture 2" descr="missing">
            <a:extLst>
              <a:ext uri="{FF2B5EF4-FFF2-40B4-BE49-F238E27FC236}">
                <a16:creationId xmlns:a16="http://schemas.microsoft.com/office/drawing/2014/main" id="{1DDD4E47-E07E-4E39-BA5A-F49675A0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15841"/>
            <a:ext cx="10515600" cy="35218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9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758F50-7CC7-4026-9F76-0957A6B7D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Buat jendela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C02-1F16-44D6-8B5C-0EF22FA2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#myGUI.py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wdw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tk.Tk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wdw.title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GUI") #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mengubah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jendela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wdw.mainloop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300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811B5-0987-4933-8D34-55E3216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Buat jendela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D1A7A-6640-4B1B-A640-377A24E1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61" y="2112703"/>
            <a:ext cx="2076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815F-71C3-4195-B507-B3F8F921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76532"/>
            <a:ext cx="9131423" cy="5000431"/>
          </a:xfrm>
        </p:spPr>
        <p:txBody>
          <a:bodyPr>
            <a:normAutofit/>
          </a:bodyPr>
          <a:lstStyle/>
          <a:p>
            <a:r>
              <a:rPr lang="da-DK" dirty="0"/>
              <a:t>Label</a:t>
            </a:r>
          </a:p>
          <a:p>
            <a:pPr lvl="1"/>
            <a:r>
              <a:rPr lang="da-DK" dirty="0"/>
              <a:t>Text/gambar dalam satu garis</a:t>
            </a:r>
          </a:p>
          <a:p>
            <a:r>
              <a:rPr lang="da-DK" dirty="0"/>
              <a:t>Button</a:t>
            </a:r>
          </a:p>
          <a:p>
            <a:pPr lvl="1"/>
            <a:r>
              <a:rPr lang="da-DK" dirty="0"/>
              <a:t>Tombol masukan </a:t>
            </a:r>
          </a:p>
          <a:p>
            <a:r>
              <a:rPr lang="da-DK" dirty="0"/>
              <a:t>Entry</a:t>
            </a:r>
          </a:p>
          <a:p>
            <a:pPr lvl="1"/>
            <a:r>
              <a:rPr lang="da-DK" dirty="0"/>
              <a:t>Input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pack() </a:t>
            </a:r>
            <a:r>
              <a:rPr lang="da-DK" dirty="0">
                <a:sym typeface="Wingdings" panose="05000000000000000000" pitchFamily="2" charset="2"/>
              </a:rPr>
              <a:t> diatur secara vertikal</a:t>
            </a:r>
            <a:endParaRPr lang="da-DK" dirty="0"/>
          </a:p>
          <a:p>
            <a:r>
              <a:rPr lang="da-DK" dirty="0"/>
              <a:t>grid() </a:t>
            </a:r>
            <a:r>
              <a:rPr lang="da-DK" dirty="0">
                <a:sym typeface="Wingdings" panose="05000000000000000000" pitchFamily="2" charset="2"/>
              </a:rPr>
              <a:t> diatur dalam tabel</a:t>
            </a:r>
            <a:endParaRPr lang="da-DK" dirty="0"/>
          </a:p>
          <a:p>
            <a:r>
              <a:rPr lang="da-DK" dirty="0"/>
              <a:t>place() </a:t>
            </a:r>
            <a:r>
              <a:rPr lang="da-DK" dirty="0">
                <a:sym typeface="Wingdings" panose="05000000000000000000" pitchFamily="2" charset="2"/>
              </a:rPr>
              <a:t> penempatan sesuai pixel</a:t>
            </a:r>
            <a:endParaRPr lang="da-DK" dirty="0"/>
          </a:p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8AAF-7665-4734-90FA-84E49102EE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CheckButton</a:t>
            </a:r>
          </a:p>
          <a:p>
            <a:pPr lvl="1"/>
            <a:r>
              <a:rPr lang="da-DK" dirty="0"/>
              <a:t>Pilihan on/off atau True/False</a:t>
            </a:r>
          </a:p>
          <a:p>
            <a:r>
              <a:rPr lang="da-DK" dirty="0"/>
              <a:t>Canvas</a:t>
            </a:r>
          </a:p>
          <a:p>
            <a:pPr lvl="1"/>
            <a:r>
              <a:rPr lang="da-DK" dirty="0"/>
              <a:t>Membuat gambar</a:t>
            </a:r>
          </a:p>
          <a:p>
            <a:r>
              <a:rPr lang="da-DK" dirty="0"/>
              <a:t>Frame</a:t>
            </a:r>
          </a:p>
          <a:p>
            <a:pPr lvl="1"/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i="1" dirty="0"/>
              <a:t>widgets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A0CF0-857E-41D5-A171-59D5BA43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Tkinter </a:t>
            </a:r>
            <a:r>
              <a:rPr lang="da-DK" i="1" dirty="0"/>
              <a:t>widgets</a:t>
            </a:r>
            <a:endParaRPr lang="en-US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D213F0-B160-45DC-9F67-A2127DC9E33C}"/>
              </a:ext>
            </a:extLst>
          </p:cNvPr>
          <p:cNvSpPr txBox="1">
            <a:spLocks/>
          </p:cNvSpPr>
          <p:nvPr/>
        </p:nvSpPr>
        <p:spPr>
          <a:xfrm>
            <a:off x="838200" y="3859026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da-DK" dirty="0"/>
              <a:t>Tata letak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1449542"/>
      </p:ext>
    </p:extLst>
  </p:cSld>
  <p:clrMapOvr>
    <a:masterClrMapping/>
  </p:clrMapOvr>
</p:sld>
</file>

<file path=ppt/theme/theme1.xml><?xml version="1.0" encoding="utf-8"?>
<a:theme xmlns:a="http://schemas.openxmlformats.org/drawingml/2006/main" name="Day01Intro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1293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 Light</vt:lpstr>
      <vt:lpstr>Day01Introv2</vt:lpstr>
      <vt:lpstr>Python GUI dengan Tkinter</vt:lpstr>
      <vt:lpstr>Intro</vt:lpstr>
      <vt:lpstr>Pilihan Python GUI</vt:lpstr>
      <vt:lpstr>Buat GUI Sederhana</vt:lpstr>
      <vt:lpstr>Buat GUI Sederhana</vt:lpstr>
      <vt:lpstr>Buat GUI Sederhana</vt:lpstr>
      <vt:lpstr>Penggunaan Tkinter</vt:lpstr>
      <vt:lpstr>Buat jendela</vt:lpstr>
      <vt:lpstr>Tkinter widgets</vt:lpstr>
      <vt:lpstr>Widget dan tata letak</vt:lpstr>
      <vt:lpstr>Command</vt:lpstr>
      <vt:lpstr>Tambahkan command</vt:lpstr>
      <vt:lpstr>Tambahkan command</vt:lpstr>
      <vt:lpstr>Tambahkan pop-up window</vt:lpstr>
      <vt:lpstr>Tambahkan pop-up window</vt:lpstr>
      <vt:lpstr>Bantuan?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dengan Tkinter</dc:title>
  <dc:creator>Roni Irnawan</dc:creator>
  <cp:lastModifiedBy>Roni Irnawan</cp:lastModifiedBy>
  <cp:revision>35</cp:revision>
  <dcterms:created xsi:type="dcterms:W3CDTF">2020-06-09T19:07:36Z</dcterms:created>
  <dcterms:modified xsi:type="dcterms:W3CDTF">2020-06-10T03:03:36Z</dcterms:modified>
</cp:coreProperties>
</file>