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444E1-7567-4FD7-A06D-9F5581CA99A9}" type="datetimeFigureOut">
              <a:rPr lang="en-ID" smtClean="0"/>
              <a:t>30/11/2017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FFBA9-47D3-4569-8C13-A9B2B6340A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6017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0A79-C1E1-4F2E-A08D-2403A6557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A1700-77C9-4401-95B1-3ED1C895E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AC560-6137-4B06-BEFB-D736BBC9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2E5B-43CE-49C3-95ED-1DECA90C261A}" type="datetime1">
              <a:rPr lang="en-ID" smtClean="0"/>
              <a:t>30/11/2017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7452-AF1B-46F7-8359-63AB63FE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Adiputra Sinaga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87638-5F61-484B-87DD-67AA615F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0081-45B1-47E9-AA7F-9E16D91E6F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8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BCAE8-1050-447D-9435-60429ED6C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B5502-0E0C-4FB4-9CA0-EB08DE48C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F1EF9-A785-42DB-8C05-354966DF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940B-B26C-4C5E-A3D2-8B46F2270A40}" type="datetime1">
              <a:rPr lang="en-ID" smtClean="0"/>
              <a:t>30/11/2017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6C795-6402-48D3-931C-9300AFC5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Adiputra Sinaga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27BD1-63F5-4826-B3AE-012C691C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0081-45B1-47E9-AA7F-9E16D91E6F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844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57C25-9BB5-4F0C-B35B-8D14A667A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4F540-A38F-4179-8628-9E00E8307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66083-6CE4-4CFD-B08E-7102081EC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DE1B-5C64-44A3-8E12-3FB908C0E14F}" type="datetime1">
              <a:rPr lang="en-ID" smtClean="0"/>
              <a:t>30/11/2017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827A8-7628-48C0-AE32-B95FC67DC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Adiputra Sinaga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7BC32-F696-4C88-B210-0DC521E0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0081-45B1-47E9-AA7F-9E16D91E6F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037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A8EC-723E-452E-8434-1C696DFB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C7DDF-A91B-4E00-B76B-70C522ED1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53049-E17F-4C3E-B0A3-76FD32B8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C804-1336-41E6-ABA2-0B23F1294F0F}" type="datetime1">
              <a:rPr lang="en-ID" smtClean="0"/>
              <a:t>30/11/2017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02EF6-7AF6-413E-9EDD-EC8F5FAE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Adiputra Sinaga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73DC9-E082-4109-82EB-D2372C99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0081-45B1-47E9-AA7F-9E16D91E6F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135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F11C-8FE0-454B-BAE9-D7103C35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F768C-549E-41DD-9CF7-99EBC4D83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63C0F-7D55-459A-881F-192FF048C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9953-A9E2-41BA-8939-40A5FE1C1809}" type="datetime1">
              <a:rPr lang="en-ID" smtClean="0"/>
              <a:t>30/11/2017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F7CC2-0F96-462F-AA85-9E41F805B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Adiputra Sinaga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6D288-C4E0-490A-AE0E-83232C8C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0081-45B1-47E9-AA7F-9E16D91E6F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549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A5E6E-8104-4BF8-B357-BFF5A2B3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EDDDB-6E68-4222-BBBF-F6F1ECA9D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1F643-CC22-4B6B-91D0-7775E7517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3A4AE-D070-4D02-B9CB-08E54F25C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1725-E813-4858-8F61-9880009DFE02}" type="datetime1">
              <a:rPr lang="en-ID" smtClean="0"/>
              <a:t>30/11/2017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5CFF0-F47C-488B-9C3E-205A95811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Adiputra Sinaga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02402-0C2E-4D6B-8543-D4FD6A5D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0081-45B1-47E9-AA7F-9E16D91E6F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362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D79C-484B-4D25-AD92-FD4877AE4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6CD05-EBD7-468C-98C0-16C8B54E4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D836B-EDFF-4622-870A-4AD891280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47C910-5D97-462C-966F-0376BB335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92C2E-C6C8-4B80-8699-93E3B4660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0B3A5-F931-4551-AE9A-D80A84DD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91BA-598F-4DCF-B167-330F2E7CEAE1}" type="datetime1">
              <a:rPr lang="en-ID" smtClean="0"/>
              <a:t>30/11/2017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9B677-B10C-4D28-8977-AA5C2BDF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Adiputra Sinaga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BCE7B9-F85C-410B-8047-63722388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0081-45B1-47E9-AA7F-9E16D91E6F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551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EDF4-C203-4E8C-ADB9-6112ECC9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35B5A3-8DBB-47A1-94B5-DBC384E30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953-E858-4668-9717-33FE55B5674F}" type="datetime1">
              <a:rPr lang="en-ID" smtClean="0"/>
              <a:t>30/11/2017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3B555-66CA-4E21-86E7-13B4ADF3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Adiputra Sinaga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D2846-832B-4FAC-90A5-F22B26E6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0081-45B1-47E9-AA7F-9E16D91E6F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738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DE270-E938-4B31-A1B4-F751E6DE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E818-D2C8-494E-A612-DCECE18D1F7F}" type="datetime1">
              <a:rPr lang="en-ID" smtClean="0"/>
              <a:t>30/11/2017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226AD-0E01-40DA-8BFC-7A2844660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Adiputra Sinaga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D99DC-9F42-41A0-BCE7-D9BBA717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0081-45B1-47E9-AA7F-9E16D91E6F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099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DE41C-A6B8-41A7-9AAF-23D56614B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8CD4A-0A0C-40BA-8873-9CC7AB730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7D166-9B01-410A-8674-67B3898F9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D9383-FF88-440F-9E4C-8D83CE10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4967-50A3-42E8-949B-85E737676540}" type="datetime1">
              <a:rPr lang="en-ID" smtClean="0"/>
              <a:t>30/11/2017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B195A-E35A-4992-BD81-2D63065B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Adiputra Sinaga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930C3-5038-4B70-AFF2-6BFAE075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0081-45B1-47E9-AA7F-9E16D91E6F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629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3E244-0EE7-497F-86E6-D60CD2DA1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AA1BB6-8DF3-4A83-9D31-7E86CED76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51F59-1D95-448D-A981-5D5B6F186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B1F7E-455F-4CAD-900A-C188C013F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FFA7-7A16-46BE-A12F-67129A6C14CD}" type="datetime1">
              <a:rPr lang="en-ID" smtClean="0"/>
              <a:t>30/11/2017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D3B47-F75E-4132-8C26-FCF99D76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Adiputra Sinaga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06FAD-F8C0-4542-81C4-5A969C5A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0081-45B1-47E9-AA7F-9E16D91E6F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398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58A465-2D46-4BA6-9FBD-9160AA27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BC70A-1201-49A0-8A73-37E297DF9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BDED0-D516-4C61-A91F-51F3067CC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D502F-B874-42DE-98F3-91722AE9C29B}" type="datetime1">
              <a:rPr lang="en-ID" smtClean="0"/>
              <a:t>30/11/2017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53739-58F7-456B-86C2-C61174FF7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D"/>
              <a:t>Adiputra Sinaga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4750B-FD2B-4CB8-999B-52FFADD22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80081-45B1-47E9-AA7F-9E16D91E6F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053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B51A-17AE-47DA-ABB1-35A92BDC4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2319"/>
            <a:ext cx="9144000" cy="2387600"/>
          </a:xfrm>
        </p:spPr>
        <p:txBody>
          <a:bodyPr anchor="ctr"/>
          <a:lstStyle/>
          <a:p>
            <a:r>
              <a:rPr lang="en-ID" dirty="0"/>
              <a:t>How Deploy </a:t>
            </a:r>
            <a:r>
              <a:rPr lang="en-ID" dirty="0" err="1"/>
              <a:t>Codeigniter</a:t>
            </a:r>
            <a:r>
              <a:rPr lang="en-ID" dirty="0"/>
              <a:t> Project in Azure using FTP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6CD56-0840-4B19-AF7F-2B8D49C88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1235" y="4622455"/>
            <a:ext cx="9144000" cy="165576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761A6-F48C-4946-A70C-0F843495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Adiputra Sinaga</a:t>
            </a:r>
          </a:p>
        </p:txBody>
      </p:sp>
    </p:spTree>
    <p:extLst>
      <p:ext uri="{BB962C8B-B14F-4D97-AF65-F5344CB8AC3E}">
        <p14:creationId xmlns:p14="http://schemas.microsoft.com/office/powerpoint/2010/main" val="1422186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7F8C-3936-4FC0-98CE-5706F882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F2314-49A8-4981-BD5F-BFCCA69F5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54B2C-6A52-4742-AE27-C7E8AA566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Adiputra Sinaga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C891B0F-B220-472F-A758-FF7DA8371935}"/>
              </a:ext>
            </a:extLst>
          </p:cNvPr>
          <p:cNvGrpSpPr/>
          <p:nvPr/>
        </p:nvGrpSpPr>
        <p:grpSpPr>
          <a:xfrm>
            <a:off x="647700" y="331304"/>
            <a:ext cx="10643152" cy="901148"/>
            <a:chOff x="647700" y="331304"/>
            <a:chExt cx="10643152" cy="90114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B6E71F-C744-4212-918F-46D9D8F6BC67}"/>
                </a:ext>
              </a:extLst>
            </p:cNvPr>
            <p:cNvSpPr/>
            <p:nvPr/>
          </p:nvSpPr>
          <p:spPr>
            <a:xfrm>
              <a:off x="1285461" y="331304"/>
              <a:ext cx="10005391" cy="88789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D" sz="2800" dirty="0"/>
                <a:t>     Deploy </a:t>
              </a:r>
              <a:r>
                <a:rPr lang="en-ID" sz="2800" dirty="0" err="1"/>
                <a:t>Codeigniter</a:t>
              </a:r>
              <a:r>
                <a:rPr lang="en-ID" sz="2800" dirty="0"/>
                <a:t> Project in Azure - 7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2431393-3998-44C3-AD95-A1AEA676A03A}"/>
                </a:ext>
              </a:extLst>
            </p:cNvPr>
            <p:cNvSpPr/>
            <p:nvPr/>
          </p:nvSpPr>
          <p:spPr>
            <a:xfrm>
              <a:off x="647700" y="336205"/>
              <a:ext cx="559904" cy="89624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</p:spTree>
    <p:extLst>
      <p:ext uri="{BB962C8B-B14F-4D97-AF65-F5344CB8AC3E}">
        <p14:creationId xmlns:p14="http://schemas.microsoft.com/office/powerpoint/2010/main" val="2437540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99A26-B8B1-4A1B-B1E5-0F12EA395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17E0A-63A3-4527-B66C-522767069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271BD-5165-4689-B8F2-9FDEA19B8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Adiputra Sinaga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98E03F-9678-4339-A084-B6B58BAE2582}"/>
              </a:ext>
            </a:extLst>
          </p:cNvPr>
          <p:cNvGrpSpPr/>
          <p:nvPr/>
        </p:nvGrpSpPr>
        <p:grpSpPr>
          <a:xfrm>
            <a:off x="647700" y="331304"/>
            <a:ext cx="10643152" cy="901148"/>
            <a:chOff x="647700" y="331304"/>
            <a:chExt cx="10643152" cy="90114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6C326F-1ABF-421C-8805-3A622BDE496D}"/>
                </a:ext>
              </a:extLst>
            </p:cNvPr>
            <p:cNvSpPr/>
            <p:nvPr/>
          </p:nvSpPr>
          <p:spPr>
            <a:xfrm>
              <a:off x="1285461" y="331304"/>
              <a:ext cx="10005391" cy="88789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D" sz="2800" dirty="0"/>
                <a:t>     Deploy </a:t>
              </a:r>
              <a:r>
                <a:rPr lang="en-ID" sz="2800" dirty="0" err="1"/>
                <a:t>Codeigniter</a:t>
              </a:r>
              <a:r>
                <a:rPr lang="en-ID" sz="2800" dirty="0"/>
                <a:t> Project in Azure - 8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FFC5890-2A24-4984-A93C-E598B8570413}"/>
                </a:ext>
              </a:extLst>
            </p:cNvPr>
            <p:cNvSpPr/>
            <p:nvPr/>
          </p:nvSpPr>
          <p:spPr>
            <a:xfrm>
              <a:off x="647700" y="336205"/>
              <a:ext cx="559904" cy="89624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</p:spTree>
    <p:extLst>
      <p:ext uri="{BB962C8B-B14F-4D97-AF65-F5344CB8AC3E}">
        <p14:creationId xmlns:p14="http://schemas.microsoft.com/office/powerpoint/2010/main" val="3192013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25310-9B91-44B7-8588-6CEA6D1D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99E7-67A2-4B15-AA10-01001777A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87316-19A6-4A09-81ED-7A61D0AD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Adiputra Sinaga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86D3BE-9207-46D4-BE41-3E5406C7C1F4}"/>
              </a:ext>
            </a:extLst>
          </p:cNvPr>
          <p:cNvGrpSpPr/>
          <p:nvPr/>
        </p:nvGrpSpPr>
        <p:grpSpPr>
          <a:xfrm>
            <a:off x="647700" y="331304"/>
            <a:ext cx="10643152" cy="901148"/>
            <a:chOff x="647700" y="331304"/>
            <a:chExt cx="10643152" cy="90114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5DFD58-EE20-4D02-B577-31E5254C25B3}"/>
                </a:ext>
              </a:extLst>
            </p:cNvPr>
            <p:cNvSpPr/>
            <p:nvPr/>
          </p:nvSpPr>
          <p:spPr>
            <a:xfrm>
              <a:off x="1285461" y="331304"/>
              <a:ext cx="10005391" cy="88789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D" sz="2800" dirty="0"/>
                <a:t>     Deploy </a:t>
              </a:r>
              <a:r>
                <a:rPr lang="en-ID" sz="2800" dirty="0" err="1"/>
                <a:t>Codeigniter</a:t>
              </a:r>
              <a:r>
                <a:rPr lang="en-ID" sz="2800" dirty="0"/>
                <a:t> Project in Azure - 9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744BD5-ACCB-4AF4-94DE-1F8EBAD287D3}"/>
                </a:ext>
              </a:extLst>
            </p:cNvPr>
            <p:cNvSpPr/>
            <p:nvPr/>
          </p:nvSpPr>
          <p:spPr>
            <a:xfrm>
              <a:off x="647700" y="336205"/>
              <a:ext cx="559904" cy="89624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</p:spTree>
    <p:extLst>
      <p:ext uri="{BB962C8B-B14F-4D97-AF65-F5344CB8AC3E}">
        <p14:creationId xmlns:p14="http://schemas.microsoft.com/office/powerpoint/2010/main" val="418703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EBB6-92FD-4505-9E6B-BE54A7F1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C49AB-4640-4BAB-B34C-CF7CBF012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0ABFF-E59F-4892-AC2D-421AE10C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Adiputra Sinaga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189982-EFA0-46CE-B84F-36F6EED42A31}"/>
              </a:ext>
            </a:extLst>
          </p:cNvPr>
          <p:cNvGrpSpPr/>
          <p:nvPr/>
        </p:nvGrpSpPr>
        <p:grpSpPr>
          <a:xfrm>
            <a:off x="647700" y="331304"/>
            <a:ext cx="10643152" cy="901148"/>
            <a:chOff x="647700" y="331304"/>
            <a:chExt cx="10643152" cy="90114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C7078D-392B-4A43-B84D-BB7E8B150337}"/>
                </a:ext>
              </a:extLst>
            </p:cNvPr>
            <p:cNvSpPr/>
            <p:nvPr/>
          </p:nvSpPr>
          <p:spPr>
            <a:xfrm>
              <a:off x="1285461" y="331304"/>
              <a:ext cx="10005391" cy="88789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D" sz="2800" dirty="0"/>
                <a:t>     Deploy </a:t>
              </a:r>
              <a:r>
                <a:rPr lang="en-ID" sz="2800" dirty="0" err="1"/>
                <a:t>Codeigniter</a:t>
              </a:r>
              <a:r>
                <a:rPr lang="en-ID" sz="2800" dirty="0"/>
                <a:t> Project in Azure - 10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C105CA9-AEF0-4ADD-A667-1F29312E017D}"/>
                </a:ext>
              </a:extLst>
            </p:cNvPr>
            <p:cNvSpPr/>
            <p:nvPr/>
          </p:nvSpPr>
          <p:spPr>
            <a:xfrm>
              <a:off x="647700" y="336205"/>
              <a:ext cx="559904" cy="89624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</p:spTree>
    <p:extLst>
      <p:ext uri="{BB962C8B-B14F-4D97-AF65-F5344CB8AC3E}">
        <p14:creationId xmlns:p14="http://schemas.microsoft.com/office/powerpoint/2010/main" val="421961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D5B34-618E-4AC5-B5AE-CD868DE9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73698-E1EA-4E3A-AF45-92D29D353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3A35A-BF83-49B9-A0DE-F11FC9063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Adiputra Sinaga</a:t>
            </a:r>
          </a:p>
        </p:txBody>
      </p:sp>
    </p:spTree>
    <p:extLst>
      <p:ext uri="{BB962C8B-B14F-4D97-AF65-F5344CB8AC3E}">
        <p14:creationId xmlns:p14="http://schemas.microsoft.com/office/powerpoint/2010/main" val="52732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F0AC-B191-4F6C-8042-7B819495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Check your Subscription?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CCE49D-4125-4916-8098-8FF1EC888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968" y="1825625"/>
            <a:ext cx="8912063" cy="4351338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1C0D2-B514-4E4B-9DA8-FF985CAC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Adiputra Sinaga</a:t>
            </a:r>
          </a:p>
        </p:txBody>
      </p:sp>
    </p:spTree>
    <p:extLst>
      <p:ext uri="{BB962C8B-B14F-4D97-AF65-F5344CB8AC3E}">
        <p14:creationId xmlns:p14="http://schemas.microsoft.com/office/powerpoint/2010/main" val="171352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DAB1B-8982-42CD-A856-C5EF1A09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F23BB-4347-45DA-8CAC-CF65140C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Adiputra Sinaga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F44B4B2-3953-49BC-ADD3-F6472CC1D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178" y="1825625"/>
            <a:ext cx="9097643" cy="4351338"/>
          </a:xfr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C6C5578-C2FF-4267-AFE5-0BBE397DCFCB}"/>
              </a:ext>
            </a:extLst>
          </p:cNvPr>
          <p:cNvGrpSpPr/>
          <p:nvPr/>
        </p:nvGrpSpPr>
        <p:grpSpPr>
          <a:xfrm>
            <a:off x="647700" y="331304"/>
            <a:ext cx="10643152" cy="901148"/>
            <a:chOff x="647700" y="331304"/>
            <a:chExt cx="10643152" cy="90114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7976DC-3E9D-4EA4-9604-7038465FF79A}"/>
                </a:ext>
              </a:extLst>
            </p:cNvPr>
            <p:cNvSpPr/>
            <p:nvPr/>
          </p:nvSpPr>
          <p:spPr>
            <a:xfrm>
              <a:off x="1285461" y="331304"/>
              <a:ext cx="10005391" cy="88789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D" sz="2800" dirty="0"/>
                <a:t>     Deploy </a:t>
              </a:r>
              <a:r>
                <a:rPr lang="en-ID" sz="2800" dirty="0" err="1"/>
                <a:t>Codeigniter</a:t>
              </a:r>
              <a:r>
                <a:rPr lang="en-ID" sz="2800" dirty="0"/>
                <a:t> Project in Azure - 1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C125891-8CD8-4875-9E67-676970BC382E}"/>
                </a:ext>
              </a:extLst>
            </p:cNvPr>
            <p:cNvSpPr/>
            <p:nvPr/>
          </p:nvSpPr>
          <p:spPr>
            <a:xfrm>
              <a:off x="647700" y="336205"/>
              <a:ext cx="559904" cy="89624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</p:spTree>
    <p:extLst>
      <p:ext uri="{BB962C8B-B14F-4D97-AF65-F5344CB8AC3E}">
        <p14:creationId xmlns:p14="http://schemas.microsoft.com/office/powerpoint/2010/main" val="2913514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D427-2000-4C48-8592-5D26782C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107CA-61D0-4761-94F9-40036963A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Adiputra Sinaga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0B56558-641A-4857-B3F6-2564C7652E01}"/>
              </a:ext>
            </a:extLst>
          </p:cNvPr>
          <p:cNvGrpSpPr/>
          <p:nvPr/>
        </p:nvGrpSpPr>
        <p:grpSpPr>
          <a:xfrm>
            <a:off x="647700" y="331304"/>
            <a:ext cx="10643152" cy="901148"/>
            <a:chOff x="647700" y="331304"/>
            <a:chExt cx="10643152" cy="90114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9E6C77-1E94-465C-8DC8-81E31AFEE910}"/>
                </a:ext>
              </a:extLst>
            </p:cNvPr>
            <p:cNvSpPr/>
            <p:nvPr/>
          </p:nvSpPr>
          <p:spPr>
            <a:xfrm>
              <a:off x="1285461" y="331304"/>
              <a:ext cx="10005391" cy="88789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D" sz="2800" dirty="0"/>
                <a:t>     Deploy </a:t>
              </a:r>
              <a:r>
                <a:rPr lang="en-ID" sz="2800" dirty="0" err="1"/>
                <a:t>Codeigniter</a:t>
              </a:r>
              <a:r>
                <a:rPr lang="en-ID" sz="2800" dirty="0"/>
                <a:t> Project in Azure - 2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CBF8C0-E8A0-42CA-A514-9D03CD2BDD9C}"/>
                </a:ext>
              </a:extLst>
            </p:cNvPr>
            <p:cNvSpPr/>
            <p:nvPr/>
          </p:nvSpPr>
          <p:spPr>
            <a:xfrm>
              <a:off x="647700" y="336205"/>
              <a:ext cx="559904" cy="89624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6FC30C1-8A64-4A0E-BE3C-B71F3ECC5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43" y="1825625"/>
            <a:ext cx="9149314" cy="4351338"/>
          </a:xfrm>
        </p:spPr>
      </p:pic>
    </p:spTree>
    <p:extLst>
      <p:ext uri="{BB962C8B-B14F-4D97-AF65-F5344CB8AC3E}">
        <p14:creationId xmlns:p14="http://schemas.microsoft.com/office/powerpoint/2010/main" val="322916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7E55-EB04-465A-9795-32F531974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C801B14-A3BF-4E55-A714-FB55A9938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54" y="1825625"/>
            <a:ext cx="9384292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ADEAD-70B6-4BFB-8DE7-74BCA598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Adiputra Sinaga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2CE23B4-2193-4456-BE37-3C0803764DA9}"/>
              </a:ext>
            </a:extLst>
          </p:cNvPr>
          <p:cNvGrpSpPr/>
          <p:nvPr/>
        </p:nvGrpSpPr>
        <p:grpSpPr>
          <a:xfrm>
            <a:off x="647700" y="331304"/>
            <a:ext cx="10643152" cy="901148"/>
            <a:chOff x="647700" y="331304"/>
            <a:chExt cx="10643152" cy="90114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585044-E115-433D-BAC1-162F1BAF09C3}"/>
                </a:ext>
              </a:extLst>
            </p:cNvPr>
            <p:cNvSpPr/>
            <p:nvPr/>
          </p:nvSpPr>
          <p:spPr>
            <a:xfrm>
              <a:off x="1285461" y="331304"/>
              <a:ext cx="10005391" cy="88789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D" sz="2800" dirty="0"/>
                <a:t>     Deploy </a:t>
              </a:r>
              <a:r>
                <a:rPr lang="en-ID" sz="2800" dirty="0" err="1"/>
                <a:t>Codeigniter</a:t>
              </a:r>
              <a:r>
                <a:rPr lang="en-ID" sz="2800" dirty="0"/>
                <a:t> Project in Azure - 3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F4EE40-FE96-4457-A8F0-0C0CD3230FB5}"/>
                </a:ext>
              </a:extLst>
            </p:cNvPr>
            <p:cNvSpPr/>
            <p:nvPr/>
          </p:nvSpPr>
          <p:spPr>
            <a:xfrm>
              <a:off x="647700" y="336205"/>
              <a:ext cx="559904" cy="89624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</p:spTree>
    <p:extLst>
      <p:ext uri="{BB962C8B-B14F-4D97-AF65-F5344CB8AC3E}">
        <p14:creationId xmlns:p14="http://schemas.microsoft.com/office/powerpoint/2010/main" val="247725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8709-6831-4478-9DEF-4FF1C8CA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70A03-B1B1-4024-9C8A-0719B771B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A60B0-05E7-43AD-88A2-1988935FD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Adiputra Sinaga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CF0A0F-6FD5-4DFC-8B87-A3D0D3DC07E0}"/>
              </a:ext>
            </a:extLst>
          </p:cNvPr>
          <p:cNvGrpSpPr/>
          <p:nvPr/>
        </p:nvGrpSpPr>
        <p:grpSpPr>
          <a:xfrm>
            <a:off x="647700" y="331304"/>
            <a:ext cx="10643152" cy="901148"/>
            <a:chOff x="647700" y="331304"/>
            <a:chExt cx="10643152" cy="90114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449FE2D-CD42-40FE-973A-65E5B0F08F87}"/>
                </a:ext>
              </a:extLst>
            </p:cNvPr>
            <p:cNvSpPr/>
            <p:nvPr/>
          </p:nvSpPr>
          <p:spPr>
            <a:xfrm>
              <a:off x="1285461" y="331304"/>
              <a:ext cx="10005391" cy="88789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D" sz="2800" dirty="0"/>
                <a:t>     Deploy </a:t>
              </a:r>
              <a:r>
                <a:rPr lang="en-ID" sz="2800" dirty="0" err="1"/>
                <a:t>Codeigniter</a:t>
              </a:r>
              <a:r>
                <a:rPr lang="en-ID" sz="2800" dirty="0"/>
                <a:t> Project in Azure - 4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804091-C9A6-4F9C-AE7A-AA7FD8E1F8AE}"/>
                </a:ext>
              </a:extLst>
            </p:cNvPr>
            <p:cNvSpPr/>
            <p:nvPr/>
          </p:nvSpPr>
          <p:spPr>
            <a:xfrm>
              <a:off x="647700" y="336205"/>
              <a:ext cx="559904" cy="89624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</p:spTree>
    <p:extLst>
      <p:ext uri="{BB962C8B-B14F-4D97-AF65-F5344CB8AC3E}">
        <p14:creationId xmlns:p14="http://schemas.microsoft.com/office/powerpoint/2010/main" val="1063458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293C-A044-4847-B680-12BCAA76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A79B4-5639-44A6-BDE1-4CCD8A09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5D0D9-A0FA-4BE0-83CE-A1B830FA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Adiputra Sinaga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582A6A1-720B-4DC6-A65B-FF958EFD8260}"/>
              </a:ext>
            </a:extLst>
          </p:cNvPr>
          <p:cNvGrpSpPr/>
          <p:nvPr/>
        </p:nvGrpSpPr>
        <p:grpSpPr>
          <a:xfrm>
            <a:off x="647700" y="331304"/>
            <a:ext cx="10643152" cy="901148"/>
            <a:chOff x="647700" y="331304"/>
            <a:chExt cx="10643152" cy="90114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4498E1A-0423-43A4-8009-347021F29ED8}"/>
                </a:ext>
              </a:extLst>
            </p:cNvPr>
            <p:cNvSpPr/>
            <p:nvPr/>
          </p:nvSpPr>
          <p:spPr>
            <a:xfrm>
              <a:off x="1285461" y="331304"/>
              <a:ext cx="10005391" cy="88789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D" sz="2800" dirty="0"/>
                <a:t>     Deploy </a:t>
              </a:r>
              <a:r>
                <a:rPr lang="en-ID" sz="2800" dirty="0" err="1"/>
                <a:t>Codeigniter</a:t>
              </a:r>
              <a:r>
                <a:rPr lang="en-ID" sz="2800" dirty="0"/>
                <a:t> Project in Azure - 5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8BB881-FF14-498C-B9E3-15E40B7E1F11}"/>
                </a:ext>
              </a:extLst>
            </p:cNvPr>
            <p:cNvSpPr/>
            <p:nvPr/>
          </p:nvSpPr>
          <p:spPr>
            <a:xfrm>
              <a:off x="647700" y="336205"/>
              <a:ext cx="559904" cy="89624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</p:spTree>
    <p:extLst>
      <p:ext uri="{BB962C8B-B14F-4D97-AF65-F5344CB8AC3E}">
        <p14:creationId xmlns:p14="http://schemas.microsoft.com/office/powerpoint/2010/main" val="2065151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3229-B1FB-4FE6-83B7-14FCABDB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8A30F-80A3-4150-AD47-77AD7DE3E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6ADEC-C353-4021-A15D-0DB9D3C3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Adiputra Sinaga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D45611-C4E5-43A3-BC09-660E25104EAF}"/>
              </a:ext>
            </a:extLst>
          </p:cNvPr>
          <p:cNvGrpSpPr/>
          <p:nvPr/>
        </p:nvGrpSpPr>
        <p:grpSpPr>
          <a:xfrm>
            <a:off x="647700" y="331304"/>
            <a:ext cx="10643152" cy="901148"/>
            <a:chOff x="647700" y="331304"/>
            <a:chExt cx="10643152" cy="90114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5948B4-93A9-486F-A6FC-8C3A0949DE53}"/>
                </a:ext>
              </a:extLst>
            </p:cNvPr>
            <p:cNvSpPr/>
            <p:nvPr/>
          </p:nvSpPr>
          <p:spPr>
            <a:xfrm>
              <a:off x="1285461" y="331304"/>
              <a:ext cx="10005391" cy="88789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D" sz="2800" dirty="0"/>
                <a:t>     Deploy </a:t>
              </a:r>
              <a:r>
                <a:rPr lang="en-ID" sz="2800" dirty="0" err="1"/>
                <a:t>Codeigniter</a:t>
              </a:r>
              <a:r>
                <a:rPr lang="en-ID" sz="2800" dirty="0"/>
                <a:t> Project in Azure - 6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661D9CD-DBD4-47CC-BFAF-C86AEDFC23E0}"/>
                </a:ext>
              </a:extLst>
            </p:cNvPr>
            <p:cNvSpPr/>
            <p:nvPr/>
          </p:nvSpPr>
          <p:spPr>
            <a:xfrm>
              <a:off x="647700" y="336205"/>
              <a:ext cx="559904" cy="89624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</p:spTree>
    <p:extLst>
      <p:ext uri="{BB962C8B-B14F-4D97-AF65-F5344CB8AC3E}">
        <p14:creationId xmlns:p14="http://schemas.microsoft.com/office/powerpoint/2010/main" val="609701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118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How Deploy Codeigniter Project in Azure using FTP</vt:lpstr>
      <vt:lpstr>PowerPoint Presentation</vt:lpstr>
      <vt:lpstr>Check your Subscription?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 Deploy Project Codeigniter di Azure</dc:title>
  <dc:creator>ADIPUTRA SINAGA</dc:creator>
  <cp:lastModifiedBy>ADIPUTRA SINAGA</cp:lastModifiedBy>
  <cp:revision>8</cp:revision>
  <dcterms:created xsi:type="dcterms:W3CDTF">2017-11-29T17:34:09Z</dcterms:created>
  <dcterms:modified xsi:type="dcterms:W3CDTF">2017-11-30T08:59:50Z</dcterms:modified>
</cp:coreProperties>
</file>