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0B0309-662A-4E4A-A6C0-C948AC25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3C2AFD-D450-42FB-B8A6-27FDCD295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0072DD-69DA-4574-BEC5-0EACBDCC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8FF6F3-CC34-4796-BE60-1C5F58BF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CC35E8-8AED-432A-8154-400D843F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1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310EF-ECE0-408F-AD68-D3756D80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C5DEFC-7FA8-4969-8103-45882479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4D4CD6-FAF7-441B-8E43-FC2B58B1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92D90F-A6C7-4EA4-8F66-7B84C51A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C477F1-D288-48AE-9C46-A88933E9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2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3200BA4-ADA7-4390-8862-67F1183A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A711D99-3AC7-49D0-90A1-5B3ED04A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359233-C65F-4A97-B6A8-810822A1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70B741-B642-43ED-9270-E48B1595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2325EC-0B67-4869-8B55-423D672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25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9D89B3-F255-4832-80D8-B0DF7A17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2D69B8-17EF-4B6F-B069-20EA4668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B63DA2-C67B-4439-AE7B-EE0CEF99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2642CC-B85F-48EA-A48B-A0B7C40F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9EFBCF-8C10-4788-A626-43A40E4E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7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9D2DE-2270-4C42-AB45-B8366EA6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A85325-FF9E-4E73-BF44-5D02A0E4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93E3D2-1186-403A-A726-7B7C2492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E08920-C7BD-4543-B672-0759EAE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3EA0AD-D3B9-48CC-9620-680CD750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2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FCD43-BFCF-4E6C-8A66-06C5521C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4A8DE-0CBC-4EBA-99E2-476C8F96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2418E7-3389-44AE-81F7-BFD31075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415E1B-78B1-4EC9-8DC1-E639EB13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865F35-2D1B-411B-B970-C352EFD5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0760B6-ECE0-40B9-A2C6-BBDC7BB6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6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4DAAD-3A74-4EA3-BE8B-DA619FD6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BE7B6C-D35D-4553-B8F1-A5CDB91F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5C0004-806C-40F3-9E1D-7E3C925C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7EE85C2-44EC-4B81-8829-DF77ABB38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2031813-2415-4CA8-B352-D5521108C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2C7EAA5-40EC-4CAF-89EF-71A27E57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CD836A7-F888-4F44-A03F-15A84F4A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A1ABD00-3163-4BF3-870C-401E5987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0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E877EE-408A-47F2-A89F-0752D920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5FA809-A126-4909-BEAC-352990F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3E721D-6B90-4C1D-8EED-7395887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B2F1A-84AD-48E0-B4DD-4D36DDA9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21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CBB0792-FBAC-4FEB-9BF3-1E2D99E9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FC7E306-F5FF-4F2E-A2C7-0988760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03E3234-6754-4693-9481-0053256F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968423-EE3E-419D-AC1F-B0A22565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268BB5-A345-4BCF-B3FB-E22EE4E4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70F77B-2CAD-4401-83F2-730B4719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723660-C4FE-4B05-B6A3-68635C52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AE83C1-278A-49DD-8372-B1AC0529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8B3BF6E-FB45-41FC-BF84-CC271629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9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55B395-F8F6-407A-AD5D-981C5DC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301A2D1-D5B8-44CE-908D-35586642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5A0D60-843E-4CB1-BC09-9FDF443C0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43D89E-4D74-42D9-9CE4-2E91AF95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2A2079-70CD-41BE-9BD7-2E298A80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B0DD1C-DB9B-4B42-B9D3-E6C26AF0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3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DFBB732-DE3F-4E76-81AF-1B47B14F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20F6D0-A86E-4D06-AB00-2B73C3F4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1DD7A4-BF92-4ED1-8D75-BD24C50C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D9B-5611-4E16-92F1-68A8033BD854}" type="datetimeFigureOut">
              <a:rPr lang="he-IL" smtClean="0"/>
              <a:t>ג'/ניסן/תשע"ט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73DC05-4E7F-4C79-A2A8-A92E1585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127290-2CA2-464C-8DB4-8679DFD5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4AF4-8992-4283-8045-3A62C49AC8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070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0FCA5540-D5CD-45A5-A6F8-37085F52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46" y="3429000"/>
            <a:ext cx="5305747" cy="118651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D773B16-652A-4A31-9840-D00DD569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94" y="1942057"/>
            <a:ext cx="2034449" cy="16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443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 לוגסי</dc:creator>
  <cp:lastModifiedBy>משה לוגסי</cp:lastModifiedBy>
  <cp:revision>3</cp:revision>
  <dcterms:created xsi:type="dcterms:W3CDTF">2019-04-08T12:55:27Z</dcterms:created>
  <dcterms:modified xsi:type="dcterms:W3CDTF">2019-04-08T14:19:06Z</dcterms:modified>
</cp:coreProperties>
</file>