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4.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5.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39" r:id="rId2"/>
    <p:sldMasterId id="2147483742" r:id="rId3"/>
    <p:sldMasterId id="2147483771" r:id="rId4"/>
    <p:sldMasterId id="2147483790" r:id="rId5"/>
    <p:sldMasterId id="2147483793" r:id="rId6"/>
  </p:sldMasterIdLst>
  <p:sldIdLst>
    <p:sldId id="258" r:id="rId7"/>
    <p:sldId id="276" r:id="rId8"/>
    <p:sldId id="275" r:id="rId9"/>
    <p:sldId id="279" r:id="rId10"/>
    <p:sldId id="280" r:id="rId11"/>
    <p:sldId id="285" r:id="rId12"/>
    <p:sldId id="272" r:id="rId13"/>
    <p:sldId id="273" r:id="rId14"/>
    <p:sldId id="274" r:id="rId15"/>
    <p:sldId id="278" r:id="rId16"/>
    <p:sldId id="277" r:id="rId17"/>
    <p:sldId id="281" r:id="rId18"/>
    <p:sldId id="282" r:id="rId19"/>
    <p:sldId id="283" r:id="rId20"/>
    <p:sldId id="286" r:id="rId21"/>
    <p:sldId id="284"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FF2FCE-C557-43AE-A31C-F445A6F51A9F}" v="3" dt="2024-01-15T16:40:00.799"/>
    <p1510:client id="{30BABFA0-5D70-4556-AADD-50DF885950AD}" v="134" dt="2024-01-16T09:07:38.886"/>
    <p1510:client id="{52BBD42B-D6EE-47A0-A68F-A648F229EF57}" v="76" dt="2024-01-15T10:07:23.726"/>
    <p1510:client id="{5E522198-C6DF-4276-89D2-E8561ADF3A68}" v="279" dt="2024-01-15T10:00:37.814"/>
    <p1510:client id="{905FF8F1-725E-4A4D-A432-5360B5E3A114}" v="6" dt="2024-01-15T10:06:51.282"/>
    <p1510:client id="{F8B67BA2-FCCB-4BB6-8F1E-2706C95E8681}" v="12" dt="2024-01-15T10:56:01.423"/>
    <p1510:client id="{FCD04F6C-05B5-49A4-BCBA-A049EDE7F3CF}" v="32" dt="2024-01-16T09:18:02.3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A374CB-A682-4F67-A533-783410ADDC0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B19A647-0BD1-4B9E-8EAF-05F178FB1018}">
      <dgm:prSet/>
      <dgm:spPr/>
      <dgm:t>
        <a:bodyPr/>
        <a:lstStyle/>
        <a:p>
          <a:r>
            <a:rPr lang="en-US" b="0">
              <a:solidFill>
                <a:schemeClr val="bg1">
                  <a:lumMod val="50000"/>
                </a:schemeClr>
              </a:solidFill>
            </a:rPr>
            <a:t>Bootstrap is a free and open-source CSS framework widely</a:t>
          </a:r>
        </a:p>
      </dgm:t>
    </dgm:pt>
    <dgm:pt modelId="{F38E042C-D82B-4741-B597-9871CCEAB075}" type="parTrans" cxnId="{B65BD3C8-2536-4FEC-8CA6-DA0C70BF833B}">
      <dgm:prSet/>
      <dgm:spPr/>
      <dgm:t>
        <a:bodyPr/>
        <a:lstStyle/>
        <a:p>
          <a:endParaRPr lang="en-US"/>
        </a:p>
      </dgm:t>
    </dgm:pt>
    <dgm:pt modelId="{1EEE2D03-D5E4-41E4-9B4C-3880EFEC9F9B}" type="sibTrans" cxnId="{B65BD3C8-2536-4FEC-8CA6-DA0C70BF833B}">
      <dgm:prSet/>
      <dgm:spPr/>
      <dgm:t>
        <a:bodyPr/>
        <a:lstStyle/>
        <a:p>
          <a:endParaRPr lang="en-US"/>
        </a:p>
      </dgm:t>
    </dgm:pt>
    <dgm:pt modelId="{5D3FCDB2-0E7C-4642-A63F-70951F6CFE6D}">
      <dgm:prSet/>
      <dgm:spPr/>
      <dgm:t>
        <a:bodyPr/>
        <a:lstStyle/>
        <a:p>
          <a:r>
            <a:rPr lang="en-US" b="0">
              <a:solidFill>
                <a:schemeClr val="bg1">
                  <a:lumMod val="50000"/>
                </a:schemeClr>
              </a:solidFill>
            </a:rPr>
            <a:t>used. It is used for responsive, mobile-first front-end web</a:t>
          </a:r>
        </a:p>
      </dgm:t>
    </dgm:pt>
    <dgm:pt modelId="{B602BF82-3F8C-49AF-97E7-BBDD57436824}" type="parTrans" cxnId="{B333863A-108B-4DA8-A550-C61EA3B2ED5A}">
      <dgm:prSet/>
      <dgm:spPr/>
      <dgm:t>
        <a:bodyPr/>
        <a:lstStyle/>
        <a:p>
          <a:endParaRPr lang="en-US"/>
        </a:p>
      </dgm:t>
    </dgm:pt>
    <dgm:pt modelId="{F51DA870-F16D-4EF0-BB5C-C4B8C9DDCD30}" type="sibTrans" cxnId="{B333863A-108B-4DA8-A550-C61EA3B2ED5A}">
      <dgm:prSet/>
      <dgm:spPr/>
      <dgm:t>
        <a:bodyPr/>
        <a:lstStyle/>
        <a:p>
          <a:endParaRPr lang="en-US"/>
        </a:p>
      </dgm:t>
    </dgm:pt>
    <dgm:pt modelId="{4BA491D9-68E7-49E1-8A4D-AFC209C2EEAA}">
      <dgm:prSet/>
      <dgm:spPr/>
      <dgm:t>
        <a:bodyPr/>
        <a:lstStyle/>
        <a:p>
          <a:r>
            <a:rPr lang="en-US" b="0">
              <a:solidFill>
                <a:schemeClr val="bg1">
                  <a:lumMod val="50000"/>
                </a:schemeClr>
              </a:solidFill>
            </a:rPr>
            <a:t>development. Bootstrap is written in HTML, CSS, Less (v3), Sass</a:t>
          </a:r>
        </a:p>
      </dgm:t>
    </dgm:pt>
    <dgm:pt modelId="{E53A4DAA-921C-460F-87B1-0878E4576BC6}" type="parTrans" cxnId="{813DF29D-ED79-4601-9DF8-9D5ADE5A1C34}">
      <dgm:prSet/>
      <dgm:spPr/>
      <dgm:t>
        <a:bodyPr/>
        <a:lstStyle/>
        <a:p>
          <a:endParaRPr lang="en-US"/>
        </a:p>
      </dgm:t>
    </dgm:pt>
    <dgm:pt modelId="{95EAB49E-4499-418B-A80F-B212B852B375}" type="sibTrans" cxnId="{813DF29D-ED79-4601-9DF8-9D5ADE5A1C34}">
      <dgm:prSet/>
      <dgm:spPr/>
      <dgm:t>
        <a:bodyPr/>
        <a:lstStyle/>
        <a:p>
          <a:endParaRPr lang="en-US"/>
        </a:p>
      </dgm:t>
    </dgm:pt>
    <dgm:pt modelId="{A6B226A2-E395-4679-817C-B1E7A4E8DD20}">
      <dgm:prSet/>
      <dgm:spPr/>
      <dgm:t>
        <a:bodyPr/>
        <a:lstStyle/>
        <a:p>
          <a:r>
            <a:rPr lang="en-US" b="0">
              <a:solidFill>
                <a:schemeClr val="bg1">
                  <a:lumMod val="50000"/>
                </a:schemeClr>
              </a:solidFill>
            </a:rPr>
            <a:t>(v4) and JavaScript.</a:t>
          </a:r>
        </a:p>
      </dgm:t>
    </dgm:pt>
    <dgm:pt modelId="{A187D0E0-81DA-4D31-B720-A7A960F3B9E1}" type="parTrans" cxnId="{78D56E29-15C7-4BA5-A09D-097C74A5AC30}">
      <dgm:prSet/>
      <dgm:spPr/>
      <dgm:t>
        <a:bodyPr/>
        <a:lstStyle/>
        <a:p>
          <a:endParaRPr lang="en-US"/>
        </a:p>
      </dgm:t>
    </dgm:pt>
    <dgm:pt modelId="{2714B5B1-9934-4C71-A9AF-7A92E2B2B849}" type="sibTrans" cxnId="{78D56E29-15C7-4BA5-A09D-097C74A5AC30}">
      <dgm:prSet/>
      <dgm:spPr/>
      <dgm:t>
        <a:bodyPr/>
        <a:lstStyle/>
        <a:p>
          <a:endParaRPr lang="en-US"/>
        </a:p>
      </dgm:t>
    </dgm:pt>
    <dgm:pt modelId="{7C634773-22D6-467A-A3F0-B1A91DECE600}">
      <dgm:prSet/>
      <dgm:spPr/>
      <dgm:t>
        <a:bodyPr/>
        <a:lstStyle/>
        <a:p>
          <a:r>
            <a:rPr lang="en-US" b="0">
              <a:solidFill>
                <a:schemeClr val="bg1">
                  <a:lumMod val="50000"/>
                </a:schemeClr>
              </a:solidFill>
            </a:rPr>
            <a:t>Bootstrap was originally named Twitter Blueprint and it was</a:t>
          </a:r>
        </a:p>
      </dgm:t>
    </dgm:pt>
    <dgm:pt modelId="{5DCDBECC-C594-437E-8F03-075E90FFEFB4}" type="parTrans" cxnId="{09D800D9-F17B-4721-90AA-E0764DD00212}">
      <dgm:prSet/>
      <dgm:spPr/>
      <dgm:t>
        <a:bodyPr/>
        <a:lstStyle/>
        <a:p>
          <a:endParaRPr lang="en-US"/>
        </a:p>
      </dgm:t>
    </dgm:pt>
    <dgm:pt modelId="{B109AAE1-DC6B-4BA5-AFD4-5EC5E105103A}" type="sibTrans" cxnId="{09D800D9-F17B-4721-90AA-E0764DD00212}">
      <dgm:prSet/>
      <dgm:spPr/>
      <dgm:t>
        <a:bodyPr/>
        <a:lstStyle/>
        <a:p>
          <a:endParaRPr lang="en-US"/>
        </a:p>
      </dgm:t>
    </dgm:pt>
    <dgm:pt modelId="{4066C300-47B7-4E0C-A0F9-8771E547D7E0}">
      <dgm:prSet/>
      <dgm:spPr/>
      <dgm:t>
        <a:bodyPr/>
        <a:lstStyle/>
        <a:p>
          <a:r>
            <a:rPr lang="en-US" b="0">
              <a:solidFill>
                <a:schemeClr val="bg1">
                  <a:lumMod val="50000"/>
                </a:schemeClr>
              </a:solidFill>
            </a:rPr>
            <a:t>developed by Mark Otto and Jacob Thornton at Twitter as a</a:t>
          </a:r>
        </a:p>
      </dgm:t>
    </dgm:pt>
    <dgm:pt modelId="{37AFB5DE-DD19-4B7B-A97A-07F4ECB3E6DD}" type="parTrans" cxnId="{0B3F0773-1F9F-4F3C-85A4-DFBB745CAF78}">
      <dgm:prSet/>
      <dgm:spPr/>
      <dgm:t>
        <a:bodyPr/>
        <a:lstStyle/>
        <a:p>
          <a:endParaRPr lang="en-US"/>
        </a:p>
      </dgm:t>
    </dgm:pt>
    <dgm:pt modelId="{582D53C3-6346-4FBB-897C-2197D53DBF9A}" type="sibTrans" cxnId="{0B3F0773-1F9F-4F3C-85A4-DFBB745CAF78}">
      <dgm:prSet/>
      <dgm:spPr/>
      <dgm:t>
        <a:bodyPr/>
        <a:lstStyle/>
        <a:p>
          <a:endParaRPr lang="en-US"/>
        </a:p>
      </dgm:t>
    </dgm:pt>
    <dgm:pt modelId="{8B4D3551-0C1E-4B25-8C99-56C02DE8BFF3}">
      <dgm:prSet/>
      <dgm:spPr/>
      <dgm:t>
        <a:bodyPr/>
        <a:lstStyle/>
        <a:p>
          <a:r>
            <a:rPr lang="en-US" b="0">
              <a:solidFill>
                <a:schemeClr val="bg1">
                  <a:lumMod val="50000"/>
                </a:schemeClr>
              </a:solidFill>
            </a:rPr>
            <a:t>framework to encourage consistency across internal tools</a:t>
          </a:r>
          <a:r>
            <a:rPr lang="en-US"/>
            <a:t>.</a:t>
          </a:r>
        </a:p>
      </dgm:t>
    </dgm:pt>
    <dgm:pt modelId="{9FEE89D0-2024-4773-8088-8D05881E91C5}" type="parTrans" cxnId="{EEA8FE91-645B-480F-9478-36CAB6AD3843}">
      <dgm:prSet/>
      <dgm:spPr/>
      <dgm:t>
        <a:bodyPr/>
        <a:lstStyle/>
        <a:p>
          <a:endParaRPr lang="en-US"/>
        </a:p>
      </dgm:t>
    </dgm:pt>
    <dgm:pt modelId="{1EF00803-B0F1-44F1-A921-EAEC5AED1587}" type="sibTrans" cxnId="{EEA8FE91-645B-480F-9478-36CAB6AD3843}">
      <dgm:prSet/>
      <dgm:spPr/>
      <dgm:t>
        <a:bodyPr/>
        <a:lstStyle/>
        <a:p>
          <a:endParaRPr lang="en-US"/>
        </a:p>
      </dgm:t>
    </dgm:pt>
    <dgm:pt modelId="{89E8B16C-D20C-4DAF-AF74-2494812A18AF}" type="pres">
      <dgm:prSet presAssocID="{06A374CB-A682-4F67-A533-783410ADDC0A}" presName="linear" presStyleCnt="0">
        <dgm:presLayoutVars>
          <dgm:animLvl val="lvl"/>
          <dgm:resizeHandles val="exact"/>
        </dgm:presLayoutVars>
      </dgm:prSet>
      <dgm:spPr/>
    </dgm:pt>
    <dgm:pt modelId="{3BB6AE40-6BCE-4C36-B9B6-09F341D930EB}" type="pres">
      <dgm:prSet presAssocID="{2B19A647-0BD1-4B9E-8EAF-05F178FB1018}" presName="parentText" presStyleLbl="node1" presStyleIdx="0" presStyleCnt="7">
        <dgm:presLayoutVars>
          <dgm:chMax val="0"/>
          <dgm:bulletEnabled val="1"/>
        </dgm:presLayoutVars>
      </dgm:prSet>
      <dgm:spPr/>
    </dgm:pt>
    <dgm:pt modelId="{66C495EB-808A-4533-824A-F1B04D730E63}" type="pres">
      <dgm:prSet presAssocID="{1EEE2D03-D5E4-41E4-9B4C-3880EFEC9F9B}" presName="spacer" presStyleCnt="0"/>
      <dgm:spPr/>
    </dgm:pt>
    <dgm:pt modelId="{4126AF99-DC38-4BBE-98F2-F8621F0ABA39}" type="pres">
      <dgm:prSet presAssocID="{5D3FCDB2-0E7C-4642-A63F-70951F6CFE6D}" presName="parentText" presStyleLbl="node1" presStyleIdx="1" presStyleCnt="7">
        <dgm:presLayoutVars>
          <dgm:chMax val="0"/>
          <dgm:bulletEnabled val="1"/>
        </dgm:presLayoutVars>
      </dgm:prSet>
      <dgm:spPr/>
    </dgm:pt>
    <dgm:pt modelId="{441A5056-FB80-40FA-AD5A-79D9F8C8968E}" type="pres">
      <dgm:prSet presAssocID="{F51DA870-F16D-4EF0-BB5C-C4B8C9DDCD30}" presName="spacer" presStyleCnt="0"/>
      <dgm:spPr/>
    </dgm:pt>
    <dgm:pt modelId="{CBB6B70A-FC0E-4449-A0B5-4FDBC6125A78}" type="pres">
      <dgm:prSet presAssocID="{4BA491D9-68E7-49E1-8A4D-AFC209C2EEAA}" presName="parentText" presStyleLbl="node1" presStyleIdx="2" presStyleCnt="7">
        <dgm:presLayoutVars>
          <dgm:chMax val="0"/>
          <dgm:bulletEnabled val="1"/>
        </dgm:presLayoutVars>
      </dgm:prSet>
      <dgm:spPr/>
    </dgm:pt>
    <dgm:pt modelId="{7C75D4E8-0F9F-4A3C-B340-F424E6136F08}" type="pres">
      <dgm:prSet presAssocID="{95EAB49E-4499-418B-A80F-B212B852B375}" presName="spacer" presStyleCnt="0"/>
      <dgm:spPr/>
    </dgm:pt>
    <dgm:pt modelId="{108EC50C-589A-45A4-9259-9A80AB49A0CD}" type="pres">
      <dgm:prSet presAssocID="{A6B226A2-E395-4679-817C-B1E7A4E8DD20}" presName="parentText" presStyleLbl="node1" presStyleIdx="3" presStyleCnt="7">
        <dgm:presLayoutVars>
          <dgm:chMax val="0"/>
          <dgm:bulletEnabled val="1"/>
        </dgm:presLayoutVars>
      </dgm:prSet>
      <dgm:spPr/>
    </dgm:pt>
    <dgm:pt modelId="{BEC80558-AA56-4035-8F15-2490632F5F63}" type="pres">
      <dgm:prSet presAssocID="{2714B5B1-9934-4C71-A9AF-7A92E2B2B849}" presName="spacer" presStyleCnt="0"/>
      <dgm:spPr/>
    </dgm:pt>
    <dgm:pt modelId="{2331A7A4-F4E7-4DFE-A7D6-C5E1A93416C1}" type="pres">
      <dgm:prSet presAssocID="{7C634773-22D6-467A-A3F0-B1A91DECE600}" presName="parentText" presStyleLbl="node1" presStyleIdx="4" presStyleCnt="7">
        <dgm:presLayoutVars>
          <dgm:chMax val="0"/>
          <dgm:bulletEnabled val="1"/>
        </dgm:presLayoutVars>
      </dgm:prSet>
      <dgm:spPr/>
    </dgm:pt>
    <dgm:pt modelId="{1A91D03A-0506-4877-B2B1-A884CCA4E085}" type="pres">
      <dgm:prSet presAssocID="{B109AAE1-DC6B-4BA5-AFD4-5EC5E105103A}" presName="spacer" presStyleCnt="0"/>
      <dgm:spPr/>
    </dgm:pt>
    <dgm:pt modelId="{65B167D4-C549-4AF6-B000-DB050DBE38A4}" type="pres">
      <dgm:prSet presAssocID="{4066C300-47B7-4E0C-A0F9-8771E547D7E0}" presName="parentText" presStyleLbl="node1" presStyleIdx="5" presStyleCnt="7">
        <dgm:presLayoutVars>
          <dgm:chMax val="0"/>
          <dgm:bulletEnabled val="1"/>
        </dgm:presLayoutVars>
      </dgm:prSet>
      <dgm:spPr/>
    </dgm:pt>
    <dgm:pt modelId="{416475EE-2B60-4D5F-BDA5-550178ACFE0B}" type="pres">
      <dgm:prSet presAssocID="{582D53C3-6346-4FBB-897C-2197D53DBF9A}" presName="spacer" presStyleCnt="0"/>
      <dgm:spPr/>
    </dgm:pt>
    <dgm:pt modelId="{E261042E-A23C-4F3F-B1EA-6CF1E8464642}" type="pres">
      <dgm:prSet presAssocID="{8B4D3551-0C1E-4B25-8C99-56C02DE8BFF3}" presName="parentText" presStyleLbl="node1" presStyleIdx="6" presStyleCnt="7">
        <dgm:presLayoutVars>
          <dgm:chMax val="0"/>
          <dgm:bulletEnabled val="1"/>
        </dgm:presLayoutVars>
      </dgm:prSet>
      <dgm:spPr/>
    </dgm:pt>
  </dgm:ptLst>
  <dgm:cxnLst>
    <dgm:cxn modelId="{6A000815-4F8F-4760-AD10-873DA963F3F9}" type="presOf" srcId="{8B4D3551-0C1E-4B25-8C99-56C02DE8BFF3}" destId="{E261042E-A23C-4F3F-B1EA-6CF1E8464642}" srcOrd="0" destOrd="0" presId="urn:microsoft.com/office/officeart/2005/8/layout/vList2"/>
    <dgm:cxn modelId="{78D56E29-15C7-4BA5-A09D-097C74A5AC30}" srcId="{06A374CB-A682-4F67-A533-783410ADDC0A}" destId="{A6B226A2-E395-4679-817C-B1E7A4E8DD20}" srcOrd="3" destOrd="0" parTransId="{A187D0E0-81DA-4D31-B720-A7A960F3B9E1}" sibTransId="{2714B5B1-9934-4C71-A9AF-7A92E2B2B849}"/>
    <dgm:cxn modelId="{B333863A-108B-4DA8-A550-C61EA3B2ED5A}" srcId="{06A374CB-A682-4F67-A533-783410ADDC0A}" destId="{5D3FCDB2-0E7C-4642-A63F-70951F6CFE6D}" srcOrd="1" destOrd="0" parTransId="{B602BF82-3F8C-49AF-97E7-BBDD57436824}" sibTransId="{F51DA870-F16D-4EF0-BB5C-C4B8C9DDCD30}"/>
    <dgm:cxn modelId="{0B3F0773-1F9F-4F3C-85A4-DFBB745CAF78}" srcId="{06A374CB-A682-4F67-A533-783410ADDC0A}" destId="{4066C300-47B7-4E0C-A0F9-8771E547D7E0}" srcOrd="5" destOrd="0" parTransId="{37AFB5DE-DD19-4B7B-A97A-07F4ECB3E6DD}" sibTransId="{582D53C3-6346-4FBB-897C-2197D53DBF9A}"/>
    <dgm:cxn modelId="{B055FC59-10AF-4445-AC25-4A88150369DE}" type="presOf" srcId="{4066C300-47B7-4E0C-A0F9-8771E547D7E0}" destId="{65B167D4-C549-4AF6-B000-DB050DBE38A4}" srcOrd="0" destOrd="0" presId="urn:microsoft.com/office/officeart/2005/8/layout/vList2"/>
    <dgm:cxn modelId="{D111047D-FE57-4C97-9DBE-5EA05227AAB9}" type="presOf" srcId="{5D3FCDB2-0E7C-4642-A63F-70951F6CFE6D}" destId="{4126AF99-DC38-4BBE-98F2-F8621F0ABA39}" srcOrd="0" destOrd="0" presId="urn:microsoft.com/office/officeart/2005/8/layout/vList2"/>
    <dgm:cxn modelId="{EEA8FE91-645B-480F-9478-36CAB6AD3843}" srcId="{06A374CB-A682-4F67-A533-783410ADDC0A}" destId="{8B4D3551-0C1E-4B25-8C99-56C02DE8BFF3}" srcOrd="6" destOrd="0" parTransId="{9FEE89D0-2024-4773-8088-8D05881E91C5}" sibTransId="{1EF00803-B0F1-44F1-A921-EAEC5AED1587}"/>
    <dgm:cxn modelId="{813DF29D-ED79-4601-9DF8-9D5ADE5A1C34}" srcId="{06A374CB-A682-4F67-A533-783410ADDC0A}" destId="{4BA491D9-68E7-49E1-8A4D-AFC209C2EEAA}" srcOrd="2" destOrd="0" parTransId="{E53A4DAA-921C-460F-87B1-0878E4576BC6}" sibTransId="{95EAB49E-4499-418B-A80F-B212B852B375}"/>
    <dgm:cxn modelId="{3D107AAA-1063-4B72-95A4-6EC32CD08580}" type="presOf" srcId="{2B19A647-0BD1-4B9E-8EAF-05F178FB1018}" destId="{3BB6AE40-6BCE-4C36-B9B6-09F341D930EB}" srcOrd="0" destOrd="0" presId="urn:microsoft.com/office/officeart/2005/8/layout/vList2"/>
    <dgm:cxn modelId="{BEA4F6AD-37E3-4CAC-A7C1-87267819AE1D}" type="presOf" srcId="{4BA491D9-68E7-49E1-8A4D-AFC209C2EEAA}" destId="{CBB6B70A-FC0E-4449-A0B5-4FDBC6125A78}" srcOrd="0" destOrd="0" presId="urn:microsoft.com/office/officeart/2005/8/layout/vList2"/>
    <dgm:cxn modelId="{B65BD3C8-2536-4FEC-8CA6-DA0C70BF833B}" srcId="{06A374CB-A682-4F67-A533-783410ADDC0A}" destId="{2B19A647-0BD1-4B9E-8EAF-05F178FB1018}" srcOrd="0" destOrd="0" parTransId="{F38E042C-D82B-4741-B597-9871CCEAB075}" sibTransId="{1EEE2D03-D5E4-41E4-9B4C-3880EFEC9F9B}"/>
    <dgm:cxn modelId="{09D800D9-F17B-4721-90AA-E0764DD00212}" srcId="{06A374CB-A682-4F67-A533-783410ADDC0A}" destId="{7C634773-22D6-467A-A3F0-B1A91DECE600}" srcOrd="4" destOrd="0" parTransId="{5DCDBECC-C594-437E-8F03-075E90FFEFB4}" sibTransId="{B109AAE1-DC6B-4BA5-AFD4-5EC5E105103A}"/>
    <dgm:cxn modelId="{FF2DF8DB-8F4D-4A49-99EC-037EA3E88708}" type="presOf" srcId="{A6B226A2-E395-4679-817C-B1E7A4E8DD20}" destId="{108EC50C-589A-45A4-9259-9A80AB49A0CD}" srcOrd="0" destOrd="0" presId="urn:microsoft.com/office/officeart/2005/8/layout/vList2"/>
    <dgm:cxn modelId="{D4258AE3-8E7D-41A6-ABBE-6B0F65FAB202}" type="presOf" srcId="{06A374CB-A682-4F67-A533-783410ADDC0A}" destId="{89E8B16C-D20C-4DAF-AF74-2494812A18AF}" srcOrd="0" destOrd="0" presId="urn:microsoft.com/office/officeart/2005/8/layout/vList2"/>
    <dgm:cxn modelId="{E47A0EFB-7950-4D15-A62E-272B4E9BD421}" type="presOf" srcId="{7C634773-22D6-467A-A3F0-B1A91DECE600}" destId="{2331A7A4-F4E7-4DFE-A7D6-C5E1A93416C1}" srcOrd="0" destOrd="0" presId="urn:microsoft.com/office/officeart/2005/8/layout/vList2"/>
    <dgm:cxn modelId="{C0EDF5CD-42EA-4244-837D-F2B1457992D3}" type="presParOf" srcId="{89E8B16C-D20C-4DAF-AF74-2494812A18AF}" destId="{3BB6AE40-6BCE-4C36-B9B6-09F341D930EB}" srcOrd="0" destOrd="0" presId="urn:microsoft.com/office/officeart/2005/8/layout/vList2"/>
    <dgm:cxn modelId="{B8258AF9-C6D7-4388-ACEE-3D127A1ADFE2}" type="presParOf" srcId="{89E8B16C-D20C-4DAF-AF74-2494812A18AF}" destId="{66C495EB-808A-4533-824A-F1B04D730E63}" srcOrd="1" destOrd="0" presId="urn:microsoft.com/office/officeart/2005/8/layout/vList2"/>
    <dgm:cxn modelId="{60EE8033-185D-4FBE-A591-D1DEE2244483}" type="presParOf" srcId="{89E8B16C-D20C-4DAF-AF74-2494812A18AF}" destId="{4126AF99-DC38-4BBE-98F2-F8621F0ABA39}" srcOrd="2" destOrd="0" presId="urn:microsoft.com/office/officeart/2005/8/layout/vList2"/>
    <dgm:cxn modelId="{C925B9AA-9A4B-4038-B450-B657C73FA231}" type="presParOf" srcId="{89E8B16C-D20C-4DAF-AF74-2494812A18AF}" destId="{441A5056-FB80-40FA-AD5A-79D9F8C8968E}" srcOrd="3" destOrd="0" presId="urn:microsoft.com/office/officeart/2005/8/layout/vList2"/>
    <dgm:cxn modelId="{6BEE5DF0-97F1-4075-B131-88D7619983DE}" type="presParOf" srcId="{89E8B16C-D20C-4DAF-AF74-2494812A18AF}" destId="{CBB6B70A-FC0E-4449-A0B5-4FDBC6125A78}" srcOrd="4" destOrd="0" presId="urn:microsoft.com/office/officeart/2005/8/layout/vList2"/>
    <dgm:cxn modelId="{88F7955F-9376-4D94-A8DD-ACA3B32107B1}" type="presParOf" srcId="{89E8B16C-D20C-4DAF-AF74-2494812A18AF}" destId="{7C75D4E8-0F9F-4A3C-B340-F424E6136F08}" srcOrd="5" destOrd="0" presId="urn:microsoft.com/office/officeart/2005/8/layout/vList2"/>
    <dgm:cxn modelId="{38BB5822-93F0-4D2E-B27E-8B70FFE860BF}" type="presParOf" srcId="{89E8B16C-D20C-4DAF-AF74-2494812A18AF}" destId="{108EC50C-589A-45A4-9259-9A80AB49A0CD}" srcOrd="6" destOrd="0" presId="urn:microsoft.com/office/officeart/2005/8/layout/vList2"/>
    <dgm:cxn modelId="{34820EB6-E411-47BF-9BC3-7B7BFACCD7D0}" type="presParOf" srcId="{89E8B16C-D20C-4DAF-AF74-2494812A18AF}" destId="{BEC80558-AA56-4035-8F15-2490632F5F63}" srcOrd="7" destOrd="0" presId="urn:microsoft.com/office/officeart/2005/8/layout/vList2"/>
    <dgm:cxn modelId="{F023D932-7CCE-4B83-96DD-596AB426E5AC}" type="presParOf" srcId="{89E8B16C-D20C-4DAF-AF74-2494812A18AF}" destId="{2331A7A4-F4E7-4DFE-A7D6-C5E1A93416C1}" srcOrd="8" destOrd="0" presId="urn:microsoft.com/office/officeart/2005/8/layout/vList2"/>
    <dgm:cxn modelId="{9EA536E4-13D8-45F6-B5AD-BBB7A608696B}" type="presParOf" srcId="{89E8B16C-D20C-4DAF-AF74-2494812A18AF}" destId="{1A91D03A-0506-4877-B2B1-A884CCA4E085}" srcOrd="9" destOrd="0" presId="urn:microsoft.com/office/officeart/2005/8/layout/vList2"/>
    <dgm:cxn modelId="{E358A7E1-1C34-4157-BE99-43B5699521B3}" type="presParOf" srcId="{89E8B16C-D20C-4DAF-AF74-2494812A18AF}" destId="{65B167D4-C549-4AF6-B000-DB050DBE38A4}" srcOrd="10" destOrd="0" presId="urn:microsoft.com/office/officeart/2005/8/layout/vList2"/>
    <dgm:cxn modelId="{22B65497-A47B-43EE-934F-0D34B2A01BA1}" type="presParOf" srcId="{89E8B16C-D20C-4DAF-AF74-2494812A18AF}" destId="{416475EE-2B60-4D5F-BDA5-550178ACFE0B}" srcOrd="11" destOrd="0" presId="urn:microsoft.com/office/officeart/2005/8/layout/vList2"/>
    <dgm:cxn modelId="{509DA25B-9E92-4B79-80D5-FA36E54A6BF4}" type="presParOf" srcId="{89E8B16C-D20C-4DAF-AF74-2494812A18AF}" destId="{E261042E-A23C-4F3F-B1EA-6CF1E8464642}"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B6AE40-6BCE-4C36-B9B6-09F341D930EB}">
      <dsp:nvSpPr>
        <dsp:cNvPr id="0" name=""/>
        <dsp:cNvSpPr/>
      </dsp:nvSpPr>
      <dsp:spPr>
        <a:xfrm>
          <a:off x="0" y="64956"/>
          <a:ext cx="10290175" cy="5703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kern="1200">
              <a:solidFill>
                <a:schemeClr val="bg1">
                  <a:lumMod val="50000"/>
                </a:schemeClr>
              </a:solidFill>
            </a:rPr>
            <a:t>Bootstrap is a free and open-source CSS framework widely</a:t>
          </a:r>
        </a:p>
      </dsp:txBody>
      <dsp:txXfrm>
        <a:off x="27843" y="92799"/>
        <a:ext cx="10234489" cy="514689"/>
      </dsp:txXfrm>
    </dsp:sp>
    <dsp:sp modelId="{4126AF99-DC38-4BBE-98F2-F8621F0ABA39}">
      <dsp:nvSpPr>
        <dsp:cNvPr id="0" name=""/>
        <dsp:cNvSpPr/>
      </dsp:nvSpPr>
      <dsp:spPr>
        <a:xfrm>
          <a:off x="0" y="707331"/>
          <a:ext cx="10290175" cy="5703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kern="1200">
              <a:solidFill>
                <a:schemeClr val="bg1">
                  <a:lumMod val="50000"/>
                </a:schemeClr>
              </a:solidFill>
            </a:rPr>
            <a:t>used. It is used for responsive, mobile-first front-end web</a:t>
          </a:r>
        </a:p>
      </dsp:txBody>
      <dsp:txXfrm>
        <a:off x="27843" y="735174"/>
        <a:ext cx="10234489" cy="514689"/>
      </dsp:txXfrm>
    </dsp:sp>
    <dsp:sp modelId="{CBB6B70A-FC0E-4449-A0B5-4FDBC6125A78}">
      <dsp:nvSpPr>
        <dsp:cNvPr id="0" name=""/>
        <dsp:cNvSpPr/>
      </dsp:nvSpPr>
      <dsp:spPr>
        <a:xfrm>
          <a:off x="0" y="1349706"/>
          <a:ext cx="10290175" cy="5703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kern="1200">
              <a:solidFill>
                <a:schemeClr val="bg1">
                  <a:lumMod val="50000"/>
                </a:schemeClr>
              </a:solidFill>
            </a:rPr>
            <a:t>development. Bootstrap is written in HTML, CSS, Less (v3), Sass</a:t>
          </a:r>
        </a:p>
      </dsp:txBody>
      <dsp:txXfrm>
        <a:off x="27843" y="1377549"/>
        <a:ext cx="10234489" cy="514689"/>
      </dsp:txXfrm>
    </dsp:sp>
    <dsp:sp modelId="{108EC50C-589A-45A4-9259-9A80AB49A0CD}">
      <dsp:nvSpPr>
        <dsp:cNvPr id="0" name=""/>
        <dsp:cNvSpPr/>
      </dsp:nvSpPr>
      <dsp:spPr>
        <a:xfrm>
          <a:off x="0" y="1992081"/>
          <a:ext cx="10290175" cy="5703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kern="1200">
              <a:solidFill>
                <a:schemeClr val="bg1">
                  <a:lumMod val="50000"/>
                </a:schemeClr>
              </a:solidFill>
            </a:rPr>
            <a:t>(v4) and JavaScript.</a:t>
          </a:r>
        </a:p>
      </dsp:txBody>
      <dsp:txXfrm>
        <a:off x="27843" y="2019924"/>
        <a:ext cx="10234489" cy="514689"/>
      </dsp:txXfrm>
    </dsp:sp>
    <dsp:sp modelId="{2331A7A4-F4E7-4DFE-A7D6-C5E1A93416C1}">
      <dsp:nvSpPr>
        <dsp:cNvPr id="0" name=""/>
        <dsp:cNvSpPr/>
      </dsp:nvSpPr>
      <dsp:spPr>
        <a:xfrm>
          <a:off x="0" y="2634456"/>
          <a:ext cx="10290175" cy="5703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kern="1200">
              <a:solidFill>
                <a:schemeClr val="bg1">
                  <a:lumMod val="50000"/>
                </a:schemeClr>
              </a:solidFill>
            </a:rPr>
            <a:t>Bootstrap was originally named Twitter Blueprint and it was</a:t>
          </a:r>
        </a:p>
      </dsp:txBody>
      <dsp:txXfrm>
        <a:off x="27843" y="2662299"/>
        <a:ext cx="10234489" cy="514689"/>
      </dsp:txXfrm>
    </dsp:sp>
    <dsp:sp modelId="{65B167D4-C549-4AF6-B000-DB050DBE38A4}">
      <dsp:nvSpPr>
        <dsp:cNvPr id="0" name=""/>
        <dsp:cNvSpPr/>
      </dsp:nvSpPr>
      <dsp:spPr>
        <a:xfrm>
          <a:off x="0" y="3276831"/>
          <a:ext cx="10290175" cy="5703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kern="1200">
              <a:solidFill>
                <a:schemeClr val="bg1">
                  <a:lumMod val="50000"/>
                </a:schemeClr>
              </a:solidFill>
            </a:rPr>
            <a:t>developed by Mark Otto and Jacob Thornton at Twitter as a</a:t>
          </a:r>
        </a:p>
      </dsp:txBody>
      <dsp:txXfrm>
        <a:off x="27843" y="3304674"/>
        <a:ext cx="10234489" cy="514689"/>
      </dsp:txXfrm>
    </dsp:sp>
    <dsp:sp modelId="{E261042E-A23C-4F3F-B1EA-6CF1E8464642}">
      <dsp:nvSpPr>
        <dsp:cNvPr id="0" name=""/>
        <dsp:cNvSpPr/>
      </dsp:nvSpPr>
      <dsp:spPr>
        <a:xfrm>
          <a:off x="0" y="3919206"/>
          <a:ext cx="10290175" cy="5703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kern="1200">
              <a:solidFill>
                <a:schemeClr val="bg1">
                  <a:lumMod val="50000"/>
                </a:schemeClr>
              </a:solidFill>
            </a:rPr>
            <a:t>framework to encourage consistency across internal tools</a:t>
          </a:r>
          <a:r>
            <a:rPr lang="en-US" sz="2500" kern="1200"/>
            <a:t>.</a:t>
          </a:r>
        </a:p>
      </dsp:txBody>
      <dsp:txXfrm>
        <a:off x="27843" y="3947049"/>
        <a:ext cx="10234489" cy="51468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3.xml"/><Relationship Id="rId4" Type="http://schemas.openxmlformats.org/officeDocument/2006/relationships/hyperlink" Target="http://bit.ly/2TtBDfr"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6.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Master" Target="../slideMasters/slideMaster4.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10.pn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6.xml"/><Relationship Id="rId4" Type="http://schemas.openxmlformats.org/officeDocument/2006/relationships/hyperlink" Target="http://bit.ly/2TtBDfr" TargetMode="Externa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Poppins"/>
              <a:ea typeface="Poppins"/>
              <a:cs typeface="Poppins"/>
              <a:sym typeface="Poppins"/>
            </a:endParaRPr>
          </a:p>
        </p:txBody>
      </p:sp>
      <p:sp>
        <p:nvSpPr>
          <p:cNvPr id="10" name="Google Shape;10;p2"/>
          <p:cNvSpPr txBox="1">
            <a:spLocks noGrp="1"/>
          </p:cNvSpPr>
          <p:nvPr>
            <p:ph type="ctrTitle"/>
          </p:nvPr>
        </p:nvSpPr>
        <p:spPr>
          <a:xfrm>
            <a:off x="2426400" y="2156600"/>
            <a:ext cx="7339200" cy="25448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8000"/>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grpSp>
        <p:nvGrpSpPr>
          <p:cNvPr id="11" name="Google Shape;11;p2"/>
          <p:cNvGrpSpPr/>
          <p:nvPr/>
        </p:nvGrpSpPr>
        <p:grpSpPr>
          <a:xfrm>
            <a:off x="-570681" y="-803000"/>
            <a:ext cx="13333364" cy="7406000"/>
            <a:chOff x="-428011" y="-602250"/>
            <a:chExt cx="10000023" cy="5554500"/>
          </a:xfrm>
        </p:grpSpPr>
        <p:grpSp>
          <p:nvGrpSpPr>
            <p:cNvPr id="12" name="Google Shape;12;p2"/>
            <p:cNvGrpSpPr/>
            <p:nvPr/>
          </p:nvGrpSpPr>
          <p:grpSpPr>
            <a:xfrm>
              <a:off x="8138100" y="4815150"/>
              <a:ext cx="593700" cy="137100"/>
              <a:chOff x="8290500" y="4746600"/>
              <a:chExt cx="593700" cy="137100"/>
            </a:xfrm>
          </p:grpSpPr>
          <p:sp>
            <p:nvSpPr>
              <p:cNvPr id="13" name="Google Shape;13;p2"/>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4" name="Google Shape;14;p2"/>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5" name="Google Shape;15;p2"/>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16" name="Google Shape;16;p2"/>
            <p:cNvGrpSpPr/>
            <p:nvPr/>
          </p:nvGrpSpPr>
          <p:grpSpPr>
            <a:xfrm>
              <a:off x="190350" y="2501375"/>
              <a:ext cx="138900" cy="594300"/>
              <a:chOff x="259800" y="2501375"/>
              <a:chExt cx="138900" cy="594300"/>
            </a:xfrm>
          </p:grpSpPr>
          <p:sp>
            <p:nvSpPr>
              <p:cNvPr id="17" name="Google Shape;17;p2"/>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8" name="Google Shape;18;p2"/>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9" name="Google Shape;19;p2"/>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20" name="Google Shape;20;p2"/>
            <p:cNvGrpSpPr/>
            <p:nvPr/>
          </p:nvGrpSpPr>
          <p:grpSpPr>
            <a:xfrm>
              <a:off x="-428011" y="-602250"/>
              <a:ext cx="1728600" cy="1789549"/>
              <a:chOff x="-433476" y="-754650"/>
              <a:chExt cx="1728600" cy="1789549"/>
            </a:xfrm>
          </p:grpSpPr>
          <p:sp>
            <p:nvSpPr>
              <p:cNvPr id="21" name="Google Shape;21;p2"/>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2" name="Google Shape;22;p2"/>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23" name="Google Shape;23;p2"/>
            <p:cNvGrpSpPr/>
            <p:nvPr/>
          </p:nvGrpSpPr>
          <p:grpSpPr>
            <a:xfrm>
              <a:off x="7782465" y="-602250"/>
              <a:ext cx="1789547" cy="1728600"/>
              <a:chOff x="7777000" y="-567252"/>
              <a:chExt cx="1789547" cy="1728600"/>
            </a:xfrm>
          </p:grpSpPr>
          <p:sp>
            <p:nvSpPr>
              <p:cNvPr id="24" name="Google Shape;24;p2"/>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5" name="Google Shape;25;p2"/>
              <p:cNvSpPr/>
              <p:nvPr/>
            </p:nvSpPr>
            <p:spPr>
              <a:xfrm>
                <a:off x="7777000" y="227601"/>
                <a:ext cx="138900" cy="1389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spTree>
    <p:extLst>
      <p:ext uri="{BB962C8B-B14F-4D97-AF65-F5344CB8AC3E}">
        <p14:creationId xmlns:p14="http://schemas.microsoft.com/office/powerpoint/2010/main" val="82903022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28"/>
        <p:cNvGrpSpPr/>
        <p:nvPr/>
      </p:nvGrpSpPr>
      <p:grpSpPr>
        <a:xfrm>
          <a:off x="0" y="0"/>
          <a:ext cx="0" cy="0"/>
          <a:chOff x="0" y="0"/>
          <a:chExt cx="0" cy="0"/>
        </a:xfrm>
      </p:grpSpPr>
      <p:sp>
        <p:nvSpPr>
          <p:cNvPr id="129" name="Google Shape;129;p11"/>
          <p:cNvSpPr/>
          <p:nvPr/>
        </p:nvSpPr>
        <p:spPr>
          <a:xfrm flipH="1">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Poppins"/>
              <a:ea typeface="Poppins"/>
              <a:cs typeface="Poppins"/>
              <a:sym typeface="Poppins"/>
            </a:endParaRPr>
          </a:p>
        </p:txBody>
      </p:sp>
      <p:grpSp>
        <p:nvGrpSpPr>
          <p:cNvPr id="130" name="Google Shape;130;p11"/>
          <p:cNvGrpSpPr/>
          <p:nvPr/>
        </p:nvGrpSpPr>
        <p:grpSpPr>
          <a:xfrm>
            <a:off x="-531035" y="-1111029"/>
            <a:ext cx="13323216" cy="8921928"/>
            <a:chOff x="-398276" y="-833272"/>
            <a:chExt cx="9992412" cy="6691446"/>
          </a:xfrm>
        </p:grpSpPr>
        <p:grpSp>
          <p:nvGrpSpPr>
            <p:cNvPr id="131" name="Google Shape;131;p11"/>
            <p:cNvGrpSpPr/>
            <p:nvPr/>
          </p:nvGrpSpPr>
          <p:grpSpPr>
            <a:xfrm rot="-5400000">
              <a:off x="-428749" y="-802799"/>
              <a:ext cx="1789547" cy="1728600"/>
              <a:chOff x="7777000" y="-567252"/>
              <a:chExt cx="1789547" cy="1728600"/>
            </a:xfrm>
          </p:grpSpPr>
          <p:sp>
            <p:nvSpPr>
              <p:cNvPr id="132" name="Google Shape;132;p11"/>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33" name="Google Shape;133;p11"/>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134" name="Google Shape;134;p11"/>
            <p:cNvGrpSpPr/>
            <p:nvPr/>
          </p:nvGrpSpPr>
          <p:grpSpPr>
            <a:xfrm rot="-5400000">
              <a:off x="8153925" y="-37350"/>
              <a:ext cx="138900" cy="594300"/>
              <a:chOff x="259800" y="2501375"/>
              <a:chExt cx="138900" cy="594300"/>
            </a:xfrm>
          </p:grpSpPr>
          <p:sp>
            <p:nvSpPr>
              <p:cNvPr id="135" name="Google Shape;135;p11"/>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36" name="Google Shape;136;p11"/>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37" name="Google Shape;137;p11"/>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138" name="Google Shape;138;p11"/>
            <p:cNvGrpSpPr/>
            <p:nvPr/>
          </p:nvGrpSpPr>
          <p:grpSpPr>
            <a:xfrm rot="10800000">
              <a:off x="7865536" y="4068624"/>
              <a:ext cx="1728600" cy="1789549"/>
              <a:chOff x="-433476" y="-754650"/>
              <a:chExt cx="1728600" cy="1789549"/>
            </a:xfrm>
          </p:grpSpPr>
          <p:sp>
            <p:nvSpPr>
              <p:cNvPr id="139" name="Google Shape;139;p11"/>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40" name="Google Shape;140;p11"/>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sp>
        <p:nvSpPr>
          <p:cNvPr id="141" name="Google Shape;141;p11"/>
          <p:cNvSpPr txBox="1">
            <a:spLocks noGrp="1"/>
          </p:cNvSpPr>
          <p:nvPr>
            <p:ph type="title" hasCustomPrompt="1"/>
          </p:nvPr>
        </p:nvSpPr>
        <p:spPr>
          <a:xfrm>
            <a:off x="2780067" y="2778833"/>
            <a:ext cx="6632000" cy="11240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8000"/>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r>
              <a:t>xx%</a:t>
            </a:r>
          </a:p>
        </p:txBody>
      </p:sp>
      <p:sp>
        <p:nvSpPr>
          <p:cNvPr id="142" name="Google Shape;142;p11"/>
          <p:cNvSpPr txBox="1">
            <a:spLocks noGrp="1"/>
          </p:cNvSpPr>
          <p:nvPr>
            <p:ph type="subTitle" idx="1"/>
          </p:nvPr>
        </p:nvSpPr>
        <p:spPr>
          <a:xfrm>
            <a:off x="2780067" y="3902800"/>
            <a:ext cx="6632000" cy="6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400"/>
            </a:lvl1pPr>
            <a:lvl2pPr lvl="1" algn="ctr" rtl="0">
              <a:lnSpc>
                <a:spcPct val="100000"/>
              </a:lnSpc>
              <a:spcBef>
                <a:spcPts val="0"/>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216383414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1"/>
        </a:solidFill>
        <a:effectLst/>
      </p:bgPr>
    </p:bg>
    <p:spTree>
      <p:nvGrpSpPr>
        <p:cNvPr id="1" name="Shape 143"/>
        <p:cNvGrpSpPr/>
        <p:nvPr/>
      </p:nvGrpSpPr>
      <p:grpSpPr>
        <a:xfrm>
          <a:off x="0" y="0"/>
          <a:ext cx="0" cy="0"/>
          <a:chOff x="0" y="0"/>
          <a:chExt cx="0" cy="0"/>
        </a:xfrm>
      </p:grpSpPr>
    </p:spTree>
    <p:extLst>
      <p:ext uri="{BB962C8B-B14F-4D97-AF65-F5344CB8AC3E}">
        <p14:creationId xmlns:p14="http://schemas.microsoft.com/office/powerpoint/2010/main" val="4266258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44"/>
        <p:cNvGrpSpPr/>
        <p:nvPr/>
      </p:nvGrpSpPr>
      <p:grpSpPr>
        <a:xfrm>
          <a:off x="0" y="0"/>
          <a:ext cx="0" cy="0"/>
          <a:chOff x="0" y="0"/>
          <a:chExt cx="0" cy="0"/>
        </a:xfrm>
      </p:grpSpPr>
      <p:sp>
        <p:nvSpPr>
          <p:cNvPr id="145" name="Google Shape;145;p13"/>
          <p:cNvSpPr/>
          <p:nvPr/>
        </p:nvSpPr>
        <p:spPr>
          <a:xfrm>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Poppins"/>
              <a:ea typeface="Poppins"/>
              <a:cs typeface="Poppins"/>
              <a:sym typeface="Poppins"/>
            </a:endParaRPr>
          </a:p>
        </p:txBody>
      </p:sp>
      <p:sp>
        <p:nvSpPr>
          <p:cNvPr id="146" name="Google Shape;146;p13"/>
          <p:cNvSpPr txBox="1">
            <a:spLocks noGrp="1"/>
          </p:cNvSpPr>
          <p:nvPr>
            <p:ph type="subTitle" idx="1"/>
          </p:nvPr>
        </p:nvSpPr>
        <p:spPr>
          <a:xfrm>
            <a:off x="960000" y="1938367"/>
            <a:ext cx="9146000" cy="1655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lnSpc>
                <a:spcPct val="100000"/>
              </a:lnSpc>
              <a:spcBef>
                <a:spcPts val="0"/>
              </a:spcBef>
              <a:spcAft>
                <a:spcPts val="0"/>
              </a:spcAft>
              <a:buSzPts val="3000"/>
              <a:buNone/>
              <a:defRPr sz="4000"/>
            </a:lvl2pPr>
            <a:lvl3pPr lvl="2" algn="ctr" rtl="0">
              <a:lnSpc>
                <a:spcPct val="100000"/>
              </a:lnSpc>
              <a:spcBef>
                <a:spcPts val="2133"/>
              </a:spcBef>
              <a:spcAft>
                <a:spcPts val="0"/>
              </a:spcAft>
              <a:buSzPts val="3000"/>
              <a:buNone/>
              <a:defRPr sz="4000"/>
            </a:lvl3pPr>
            <a:lvl4pPr lvl="3" algn="ctr" rtl="0">
              <a:lnSpc>
                <a:spcPct val="100000"/>
              </a:lnSpc>
              <a:spcBef>
                <a:spcPts val="2133"/>
              </a:spcBef>
              <a:spcAft>
                <a:spcPts val="0"/>
              </a:spcAft>
              <a:buSzPts val="3000"/>
              <a:buNone/>
              <a:defRPr sz="4000"/>
            </a:lvl4pPr>
            <a:lvl5pPr lvl="4" algn="ctr" rtl="0">
              <a:lnSpc>
                <a:spcPct val="100000"/>
              </a:lnSpc>
              <a:spcBef>
                <a:spcPts val="2133"/>
              </a:spcBef>
              <a:spcAft>
                <a:spcPts val="0"/>
              </a:spcAft>
              <a:buSzPts val="3000"/>
              <a:buNone/>
              <a:defRPr sz="4000"/>
            </a:lvl5pPr>
            <a:lvl6pPr lvl="5" algn="ctr" rtl="0">
              <a:lnSpc>
                <a:spcPct val="100000"/>
              </a:lnSpc>
              <a:spcBef>
                <a:spcPts val="2133"/>
              </a:spcBef>
              <a:spcAft>
                <a:spcPts val="0"/>
              </a:spcAft>
              <a:buSzPts val="3000"/>
              <a:buNone/>
              <a:defRPr sz="4000"/>
            </a:lvl6pPr>
            <a:lvl7pPr lvl="6" algn="ctr" rtl="0">
              <a:lnSpc>
                <a:spcPct val="100000"/>
              </a:lnSpc>
              <a:spcBef>
                <a:spcPts val="2133"/>
              </a:spcBef>
              <a:spcAft>
                <a:spcPts val="0"/>
              </a:spcAft>
              <a:buSzPts val="3000"/>
              <a:buNone/>
              <a:defRPr sz="4000"/>
            </a:lvl7pPr>
            <a:lvl8pPr lvl="7" algn="ctr" rtl="0">
              <a:lnSpc>
                <a:spcPct val="100000"/>
              </a:lnSpc>
              <a:spcBef>
                <a:spcPts val="2133"/>
              </a:spcBef>
              <a:spcAft>
                <a:spcPts val="0"/>
              </a:spcAft>
              <a:buSzPts val="3000"/>
              <a:buNone/>
              <a:defRPr sz="4000"/>
            </a:lvl8pPr>
            <a:lvl9pPr lvl="8" algn="ctr" rtl="0">
              <a:lnSpc>
                <a:spcPct val="100000"/>
              </a:lnSpc>
              <a:spcBef>
                <a:spcPts val="2133"/>
              </a:spcBef>
              <a:spcAft>
                <a:spcPts val="2133"/>
              </a:spcAft>
              <a:buSzPts val="3000"/>
              <a:buNone/>
              <a:defRPr sz="4000"/>
            </a:lvl9pPr>
          </a:lstStyle>
          <a:p>
            <a:r>
              <a:rPr lang="en-US"/>
              <a:t>Click to edit Master subtitle style</a:t>
            </a:r>
            <a:endParaRPr/>
          </a:p>
        </p:txBody>
      </p:sp>
      <p:sp>
        <p:nvSpPr>
          <p:cNvPr id="147" name="Google Shape;147;p13"/>
          <p:cNvSpPr txBox="1">
            <a:spLocks noGrp="1"/>
          </p:cNvSpPr>
          <p:nvPr>
            <p:ph type="title"/>
          </p:nvPr>
        </p:nvSpPr>
        <p:spPr>
          <a:xfrm>
            <a:off x="960000" y="57196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grpSp>
        <p:nvGrpSpPr>
          <p:cNvPr id="148" name="Google Shape;148;p13"/>
          <p:cNvGrpSpPr/>
          <p:nvPr/>
        </p:nvGrpSpPr>
        <p:grpSpPr>
          <a:xfrm>
            <a:off x="-1580591" y="-1369135"/>
            <a:ext cx="15098449" cy="8314029"/>
            <a:chOff x="-1185444" y="-1026851"/>
            <a:chExt cx="11323837" cy="6235522"/>
          </a:xfrm>
        </p:grpSpPr>
        <p:grpSp>
          <p:nvGrpSpPr>
            <p:cNvPr id="149" name="Google Shape;149;p13"/>
            <p:cNvGrpSpPr/>
            <p:nvPr/>
          </p:nvGrpSpPr>
          <p:grpSpPr>
            <a:xfrm>
              <a:off x="-1185444" y="2557150"/>
              <a:ext cx="10139094" cy="2651521"/>
              <a:chOff x="-1185444" y="2557150"/>
              <a:chExt cx="10139094" cy="2651521"/>
            </a:xfrm>
          </p:grpSpPr>
          <p:grpSp>
            <p:nvGrpSpPr>
              <p:cNvPr id="150" name="Google Shape;150;p13"/>
              <p:cNvGrpSpPr/>
              <p:nvPr/>
            </p:nvGrpSpPr>
            <p:grpSpPr>
              <a:xfrm>
                <a:off x="8814750" y="2557150"/>
                <a:ext cx="138900" cy="594300"/>
                <a:chOff x="259800" y="2501375"/>
                <a:chExt cx="138900" cy="594300"/>
              </a:xfrm>
            </p:grpSpPr>
            <p:sp>
              <p:nvSpPr>
                <p:cNvPr id="151" name="Google Shape;151;p13"/>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52" name="Google Shape;152;p13"/>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53" name="Google Shape;153;p13"/>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sp>
            <p:nvSpPr>
              <p:cNvPr id="154" name="Google Shape;154;p13"/>
              <p:cNvSpPr/>
              <p:nvPr/>
            </p:nvSpPr>
            <p:spPr>
              <a:xfrm rot="10530084">
                <a:off x="-1120457" y="3415918"/>
                <a:ext cx="1728826" cy="1727606"/>
              </a:xfrm>
              <a:prstGeom prst="arc">
                <a:avLst>
                  <a:gd name="adj1" fmla="val 14305241"/>
                  <a:gd name="adj2" fmla="val 1233493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nvGrpSpPr>
              <p:cNvPr id="155" name="Google Shape;155;p13"/>
              <p:cNvGrpSpPr/>
              <p:nvPr/>
            </p:nvGrpSpPr>
            <p:grpSpPr>
              <a:xfrm>
                <a:off x="3790575" y="4815150"/>
                <a:ext cx="593700" cy="137100"/>
                <a:chOff x="8290500" y="4746600"/>
                <a:chExt cx="593700" cy="137100"/>
              </a:xfrm>
            </p:grpSpPr>
            <p:sp>
              <p:nvSpPr>
                <p:cNvPr id="156" name="Google Shape;156;p13"/>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57" name="Google Shape;157;p13"/>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58" name="Google Shape;158;p13"/>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grpSp>
          <p:nvGrpSpPr>
            <p:cNvPr id="159" name="Google Shape;159;p13"/>
            <p:cNvGrpSpPr/>
            <p:nvPr/>
          </p:nvGrpSpPr>
          <p:grpSpPr>
            <a:xfrm>
              <a:off x="7991894" y="-1026851"/>
              <a:ext cx="2146500" cy="2146200"/>
              <a:chOff x="7991894" y="-1026851"/>
              <a:chExt cx="2146500" cy="2146200"/>
            </a:xfrm>
          </p:grpSpPr>
          <p:sp>
            <p:nvSpPr>
              <p:cNvPr id="160" name="Google Shape;160;p13"/>
              <p:cNvSpPr/>
              <p:nvPr/>
            </p:nvSpPr>
            <p:spPr>
              <a:xfrm rot="-9814103">
                <a:off x="8200792" y="-817586"/>
                <a:ext cx="1728704" cy="1727671"/>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61" name="Google Shape;161;p13"/>
              <p:cNvSpPr/>
              <p:nvPr/>
            </p:nvSpPr>
            <p:spPr>
              <a:xfrm rot="7425">
                <a:off x="8817004" y="814077"/>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spTree>
    <p:extLst>
      <p:ext uri="{BB962C8B-B14F-4D97-AF65-F5344CB8AC3E}">
        <p14:creationId xmlns:p14="http://schemas.microsoft.com/office/powerpoint/2010/main" val="406487021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62"/>
        <p:cNvGrpSpPr/>
        <p:nvPr/>
      </p:nvGrpSpPr>
      <p:grpSpPr>
        <a:xfrm>
          <a:off x="0" y="0"/>
          <a:ext cx="0" cy="0"/>
          <a:chOff x="0" y="0"/>
          <a:chExt cx="0" cy="0"/>
        </a:xfrm>
      </p:grpSpPr>
      <p:sp>
        <p:nvSpPr>
          <p:cNvPr id="163" name="Google Shape;163;p14"/>
          <p:cNvSpPr/>
          <p:nvPr/>
        </p:nvSpPr>
        <p:spPr>
          <a:xfrm>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Poppins"/>
              <a:ea typeface="Poppins"/>
              <a:cs typeface="Poppins"/>
              <a:sym typeface="Poppins"/>
            </a:endParaRPr>
          </a:p>
        </p:txBody>
      </p:sp>
      <p:sp>
        <p:nvSpPr>
          <p:cNvPr id="164" name="Google Shape;164;p14"/>
          <p:cNvSpPr txBox="1">
            <a:spLocks noGrp="1"/>
          </p:cNvSpPr>
          <p:nvPr>
            <p:ph type="title"/>
          </p:nvPr>
        </p:nvSpPr>
        <p:spPr>
          <a:xfrm>
            <a:off x="2743600" y="2723500"/>
            <a:ext cx="6704800" cy="15720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15000"/>
              </a:lnSpc>
              <a:spcBef>
                <a:spcPts val="0"/>
              </a:spcBef>
              <a:spcAft>
                <a:spcPts val="0"/>
              </a:spcAft>
              <a:buSzPts val="3500"/>
              <a:buNone/>
              <a:defRPr sz="2400" b="0">
                <a:latin typeface="Poppins"/>
                <a:ea typeface="Poppins"/>
                <a:cs typeface="Poppins"/>
                <a:sym typeface="Poppi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grpSp>
        <p:nvGrpSpPr>
          <p:cNvPr id="165" name="Google Shape;165;p14"/>
          <p:cNvGrpSpPr/>
          <p:nvPr/>
        </p:nvGrpSpPr>
        <p:grpSpPr>
          <a:xfrm>
            <a:off x="253800" y="255001"/>
            <a:ext cx="9575867" cy="5356100"/>
            <a:chOff x="190350" y="191250"/>
            <a:chExt cx="7181900" cy="4017075"/>
          </a:xfrm>
        </p:grpSpPr>
        <p:grpSp>
          <p:nvGrpSpPr>
            <p:cNvPr id="166" name="Google Shape;166;p14"/>
            <p:cNvGrpSpPr/>
            <p:nvPr/>
          </p:nvGrpSpPr>
          <p:grpSpPr>
            <a:xfrm>
              <a:off x="6778550" y="191250"/>
              <a:ext cx="593700" cy="137100"/>
              <a:chOff x="8290500" y="4746600"/>
              <a:chExt cx="593700" cy="137100"/>
            </a:xfrm>
          </p:grpSpPr>
          <p:sp>
            <p:nvSpPr>
              <p:cNvPr id="167" name="Google Shape;167;p14"/>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68" name="Google Shape;168;p14"/>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69" name="Google Shape;169;p14"/>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170" name="Google Shape;170;p14"/>
            <p:cNvGrpSpPr/>
            <p:nvPr/>
          </p:nvGrpSpPr>
          <p:grpSpPr>
            <a:xfrm>
              <a:off x="190350" y="3614025"/>
              <a:ext cx="138900" cy="594300"/>
              <a:chOff x="259800" y="2501375"/>
              <a:chExt cx="138900" cy="594300"/>
            </a:xfrm>
          </p:grpSpPr>
          <p:sp>
            <p:nvSpPr>
              <p:cNvPr id="171" name="Google Shape;171;p14"/>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72" name="Google Shape;172;p14"/>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73" name="Google Shape;173;p14"/>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spTree>
    <p:extLst>
      <p:ext uri="{BB962C8B-B14F-4D97-AF65-F5344CB8AC3E}">
        <p14:creationId xmlns:p14="http://schemas.microsoft.com/office/powerpoint/2010/main" val="112021577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74"/>
        <p:cNvGrpSpPr/>
        <p:nvPr/>
      </p:nvGrpSpPr>
      <p:grpSpPr>
        <a:xfrm>
          <a:off x="0" y="0"/>
          <a:ext cx="0" cy="0"/>
          <a:chOff x="0" y="0"/>
          <a:chExt cx="0" cy="0"/>
        </a:xfrm>
      </p:grpSpPr>
      <p:sp>
        <p:nvSpPr>
          <p:cNvPr id="175" name="Google Shape;175;p15"/>
          <p:cNvSpPr/>
          <p:nvPr/>
        </p:nvSpPr>
        <p:spPr>
          <a:xfrm>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Poppins"/>
              <a:ea typeface="Poppins"/>
              <a:cs typeface="Poppins"/>
              <a:sym typeface="Poppins"/>
            </a:endParaRPr>
          </a:p>
        </p:txBody>
      </p:sp>
      <p:sp>
        <p:nvSpPr>
          <p:cNvPr id="176" name="Google Shape;176;p15"/>
          <p:cNvSpPr txBox="1">
            <a:spLocks noGrp="1"/>
          </p:cNvSpPr>
          <p:nvPr>
            <p:ph type="title"/>
          </p:nvPr>
        </p:nvSpPr>
        <p:spPr>
          <a:xfrm>
            <a:off x="1578400" y="4659567"/>
            <a:ext cx="9035200" cy="6608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grpSp>
        <p:nvGrpSpPr>
          <p:cNvPr id="177" name="Google Shape;177;p15"/>
          <p:cNvGrpSpPr/>
          <p:nvPr/>
        </p:nvGrpSpPr>
        <p:grpSpPr>
          <a:xfrm>
            <a:off x="253801" y="-519252"/>
            <a:ext cx="13127700" cy="8443099"/>
            <a:chOff x="190350" y="-389439"/>
            <a:chExt cx="9845775" cy="6332324"/>
          </a:xfrm>
        </p:grpSpPr>
        <p:grpSp>
          <p:nvGrpSpPr>
            <p:cNvPr id="178" name="Google Shape;178;p15"/>
            <p:cNvGrpSpPr/>
            <p:nvPr/>
          </p:nvGrpSpPr>
          <p:grpSpPr>
            <a:xfrm rot="8999956">
              <a:off x="7975973" y="3841105"/>
              <a:ext cx="1728562" cy="1789510"/>
              <a:chOff x="-433476" y="-754650"/>
              <a:chExt cx="1728600" cy="1789549"/>
            </a:xfrm>
          </p:grpSpPr>
          <p:sp>
            <p:nvSpPr>
              <p:cNvPr id="179" name="Google Shape;179;p15"/>
              <p:cNvSpPr/>
              <p:nvPr/>
            </p:nvSpPr>
            <p:spPr>
              <a:xfrm rot="-10799403">
                <a:off x="-433476" y="-754500"/>
                <a:ext cx="1728600" cy="1727700"/>
              </a:xfrm>
              <a:prstGeom prst="arc">
                <a:avLst>
                  <a:gd name="adj1" fmla="val 16200000"/>
                  <a:gd name="adj2" fmla="val 13291826"/>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80" name="Google Shape;180;p15"/>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181" name="Google Shape;181;p15"/>
            <p:cNvGrpSpPr/>
            <p:nvPr/>
          </p:nvGrpSpPr>
          <p:grpSpPr>
            <a:xfrm>
              <a:off x="7489625" y="189400"/>
              <a:ext cx="593700" cy="137100"/>
              <a:chOff x="8290500" y="4746600"/>
              <a:chExt cx="593700" cy="137100"/>
            </a:xfrm>
          </p:grpSpPr>
          <p:sp>
            <p:nvSpPr>
              <p:cNvPr id="182" name="Google Shape;182;p15"/>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83" name="Google Shape;183;p15"/>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84" name="Google Shape;184;p15"/>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185" name="Google Shape;185;p15"/>
            <p:cNvGrpSpPr/>
            <p:nvPr/>
          </p:nvGrpSpPr>
          <p:grpSpPr>
            <a:xfrm>
              <a:off x="190350" y="3534725"/>
              <a:ext cx="138900" cy="594300"/>
              <a:chOff x="259800" y="2501375"/>
              <a:chExt cx="138900" cy="594300"/>
            </a:xfrm>
          </p:grpSpPr>
          <p:sp>
            <p:nvSpPr>
              <p:cNvPr id="186" name="Google Shape;186;p15"/>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87" name="Google Shape;187;p15"/>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88" name="Google Shape;188;p15"/>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sp>
          <p:nvSpPr>
            <p:cNvPr id="189" name="Google Shape;189;p15"/>
            <p:cNvSpPr/>
            <p:nvPr/>
          </p:nvSpPr>
          <p:spPr>
            <a:xfrm rot="10800000">
              <a:off x="3626009" y="-389439"/>
              <a:ext cx="1728600" cy="1727400"/>
            </a:xfrm>
            <a:prstGeom prst="arc">
              <a:avLst>
                <a:gd name="adj1" fmla="val 19599382"/>
                <a:gd name="adj2" fmla="val 1233493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spTree>
    <p:extLst>
      <p:ext uri="{BB962C8B-B14F-4D97-AF65-F5344CB8AC3E}">
        <p14:creationId xmlns:p14="http://schemas.microsoft.com/office/powerpoint/2010/main" val="156785685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90"/>
        <p:cNvGrpSpPr/>
        <p:nvPr/>
      </p:nvGrpSpPr>
      <p:grpSpPr>
        <a:xfrm>
          <a:off x="0" y="0"/>
          <a:ext cx="0" cy="0"/>
          <a:chOff x="0" y="0"/>
          <a:chExt cx="0" cy="0"/>
        </a:xfrm>
      </p:grpSpPr>
      <p:sp>
        <p:nvSpPr>
          <p:cNvPr id="191" name="Google Shape;191;p16"/>
          <p:cNvSpPr/>
          <p:nvPr/>
        </p:nvSpPr>
        <p:spPr>
          <a:xfrm flipH="1">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Poppins"/>
              <a:ea typeface="Poppins"/>
              <a:cs typeface="Poppins"/>
              <a:sym typeface="Poppins"/>
            </a:endParaRPr>
          </a:p>
        </p:txBody>
      </p:sp>
      <p:sp>
        <p:nvSpPr>
          <p:cNvPr id="192" name="Google Shape;192;p16"/>
          <p:cNvSpPr txBox="1">
            <a:spLocks noGrp="1"/>
          </p:cNvSpPr>
          <p:nvPr>
            <p:ph type="subTitle" idx="1"/>
          </p:nvPr>
        </p:nvSpPr>
        <p:spPr>
          <a:xfrm>
            <a:off x="950967" y="1932499"/>
            <a:ext cx="10290000" cy="2072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grpSp>
        <p:nvGrpSpPr>
          <p:cNvPr id="193" name="Google Shape;193;p16"/>
          <p:cNvGrpSpPr/>
          <p:nvPr/>
        </p:nvGrpSpPr>
        <p:grpSpPr>
          <a:xfrm>
            <a:off x="-1248101" y="-1337348"/>
            <a:ext cx="14748176" cy="9825551"/>
            <a:chOff x="-936076" y="-1003011"/>
            <a:chExt cx="11061132" cy="7369163"/>
          </a:xfrm>
        </p:grpSpPr>
        <p:grpSp>
          <p:nvGrpSpPr>
            <p:cNvPr id="194" name="Google Shape;194;p16"/>
            <p:cNvGrpSpPr/>
            <p:nvPr/>
          </p:nvGrpSpPr>
          <p:grpSpPr>
            <a:xfrm rot="-887781">
              <a:off x="8144329" y="-803148"/>
              <a:ext cx="1789658" cy="1728708"/>
              <a:chOff x="7777000" y="-567252"/>
              <a:chExt cx="1789547" cy="1728600"/>
            </a:xfrm>
          </p:grpSpPr>
          <p:sp>
            <p:nvSpPr>
              <p:cNvPr id="195" name="Google Shape;195;p16"/>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96" name="Google Shape;196;p16"/>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197" name="Google Shape;197;p16"/>
            <p:cNvGrpSpPr/>
            <p:nvPr/>
          </p:nvGrpSpPr>
          <p:grpSpPr>
            <a:xfrm rot="-5400000">
              <a:off x="1277650" y="-37350"/>
              <a:ext cx="138900" cy="594300"/>
              <a:chOff x="259800" y="2501375"/>
              <a:chExt cx="138900" cy="594300"/>
            </a:xfrm>
          </p:grpSpPr>
          <p:sp>
            <p:nvSpPr>
              <p:cNvPr id="198" name="Google Shape;198;p16"/>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99" name="Google Shape;199;p16"/>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00" name="Google Shape;200;p16"/>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201" name="Google Shape;201;p16"/>
            <p:cNvGrpSpPr/>
            <p:nvPr/>
          </p:nvGrpSpPr>
          <p:grpSpPr>
            <a:xfrm rot="-8999956">
              <a:off x="-604486" y="4264372"/>
              <a:ext cx="1728562" cy="1789510"/>
              <a:chOff x="-433476" y="-754650"/>
              <a:chExt cx="1728600" cy="1789549"/>
            </a:xfrm>
          </p:grpSpPr>
          <p:sp>
            <p:nvSpPr>
              <p:cNvPr id="202" name="Google Shape;202;p16"/>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03" name="Google Shape;203;p16"/>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sp>
        <p:nvSpPr>
          <p:cNvPr id="204" name="Google Shape;204;p16"/>
          <p:cNvSpPr txBox="1">
            <a:spLocks noGrp="1"/>
          </p:cNvSpPr>
          <p:nvPr>
            <p:ph type="title"/>
          </p:nvPr>
        </p:nvSpPr>
        <p:spPr>
          <a:xfrm>
            <a:off x="960000" y="57196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243548050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205"/>
        <p:cNvGrpSpPr/>
        <p:nvPr/>
      </p:nvGrpSpPr>
      <p:grpSpPr>
        <a:xfrm>
          <a:off x="0" y="0"/>
          <a:ext cx="0" cy="0"/>
          <a:chOff x="0" y="0"/>
          <a:chExt cx="0" cy="0"/>
        </a:xfrm>
      </p:grpSpPr>
      <p:sp>
        <p:nvSpPr>
          <p:cNvPr id="206" name="Google Shape;206;p17"/>
          <p:cNvSpPr/>
          <p:nvPr/>
        </p:nvSpPr>
        <p:spPr>
          <a:xfrm flipH="1">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Poppins"/>
              <a:ea typeface="Poppins"/>
              <a:cs typeface="Poppins"/>
              <a:sym typeface="Poppins"/>
            </a:endParaRPr>
          </a:p>
        </p:txBody>
      </p:sp>
      <p:sp>
        <p:nvSpPr>
          <p:cNvPr id="207" name="Google Shape;207;p17"/>
          <p:cNvSpPr txBox="1">
            <a:spLocks noGrp="1"/>
          </p:cNvSpPr>
          <p:nvPr>
            <p:ph type="title"/>
          </p:nvPr>
        </p:nvSpPr>
        <p:spPr>
          <a:xfrm>
            <a:off x="1185967" y="1307667"/>
            <a:ext cx="9148000" cy="9264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208" name="Google Shape;208;p17"/>
          <p:cNvSpPr txBox="1">
            <a:spLocks noGrp="1"/>
          </p:cNvSpPr>
          <p:nvPr>
            <p:ph type="subTitle" idx="1"/>
          </p:nvPr>
        </p:nvSpPr>
        <p:spPr>
          <a:xfrm>
            <a:off x="1185967" y="2444200"/>
            <a:ext cx="9148000" cy="2069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grpSp>
        <p:nvGrpSpPr>
          <p:cNvPr id="209" name="Google Shape;209;p17"/>
          <p:cNvGrpSpPr/>
          <p:nvPr/>
        </p:nvGrpSpPr>
        <p:grpSpPr>
          <a:xfrm>
            <a:off x="-1248101" y="-1512237"/>
            <a:ext cx="14908823" cy="10000440"/>
            <a:chOff x="-936076" y="-1134178"/>
            <a:chExt cx="11181617" cy="7500330"/>
          </a:xfrm>
        </p:grpSpPr>
        <p:grpSp>
          <p:nvGrpSpPr>
            <p:cNvPr id="210" name="Google Shape;210;p17"/>
            <p:cNvGrpSpPr/>
            <p:nvPr/>
          </p:nvGrpSpPr>
          <p:grpSpPr>
            <a:xfrm rot="-1800044">
              <a:off x="8143764" y="-802589"/>
              <a:ext cx="1789507" cy="1728562"/>
              <a:chOff x="7777000" y="-567252"/>
              <a:chExt cx="1789547" cy="1728600"/>
            </a:xfrm>
          </p:grpSpPr>
          <p:sp>
            <p:nvSpPr>
              <p:cNvPr id="211" name="Google Shape;211;p17"/>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12" name="Google Shape;212;p17"/>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213" name="Google Shape;213;p17"/>
            <p:cNvGrpSpPr/>
            <p:nvPr/>
          </p:nvGrpSpPr>
          <p:grpSpPr>
            <a:xfrm rot="-5400000">
              <a:off x="4644025" y="-37350"/>
              <a:ext cx="138900" cy="594300"/>
              <a:chOff x="259800" y="2501375"/>
              <a:chExt cx="138900" cy="594300"/>
            </a:xfrm>
          </p:grpSpPr>
          <p:sp>
            <p:nvSpPr>
              <p:cNvPr id="214" name="Google Shape;214;p17"/>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15" name="Google Shape;215;p17"/>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16" name="Google Shape;216;p17"/>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217" name="Google Shape;217;p17"/>
            <p:cNvGrpSpPr/>
            <p:nvPr/>
          </p:nvGrpSpPr>
          <p:grpSpPr>
            <a:xfrm rot="-8999956">
              <a:off x="-604486" y="4264372"/>
              <a:ext cx="1728562" cy="1789510"/>
              <a:chOff x="-433476" y="-754650"/>
              <a:chExt cx="1728600" cy="1789549"/>
            </a:xfrm>
          </p:grpSpPr>
          <p:sp>
            <p:nvSpPr>
              <p:cNvPr id="218" name="Google Shape;218;p17"/>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19" name="Google Shape;219;p17"/>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spTree>
    <p:extLst>
      <p:ext uri="{BB962C8B-B14F-4D97-AF65-F5344CB8AC3E}">
        <p14:creationId xmlns:p14="http://schemas.microsoft.com/office/powerpoint/2010/main" val="277440033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220"/>
        <p:cNvGrpSpPr/>
        <p:nvPr/>
      </p:nvGrpSpPr>
      <p:grpSpPr>
        <a:xfrm>
          <a:off x="0" y="0"/>
          <a:ext cx="0" cy="0"/>
          <a:chOff x="0" y="0"/>
          <a:chExt cx="0" cy="0"/>
        </a:xfrm>
      </p:grpSpPr>
      <p:sp>
        <p:nvSpPr>
          <p:cNvPr id="221" name="Google Shape;221;p18"/>
          <p:cNvSpPr/>
          <p:nvPr/>
        </p:nvSpPr>
        <p:spPr>
          <a:xfrm flipH="1">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Poppins"/>
              <a:ea typeface="Poppins"/>
              <a:cs typeface="Poppins"/>
              <a:sym typeface="Poppins"/>
            </a:endParaRPr>
          </a:p>
        </p:txBody>
      </p:sp>
      <p:sp>
        <p:nvSpPr>
          <p:cNvPr id="222" name="Google Shape;222;p18"/>
          <p:cNvSpPr txBox="1">
            <a:spLocks noGrp="1"/>
          </p:cNvSpPr>
          <p:nvPr>
            <p:ph type="title"/>
          </p:nvPr>
        </p:nvSpPr>
        <p:spPr>
          <a:xfrm>
            <a:off x="7405133" y="2428600"/>
            <a:ext cx="3507200" cy="763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223" name="Google Shape;223;p18"/>
          <p:cNvSpPr txBox="1">
            <a:spLocks noGrp="1"/>
          </p:cNvSpPr>
          <p:nvPr>
            <p:ph type="subTitle" idx="1"/>
          </p:nvPr>
        </p:nvSpPr>
        <p:spPr>
          <a:xfrm>
            <a:off x="7405300" y="3090600"/>
            <a:ext cx="3507200" cy="144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grpSp>
        <p:nvGrpSpPr>
          <p:cNvPr id="224" name="Google Shape;224;p18"/>
          <p:cNvGrpSpPr/>
          <p:nvPr/>
        </p:nvGrpSpPr>
        <p:grpSpPr>
          <a:xfrm>
            <a:off x="-1405541" y="-875171"/>
            <a:ext cx="14793840" cy="8789323"/>
            <a:chOff x="-1054156" y="-656378"/>
            <a:chExt cx="11095380" cy="6591992"/>
          </a:xfrm>
        </p:grpSpPr>
        <p:grpSp>
          <p:nvGrpSpPr>
            <p:cNvPr id="225" name="Google Shape;225;p18"/>
            <p:cNvGrpSpPr/>
            <p:nvPr/>
          </p:nvGrpSpPr>
          <p:grpSpPr>
            <a:xfrm rot="-1800044">
              <a:off x="-741886" y="-324789"/>
              <a:ext cx="1789507" cy="1728562"/>
              <a:chOff x="7777000" y="-567252"/>
              <a:chExt cx="1789547" cy="1728600"/>
            </a:xfrm>
          </p:grpSpPr>
          <p:sp>
            <p:nvSpPr>
              <p:cNvPr id="226" name="Google Shape;226;p18"/>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27" name="Google Shape;227;p18"/>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228" name="Google Shape;228;p18"/>
            <p:cNvGrpSpPr/>
            <p:nvPr/>
          </p:nvGrpSpPr>
          <p:grpSpPr>
            <a:xfrm rot="-5400000">
              <a:off x="4056875" y="4581625"/>
              <a:ext cx="138900" cy="594300"/>
              <a:chOff x="259800" y="2501375"/>
              <a:chExt cx="138900" cy="594300"/>
            </a:xfrm>
          </p:grpSpPr>
          <p:sp>
            <p:nvSpPr>
              <p:cNvPr id="229" name="Google Shape;229;p18"/>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30" name="Google Shape;230;p18"/>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31" name="Google Shape;231;p18"/>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232" name="Google Shape;232;p18"/>
            <p:cNvGrpSpPr/>
            <p:nvPr/>
          </p:nvGrpSpPr>
          <p:grpSpPr>
            <a:xfrm rot="8999956">
              <a:off x="7981072" y="3833834"/>
              <a:ext cx="1728562" cy="1789510"/>
              <a:chOff x="-433476" y="-754650"/>
              <a:chExt cx="1728600" cy="1789549"/>
            </a:xfrm>
          </p:grpSpPr>
          <p:sp>
            <p:nvSpPr>
              <p:cNvPr id="233" name="Google Shape;233;p18"/>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34" name="Google Shape;234;p18"/>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spTree>
    <p:extLst>
      <p:ext uri="{BB962C8B-B14F-4D97-AF65-F5344CB8AC3E}">
        <p14:creationId xmlns:p14="http://schemas.microsoft.com/office/powerpoint/2010/main" val="168016554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235"/>
        <p:cNvGrpSpPr/>
        <p:nvPr/>
      </p:nvGrpSpPr>
      <p:grpSpPr>
        <a:xfrm>
          <a:off x="0" y="0"/>
          <a:ext cx="0" cy="0"/>
          <a:chOff x="0" y="0"/>
          <a:chExt cx="0" cy="0"/>
        </a:xfrm>
      </p:grpSpPr>
      <p:sp>
        <p:nvSpPr>
          <p:cNvPr id="236" name="Google Shape;236;p19"/>
          <p:cNvSpPr/>
          <p:nvPr/>
        </p:nvSpPr>
        <p:spPr>
          <a:xfrm flipH="1">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Poppins"/>
              <a:ea typeface="Poppins"/>
              <a:cs typeface="Poppins"/>
              <a:sym typeface="Poppins"/>
            </a:endParaRPr>
          </a:p>
        </p:txBody>
      </p:sp>
      <p:sp>
        <p:nvSpPr>
          <p:cNvPr id="237" name="Google Shape;237;p19"/>
          <p:cNvSpPr txBox="1">
            <a:spLocks noGrp="1"/>
          </p:cNvSpPr>
          <p:nvPr>
            <p:ph type="title"/>
          </p:nvPr>
        </p:nvSpPr>
        <p:spPr>
          <a:xfrm>
            <a:off x="1185967" y="1470633"/>
            <a:ext cx="10130800" cy="7636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238" name="Google Shape;238;p19"/>
          <p:cNvSpPr txBox="1">
            <a:spLocks noGrp="1"/>
          </p:cNvSpPr>
          <p:nvPr>
            <p:ph type="subTitle" idx="1"/>
          </p:nvPr>
        </p:nvSpPr>
        <p:spPr>
          <a:xfrm>
            <a:off x="1185967" y="2444200"/>
            <a:ext cx="10130800" cy="242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grpSp>
        <p:nvGrpSpPr>
          <p:cNvPr id="239" name="Google Shape;239;p19"/>
          <p:cNvGrpSpPr/>
          <p:nvPr/>
        </p:nvGrpSpPr>
        <p:grpSpPr>
          <a:xfrm>
            <a:off x="-826672" y="253801"/>
            <a:ext cx="12763672" cy="7812351"/>
            <a:chOff x="-620004" y="190350"/>
            <a:chExt cx="9572754" cy="5859263"/>
          </a:xfrm>
        </p:grpSpPr>
        <p:grpSp>
          <p:nvGrpSpPr>
            <p:cNvPr id="240" name="Google Shape;240;p19"/>
            <p:cNvGrpSpPr/>
            <p:nvPr/>
          </p:nvGrpSpPr>
          <p:grpSpPr>
            <a:xfrm>
              <a:off x="2559175" y="190350"/>
              <a:ext cx="6393575" cy="2921850"/>
              <a:chOff x="2559175" y="190350"/>
              <a:chExt cx="6393575" cy="2921850"/>
            </a:xfrm>
          </p:grpSpPr>
          <p:grpSp>
            <p:nvGrpSpPr>
              <p:cNvPr id="241" name="Google Shape;241;p19"/>
              <p:cNvGrpSpPr/>
              <p:nvPr/>
            </p:nvGrpSpPr>
            <p:grpSpPr>
              <a:xfrm rot="-5400000">
                <a:off x="8587350" y="2746800"/>
                <a:ext cx="593700" cy="137100"/>
                <a:chOff x="8290500" y="4746600"/>
                <a:chExt cx="593700" cy="137100"/>
              </a:xfrm>
            </p:grpSpPr>
            <p:sp>
              <p:nvSpPr>
                <p:cNvPr id="242" name="Google Shape;242;p19"/>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43" name="Google Shape;243;p19"/>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44" name="Google Shape;244;p19"/>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245" name="Google Shape;245;p19"/>
              <p:cNvGrpSpPr/>
              <p:nvPr/>
            </p:nvGrpSpPr>
            <p:grpSpPr>
              <a:xfrm rot="5400000">
                <a:off x="2786875" y="-37350"/>
                <a:ext cx="138900" cy="594300"/>
                <a:chOff x="259800" y="2501375"/>
                <a:chExt cx="138900" cy="594300"/>
              </a:xfrm>
            </p:grpSpPr>
            <p:sp>
              <p:nvSpPr>
                <p:cNvPr id="246" name="Google Shape;246;p19"/>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47" name="Google Shape;247;p19"/>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48" name="Google Shape;248;p19"/>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grpSp>
          <p:nvGrpSpPr>
            <p:cNvPr id="249" name="Google Shape;249;p19"/>
            <p:cNvGrpSpPr/>
            <p:nvPr/>
          </p:nvGrpSpPr>
          <p:grpSpPr>
            <a:xfrm>
              <a:off x="-620004" y="4241023"/>
              <a:ext cx="1728600" cy="1808590"/>
              <a:chOff x="-620004" y="4241023"/>
              <a:chExt cx="1728600" cy="1808590"/>
            </a:xfrm>
          </p:grpSpPr>
          <p:sp>
            <p:nvSpPr>
              <p:cNvPr id="250" name="Google Shape;250;p19"/>
              <p:cNvSpPr/>
              <p:nvPr/>
            </p:nvSpPr>
            <p:spPr>
              <a:xfrm>
                <a:off x="-620004" y="4321913"/>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51" name="Google Shape;251;p19"/>
              <p:cNvSpPr/>
              <p:nvPr/>
            </p:nvSpPr>
            <p:spPr>
              <a:xfrm rot="-7425">
                <a:off x="174844" y="4241173"/>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spTree>
    <p:extLst>
      <p:ext uri="{BB962C8B-B14F-4D97-AF65-F5344CB8AC3E}">
        <p14:creationId xmlns:p14="http://schemas.microsoft.com/office/powerpoint/2010/main" val="2593394888"/>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252"/>
        <p:cNvGrpSpPr/>
        <p:nvPr/>
      </p:nvGrpSpPr>
      <p:grpSpPr>
        <a:xfrm>
          <a:off x="0" y="0"/>
          <a:ext cx="0" cy="0"/>
          <a:chOff x="0" y="0"/>
          <a:chExt cx="0" cy="0"/>
        </a:xfrm>
      </p:grpSpPr>
      <p:sp>
        <p:nvSpPr>
          <p:cNvPr id="253" name="Google Shape;253;p20"/>
          <p:cNvSpPr/>
          <p:nvPr/>
        </p:nvSpPr>
        <p:spPr>
          <a:xfrm>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Poppins"/>
              <a:ea typeface="Poppins"/>
              <a:cs typeface="Poppins"/>
              <a:sym typeface="Poppins"/>
            </a:endParaRPr>
          </a:p>
        </p:txBody>
      </p:sp>
      <p:sp>
        <p:nvSpPr>
          <p:cNvPr id="254" name="Google Shape;254;p20"/>
          <p:cNvSpPr txBox="1">
            <a:spLocks noGrp="1"/>
          </p:cNvSpPr>
          <p:nvPr>
            <p:ph type="title"/>
          </p:nvPr>
        </p:nvSpPr>
        <p:spPr>
          <a:xfrm>
            <a:off x="1185967" y="1481980"/>
            <a:ext cx="5782800" cy="7636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255" name="Google Shape;255;p20"/>
          <p:cNvSpPr txBox="1">
            <a:spLocks noGrp="1"/>
          </p:cNvSpPr>
          <p:nvPr>
            <p:ph type="subTitle" idx="1"/>
          </p:nvPr>
        </p:nvSpPr>
        <p:spPr>
          <a:xfrm>
            <a:off x="1185967" y="2444216"/>
            <a:ext cx="5782800" cy="1492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grpSp>
        <p:nvGrpSpPr>
          <p:cNvPr id="256" name="Google Shape;256;p20"/>
          <p:cNvGrpSpPr/>
          <p:nvPr/>
        </p:nvGrpSpPr>
        <p:grpSpPr>
          <a:xfrm>
            <a:off x="-1171335" y="-1321080"/>
            <a:ext cx="14656077" cy="9733033"/>
            <a:chOff x="-878501" y="-990811"/>
            <a:chExt cx="10992058" cy="7299775"/>
          </a:xfrm>
        </p:grpSpPr>
        <p:grpSp>
          <p:nvGrpSpPr>
            <p:cNvPr id="257" name="Google Shape;257;p20"/>
            <p:cNvGrpSpPr/>
            <p:nvPr/>
          </p:nvGrpSpPr>
          <p:grpSpPr>
            <a:xfrm>
              <a:off x="190350" y="-990811"/>
              <a:ext cx="9923207" cy="5943061"/>
              <a:chOff x="190350" y="-990811"/>
              <a:chExt cx="9923207" cy="5943061"/>
            </a:xfrm>
          </p:grpSpPr>
          <p:grpSp>
            <p:nvGrpSpPr>
              <p:cNvPr id="258" name="Google Shape;258;p20"/>
              <p:cNvGrpSpPr/>
              <p:nvPr/>
            </p:nvGrpSpPr>
            <p:grpSpPr>
              <a:xfrm>
                <a:off x="190350" y="2501375"/>
                <a:ext cx="8084250" cy="2450875"/>
                <a:chOff x="190350" y="2501375"/>
                <a:chExt cx="8084250" cy="2450875"/>
              </a:xfrm>
            </p:grpSpPr>
            <p:grpSp>
              <p:nvGrpSpPr>
                <p:cNvPr id="259" name="Google Shape;259;p20"/>
                <p:cNvGrpSpPr/>
                <p:nvPr/>
              </p:nvGrpSpPr>
              <p:grpSpPr>
                <a:xfrm>
                  <a:off x="7680900" y="4815150"/>
                  <a:ext cx="593700" cy="137100"/>
                  <a:chOff x="8290500" y="4746600"/>
                  <a:chExt cx="593700" cy="137100"/>
                </a:xfrm>
              </p:grpSpPr>
              <p:sp>
                <p:nvSpPr>
                  <p:cNvPr id="260" name="Google Shape;260;p20"/>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61" name="Google Shape;261;p20"/>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62" name="Google Shape;262;p20"/>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263" name="Google Shape;263;p20"/>
                <p:cNvGrpSpPr/>
                <p:nvPr/>
              </p:nvGrpSpPr>
              <p:grpSpPr>
                <a:xfrm>
                  <a:off x="190350" y="2501375"/>
                  <a:ext cx="138900" cy="594300"/>
                  <a:chOff x="259800" y="2501375"/>
                  <a:chExt cx="138900" cy="594300"/>
                </a:xfrm>
              </p:grpSpPr>
              <p:sp>
                <p:nvSpPr>
                  <p:cNvPr id="264" name="Google Shape;264;p20"/>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65" name="Google Shape;265;p20"/>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66" name="Google Shape;266;p20"/>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grpSp>
            <p:nvGrpSpPr>
              <p:cNvPr id="267" name="Google Shape;267;p20"/>
              <p:cNvGrpSpPr/>
              <p:nvPr/>
            </p:nvGrpSpPr>
            <p:grpSpPr>
              <a:xfrm rot="-824666">
                <a:off x="8144211" y="-802963"/>
                <a:ext cx="1789611" cy="1728662"/>
                <a:chOff x="7777000" y="-567252"/>
                <a:chExt cx="1789547" cy="1728600"/>
              </a:xfrm>
            </p:grpSpPr>
            <p:sp>
              <p:nvSpPr>
                <p:cNvPr id="268" name="Google Shape;268;p20"/>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69" name="Google Shape;269;p20"/>
                <p:cNvSpPr/>
                <p:nvPr/>
              </p:nvSpPr>
              <p:spPr>
                <a:xfrm>
                  <a:off x="7777000" y="227601"/>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grpSp>
          <p:nvGrpSpPr>
            <p:cNvPr id="270" name="Google Shape;270;p20"/>
            <p:cNvGrpSpPr/>
            <p:nvPr/>
          </p:nvGrpSpPr>
          <p:grpSpPr>
            <a:xfrm>
              <a:off x="-878501" y="4062564"/>
              <a:ext cx="2245800" cy="2246400"/>
              <a:chOff x="-878501" y="4062564"/>
              <a:chExt cx="2245800" cy="2246400"/>
            </a:xfrm>
          </p:grpSpPr>
          <p:sp>
            <p:nvSpPr>
              <p:cNvPr id="271" name="Google Shape;271;p20"/>
              <p:cNvSpPr/>
              <p:nvPr/>
            </p:nvSpPr>
            <p:spPr>
              <a:xfrm rot="4093245">
                <a:off x="-619948" y="4321891"/>
                <a:ext cx="1728694" cy="1727747"/>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72" name="Google Shape;272;p20"/>
              <p:cNvSpPr/>
              <p:nvPr/>
            </p:nvSpPr>
            <p:spPr>
              <a:xfrm rot="-7425">
                <a:off x="987719" y="4813498"/>
                <a:ext cx="138900" cy="1389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spTree>
    <p:extLst>
      <p:ext uri="{BB962C8B-B14F-4D97-AF65-F5344CB8AC3E}">
        <p14:creationId xmlns:p14="http://schemas.microsoft.com/office/powerpoint/2010/main" val="244041174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6"/>
        <p:cNvGrpSpPr/>
        <p:nvPr/>
      </p:nvGrpSpPr>
      <p:grpSpPr>
        <a:xfrm>
          <a:off x="0" y="0"/>
          <a:ext cx="0" cy="0"/>
          <a:chOff x="0" y="0"/>
          <a:chExt cx="0" cy="0"/>
        </a:xfrm>
      </p:grpSpPr>
      <p:sp>
        <p:nvSpPr>
          <p:cNvPr id="27" name="Google Shape;27;p3"/>
          <p:cNvSpPr/>
          <p:nvPr/>
        </p:nvSpPr>
        <p:spPr>
          <a:xfrm>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Poppins"/>
              <a:ea typeface="Poppins"/>
              <a:cs typeface="Poppins"/>
              <a:sym typeface="Poppins"/>
            </a:endParaRPr>
          </a:p>
        </p:txBody>
      </p:sp>
      <p:grpSp>
        <p:nvGrpSpPr>
          <p:cNvPr id="28" name="Google Shape;28;p3"/>
          <p:cNvGrpSpPr/>
          <p:nvPr/>
        </p:nvGrpSpPr>
        <p:grpSpPr>
          <a:xfrm>
            <a:off x="-570681" y="-803000"/>
            <a:ext cx="13333364" cy="7406000"/>
            <a:chOff x="-428011" y="-602250"/>
            <a:chExt cx="10000023" cy="5554500"/>
          </a:xfrm>
        </p:grpSpPr>
        <p:grpSp>
          <p:nvGrpSpPr>
            <p:cNvPr id="29" name="Google Shape;29;p3"/>
            <p:cNvGrpSpPr/>
            <p:nvPr/>
          </p:nvGrpSpPr>
          <p:grpSpPr>
            <a:xfrm>
              <a:off x="8138100" y="4815150"/>
              <a:ext cx="593700" cy="137100"/>
              <a:chOff x="8290500" y="4746600"/>
              <a:chExt cx="593700" cy="137100"/>
            </a:xfrm>
          </p:grpSpPr>
          <p:sp>
            <p:nvSpPr>
              <p:cNvPr id="30" name="Google Shape;30;p3"/>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31" name="Google Shape;31;p3"/>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32" name="Google Shape;32;p3"/>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33" name="Google Shape;33;p3"/>
            <p:cNvGrpSpPr/>
            <p:nvPr/>
          </p:nvGrpSpPr>
          <p:grpSpPr>
            <a:xfrm>
              <a:off x="190350" y="2501375"/>
              <a:ext cx="138900" cy="594300"/>
              <a:chOff x="259800" y="2501375"/>
              <a:chExt cx="138900" cy="594300"/>
            </a:xfrm>
          </p:grpSpPr>
          <p:sp>
            <p:nvSpPr>
              <p:cNvPr id="34" name="Google Shape;34;p3"/>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35" name="Google Shape;35;p3"/>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36" name="Google Shape;36;p3"/>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37" name="Google Shape;37;p3"/>
            <p:cNvGrpSpPr/>
            <p:nvPr/>
          </p:nvGrpSpPr>
          <p:grpSpPr>
            <a:xfrm>
              <a:off x="-428011" y="-602250"/>
              <a:ext cx="1728600" cy="1789549"/>
              <a:chOff x="-433476" y="-754650"/>
              <a:chExt cx="1728600" cy="1789549"/>
            </a:xfrm>
          </p:grpSpPr>
          <p:sp>
            <p:nvSpPr>
              <p:cNvPr id="38" name="Google Shape;38;p3"/>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39" name="Google Shape;39;p3"/>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40" name="Google Shape;40;p3"/>
            <p:cNvGrpSpPr/>
            <p:nvPr/>
          </p:nvGrpSpPr>
          <p:grpSpPr>
            <a:xfrm>
              <a:off x="7782465" y="-602250"/>
              <a:ext cx="1789547" cy="1728600"/>
              <a:chOff x="7777000" y="-567252"/>
              <a:chExt cx="1789547" cy="1728600"/>
            </a:xfrm>
          </p:grpSpPr>
          <p:sp>
            <p:nvSpPr>
              <p:cNvPr id="41" name="Google Shape;41;p3"/>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42" name="Google Shape;42;p3"/>
              <p:cNvSpPr/>
              <p:nvPr/>
            </p:nvSpPr>
            <p:spPr>
              <a:xfrm>
                <a:off x="7777000" y="227601"/>
                <a:ext cx="138900" cy="1389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sp>
        <p:nvSpPr>
          <p:cNvPr id="43" name="Google Shape;43;p3"/>
          <p:cNvSpPr txBox="1">
            <a:spLocks noGrp="1"/>
          </p:cNvSpPr>
          <p:nvPr>
            <p:ph type="title"/>
          </p:nvPr>
        </p:nvSpPr>
        <p:spPr>
          <a:xfrm>
            <a:off x="960000" y="2128067"/>
            <a:ext cx="6756800" cy="2950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6667"/>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44" name="Google Shape;44;p3"/>
          <p:cNvSpPr txBox="1">
            <a:spLocks noGrp="1"/>
          </p:cNvSpPr>
          <p:nvPr>
            <p:ph type="title" idx="2" hasCustomPrompt="1"/>
          </p:nvPr>
        </p:nvSpPr>
        <p:spPr>
          <a:xfrm>
            <a:off x="950973" y="719333"/>
            <a:ext cx="3260400" cy="1122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80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45" name="Google Shape;45;p3"/>
          <p:cNvSpPr txBox="1">
            <a:spLocks noGrp="1"/>
          </p:cNvSpPr>
          <p:nvPr>
            <p:ph type="subTitle" idx="1"/>
          </p:nvPr>
        </p:nvSpPr>
        <p:spPr>
          <a:xfrm>
            <a:off x="960000" y="5364400"/>
            <a:ext cx="6756800" cy="50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2736785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4">
  <p:cSld name="1_Title and text 4">
    <p:spTree>
      <p:nvGrpSpPr>
        <p:cNvPr id="1" name="Shape 273"/>
        <p:cNvGrpSpPr/>
        <p:nvPr/>
      </p:nvGrpSpPr>
      <p:grpSpPr>
        <a:xfrm>
          <a:off x="0" y="0"/>
          <a:ext cx="0" cy="0"/>
          <a:chOff x="0" y="0"/>
          <a:chExt cx="0" cy="0"/>
        </a:xfrm>
      </p:grpSpPr>
      <p:sp>
        <p:nvSpPr>
          <p:cNvPr id="274" name="Google Shape;274;p21"/>
          <p:cNvSpPr/>
          <p:nvPr/>
        </p:nvSpPr>
        <p:spPr>
          <a:xfrm>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Poppins"/>
              <a:ea typeface="Poppins"/>
              <a:cs typeface="Poppins"/>
              <a:sym typeface="Poppins"/>
            </a:endParaRPr>
          </a:p>
        </p:txBody>
      </p:sp>
      <p:sp>
        <p:nvSpPr>
          <p:cNvPr id="275" name="Google Shape;275;p21"/>
          <p:cNvSpPr txBox="1">
            <a:spLocks noGrp="1"/>
          </p:cNvSpPr>
          <p:nvPr>
            <p:ph type="title"/>
          </p:nvPr>
        </p:nvSpPr>
        <p:spPr>
          <a:xfrm>
            <a:off x="2359800" y="2414300"/>
            <a:ext cx="7472400" cy="23528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3500"/>
              <a:buFont typeface="Poppins SemiBold"/>
              <a:buNone/>
              <a:defRPr sz="3333" b="0">
                <a:latin typeface="Poppins SemiBold"/>
                <a:ea typeface="Poppins SemiBold"/>
                <a:cs typeface="Poppins SemiBold"/>
                <a:sym typeface="Poppins SemiBold"/>
              </a:defRPr>
            </a:lvl1pPr>
            <a:lvl2pPr lvl="1" algn="ctr" rtl="0">
              <a:spcBef>
                <a:spcPts val="0"/>
              </a:spcBef>
              <a:spcAft>
                <a:spcPts val="0"/>
              </a:spcAft>
              <a:buSzPts val="3500"/>
              <a:buFont typeface="Poppins SemiBold"/>
              <a:buNone/>
              <a:defRPr b="0">
                <a:latin typeface="Poppins SemiBold"/>
                <a:ea typeface="Poppins SemiBold"/>
                <a:cs typeface="Poppins SemiBold"/>
                <a:sym typeface="Poppins SemiBold"/>
              </a:defRPr>
            </a:lvl2pPr>
            <a:lvl3pPr lvl="2" algn="ctr" rtl="0">
              <a:spcBef>
                <a:spcPts val="0"/>
              </a:spcBef>
              <a:spcAft>
                <a:spcPts val="0"/>
              </a:spcAft>
              <a:buSzPts val="3500"/>
              <a:buFont typeface="Poppins SemiBold"/>
              <a:buNone/>
              <a:defRPr b="0">
                <a:latin typeface="Poppins SemiBold"/>
                <a:ea typeface="Poppins SemiBold"/>
                <a:cs typeface="Poppins SemiBold"/>
                <a:sym typeface="Poppins SemiBold"/>
              </a:defRPr>
            </a:lvl3pPr>
            <a:lvl4pPr lvl="3" algn="ctr" rtl="0">
              <a:spcBef>
                <a:spcPts val="0"/>
              </a:spcBef>
              <a:spcAft>
                <a:spcPts val="0"/>
              </a:spcAft>
              <a:buSzPts val="3500"/>
              <a:buFont typeface="Poppins SemiBold"/>
              <a:buNone/>
              <a:defRPr b="0">
                <a:latin typeface="Poppins SemiBold"/>
                <a:ea typeface="Poppins SemiBold"/>
                <a:cs typeface="Poppins SemiBold"/>
                <a:sym typeface="Poppins SemiBold"/>
              </a:defRPr>
            </a:lvl4pPr>
            <a:lvl5pPr lvl="4" algn="ctr" rtl="0">
              <a:spcBef>
                <a:spcPts val="0"/>
              </a:spcBef>
              <a:spcAft>
                <a:spcPts val="0"/>
              </a:spcAft>
              <a:buSzPts val="3500"/>
              <a:buFont typeface="Poppins SemiBold"/>
              <a:buNone/>
              <a:defRPr b="0">
                <a:latin typeface="Poppins SemiBold"/>
                <a:ea typeface="Poppins SemiBold"/>
                <a:cs typeface="Poppins SemiBold"/>
                <a:sym typeface="Poppins SemiBold"/>
              </a:defRPr>
            </a:lvl5pPr>
            <a:lvl6pPr lvl="5" algn="ctr" rtl="0">
              <a:spcBef>
                <a:spcPts val="0"/>
              </a:spcBef>
              <a:spcAft>
                <a:spcPts val="0"/>
              </a:spcAft>
              <a:buSzPts val="3500"/>
              <a:buFont typeface="Poppins SemiBold"/>
              <a:buNone/>
              <a:defRPr b="0">
                <a:latin typeface="Poppins SemiBold"/>
                <a:ea typeface="Poppins SemiBold"/>
                <a:cs typeface="Poppins SemiBold"/>
                <a:sym typeface="Poppins SemiBold"/>
              </a:defRPr>
            </a:lvl6pPr>
            <a:lvl7pPr lvl="6" algn="ctr" rtl="0">
              <a:spcBef>
                <a:spcPts val="0"/>
              </a:spcBef>
              <a:spcAft>
                <a:spcPts val="0"/>
              </a:spcAft>
              <a:buSzPts val="3500"/>
              <a:buFont typeface="Poppins SemiBold"/>
              <a:buNone/>
              <a:defRPr b="0">
                <a:latin typeface="Poppins SemiBold"/>
                <a:ea typeface="Poppins SemiBold"/>
                <a:cs typeface="Poppins SemiBold"/>
                <a:sym typeface="Poppins SemiBold"/>
              </a:defRPr>
            </a:lvl7pPr>
            <a:lvl8pPr lvl="7" algn="ctr" rtl="0">
              <a:spcBef>
                <a:spcPts val="0"/>
              </a:spcBef>
              <a:spcAft>
                <a:spcPts val="0"/>
              </a:spcAft>
              <a:buSzPts val="3500"/>
              <a:buFont typeface="Poppins SemiBold"/>
              <a:buNone/>
              <a:defRPr b="0">
                <a:latin typeface="Poppins SemiBold"/>
                <a:ea typeface="Poppins SemiBold"/>
                <a:cs typeface="Poppins SemiBold"/>
                <a:sym typeface="Poppins SemiBold"/>
              </a:defRPr>
            </a:lvl8pPr>
            <a:lvl9pPr lvl="8" algn="ctr" rtl="0">
              <a:spcBef>
                <a:spcPts val="0"/>
              </a:spcBef>
              <a:spcAft>
                <a:spcPts val="0"/>
              </a:spcAft>
              <a:buSzPts val="3500"/>
              <a:buFont typeface="Poppins SemiBold"/>
              <a:buNone/>
              <a:defRPr b="0">
                <a:latin typeface="Poppins SemiBold"/>
                <a:ea typeface="Poppins SemiBold"/>
                <a:cs typeface="Poppins SemiBold"/>
                <a:sym typeface="Poppins SemiBold"/>
              </a:defRPr>
            </a:lvl9pPr>
          </a:lstStyle>
          <a:p>
            <a:r>
              <a:rPr lang="en-US"/>
              <a:t>Click to edit Master title style</a:t>
            </a:r>
            <a:endParaRPr/>
          </a:p>
        </p:txBody>
      </p:sp>
      <p:grpSp>
        <p:nvGrpSpPr>
          <p:cNvPr id="276" name="Google Shape;276;p21"/>
          <p:cNvGrpSpPr/>
          <p:nvPr/>
        </p:nvGrpSpPr>
        <p:grpSpPr>
          <a:xfrm>
            <a:off x="-805988" y="-662452"/>
            <a:ext cx="13861413" cy="8768549"/>
            <a:chOff x="-604491" y="-496839"/>
            <a:chExt cx="10396060" cy="6576412"/>
          </a:xfrm>
        </p:grpSpPr>
        <p:grpSp>
          <p:nvGrpSpPr>
            <p:cNvPr id="277" name="Google Shape;277;p21"/>
            <p:cNvGrpSpPr/>
            <p:nvPr/>
          </p:nvGrpSpPr>
          <p:grpSpPr>
            <a:xfrm>
              <a:off x="190350" y="191250"/>
              <a:ext cx="7295250" cy="2920850"/>
              <a:chOff x="190350" y="191250"/>
              <a:chExt cx="7295250" cy="2920850"/>
            </a:xfrm>
          </p:grpSpPr>
          <p:grpSp>
            <p:nvGrpSpPr>
              <p:cNvPr id="278" name="Google Shape;278;p21"/>
              <p:cNvGrpSpPr/>
              <p:nvPr/>
            </p:nvGrpSpPr>
            <p:grpSpPr>
              <a:xfrm>
                <a:off x="190350" y="2517800"/>
                <a:ext cx="138900" cy="594300"/>
                <a:chOff x="259800" y="2501375"/>
                <a:chExt cx="138900" cy="594300"/>
              </a:xfrm>
            </p:grpSpPr>
            <p:sp>
              <p:nvSpPr>
                <p:cNvPr id="279" name="Google Shape;279;p21"/>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80" name="Google Shape;280;p21"/>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81" name="Google Shape;281;p21"/>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282" name="Google Shape;282;p21"/>
              <p:cNvGrpSpPr/>
              <p:nvPr/>
            </p:nvGrpSpPr>
            <p:grpSpPr>
              <a:xfrm>
                <a:off x="6891900" y="191250"/>
                <a:ext cx="593700" cy="137100"/>
                <a:chOff x="8290500" y="4746600"/>
                <a:chExt cx="593700" cy="137100"/>
              </a:xfrm>
            </p:grpSpPr>
            <p:sp>
              <p:nvSpPr>
                <p:cNvPr id="283" name="Google Shape;283;p21"/>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84" name="Google Shape;284;p21"/>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85" name="Google Shape;285;p21"/>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sp>
          <p:nvSpPr>
            <p:cNvPr id="286" name="Google Shape;286;p21"/>
            <p:cNvSpPr/>
            <p:nvPr/>
          </p:nvSpPr>
          <p:spPr>
            <a:xfrm rot="10800000">
              <a:off x="-604491" y="-496839"/>
              <a:ext cx="1728600" cy="1727400"/>
            </a:xfrm>
            <a:prstGeom prst="arc">
              <a:avLst>
                <a:gd name="adj1" fmla="val 20606760"/>
                <a:gd name="adj2" fmla="val 1233493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nvGrpSpPr>
            <p:cNvPr id="287" name="Google Shape;287;p21"/>
            <p:cNvGrpSpPr/>
            <p:nvPr/>
          </p:nvGrpSpPr>
          <p:grpSpPr>
            <a:xfrm rot="7200044">
              <a:off x="7720263" y="3988947"/>
              <a:ext cx="1728562" cy="1789510"/>
              <a:chOff x="-433476" y="-754650"/>
              <a:chExt cx="1728600" cy="1789549"/>
            </a:xfrm>
          </p:grpSpPr>
          <p:sp>
            <p:nvSpPr>
              <p:cNvPr id="288" name="Google Shape;288;p21"/>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89" name="Google Shape;289;p21"/>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spTree>
    <p:extLst>
      <p:ext uri="{BB962C8B-B14F-4D97-AF65-F5344CB8AC3E}">
        <p14:creationId xmlns:p14="http://schemas.microsoft.com/office/powerpoint/2010/main" val="3914398475"/>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90"/>
        <p:cNvGrpSpPr/>
        <p:nvPr/>
      </p:nvGrpSpPr>
      <p:grpSpPr>
        <a:xfrm>
          <a:off x="0" y="0"/>
          <a:ext cx="0" cy="0"/>
          <a:chOff x="0" y="0"/>
          <a:chExt cx="0" cy="0"/>
        </a:xfrm>
      </p:grpSpPr>
      <p:sp>
        <p:nvSpPr>
          <p:cNvPr id="291" name="Google Shape;291;p22"/>
          <p:cNvSpPr/>
          <p:nvPr/>
        </p:nvSpPr>
        <p:spPr>
          <a:xfrm flipH="1">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Poppins"/>
              <a:ea typeface="Poppins"/>
              <a:cs typeface="Poppins"/>
              <a:sym typeface="Poppins"/>
            </a:endParaRPr>
          </a:p>
        </p:txBody>
      </p:sp>
      <p:sp>
        <p:nvSpPr>
          <p:cNvPr id="292" name="Google Shape;292;p22"/>
          <p:cNvSpPr txBox="1">
            <a:spLocks noGrp="1"/>
          </p:cNvSpPr>
          <p:nvPr>
            <p:ph type="title"/>
          </p:nvPr>
        </p:nvSpPr>
        <p:spPr>
          <a:xfrm>
            <a:off x="3017167" y="957133"/>
            <a:ext cx="6157600" cy="127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8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293" name="Google Shape;293;p22"/>
          <p:cNvSpPr txBox="1">
            <a:spLocks noGrp="1"/>
          </p:cNvSpPr>
          <p:nvPr>
            <p:ph type="subTitle" idx="1"/>
          </p:nvPr>
        </p:nvSpPr>
        <p:spPr>
          <a:xfrm>
            <a:off x="3017101" y="2131965"/>
            <a:ext cx="6157600" cy="141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grpSp>
        <p:nvGrpSpPr>
          <p:cNvPr id="294" name="Google Shape;294;p22"/>
          <p:cNvGrpSpPr/>
          <p:nvPr/>
        </p:nvGrpSpPr>
        <p:grpSpPr>
          <a:xfrm>
            <a:off x="-799401" y="-1308978"/>
            <a:ext cx="14027425" cy="9072724"/>
            <a:chOff x="-599551" y="-981734"/>
            <a:chExt cx="10520569" cy="6804543"/>
          </a:xfrm>
        </p:grpSpPr>
        <p:grpSp>
          <p:nvGrpSpPr>
            <p:cNvPr id="295" name="Google Shape;295;p22"/>
            <p:cNvGrpSpPr/>
            <p:nvPr/>
          </p:nvGrpSpPr>
          <p:grpSpPr>
            <a:xfrm>
              <a:off x="2559175" y="190350"/>
              <a:ext cx="6393575" cy="2921850"/>
              <a:chOff x="2559175" y="190350"/>
              <a:chExt cx="6393575" cy="2921850"/>
            </a:xfrm>
          </p:grpSpPr>
          <p:grpSp>
            <p:nvGrpSpPr>
              <p:cNvPr id="296" name="Google Shape;296;p22"/>
              <p:cNvGrpSpPr/>
              <p:nvPr/>
            </p:nvGrpSpPr>
            <p:grpSpPr>
              <a:xfrm rot="-5400000">
                <a:off x="8587350" y="2746800"/>
                <a:ext cx="593700" cy="137100"/>
                <a:chOff x="8290500" y="4746600"/>
                <a:chExt cx="593700" cy="137100"/>
              </a:xfrm>
            </p:grpSpPr>
            <p:sp>
              <p:nvSpPr>
                <p:cNvPr id="297" name="Google Shape;297;p22"/>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98" name="Google Shape;298;p22"/>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99" name="Google Shape;299;p22"/>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300" name="Google Shape;300;p22"/>
              <p:cNvGrpSpPr/>
              <p:nvPr/>
            </p:nvGrpSpPr>
            <p:grpSpPr>
              <a:xfrm rot="5400000">
                <a:off x="2786875" y="-37350"/>
                <a:ext cx="138900" cy="594300"/>
                <a:chOff x="259800" y="2501375"/>
                <a:chExt cx="138900" cy="594300"/>
              </a:xfrm>
            </p:grpSpPr>
            <p:sp>
              <p:nvSpPr>
                <p:cNvPr id="301" name="Google Shape;301;p22"/>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302" name="Google Shape;302;p22"/>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303" name="Google Shape;303;p22"/>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grpSp>
          <p:nvGrpSpPr>
            <p:cNvPr id="304" name="Google Shape;304;p22"/>
            <p:cNvGrpSpPr/>
            <p:nvPr/>
          </p:nvGrpSpPr>
          <p:grpSpPr>
            <a:xfrm>
              <a:off x="-599551" y="-981734"/>
              <a:ext cx="10520569" cy="6804543"/>
              <a:chOff x="-599551" y="-981734"/>
              <a:chExt cx="10520569" cy="6804543"/>
            </a:xfrm>
          </p:grpSpPr>
          <p:grpSp>
            <p:nvGrpSpPr>
              <p:cNvPr id="305" name="Google Shape;305;p22"/>
              <p:cNvGrpSpPr/>
              <p:nvPr/>
            </p:nvGrpSpPr>
            <p:grpSpPr>
              <a:xfrm rot="-6299960">
                <a:off x="-375881" y="3861665"/>
                <a:ext cx="1728548" cy="1789496"/>
                <a:chOff x="-433476" y="-754650"/>
                <a:chExt cx="1728600" cy="1789549"/>
              </a:xfrm>
            </p:grpSpPr>
            <p:sp>
              <p:nvSpPr>
                <p:cNvPr id="306" name="Google Shape;306;p22"/>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307" name="Google Shape;307;p22"/>
                <p:cNvSpPr/>
                <p:nvPr/>
              </p:nvSpPr>
              <p:spPr>
                <a:xfrm>
                  <a:off x="361376" y="895999"/>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308" name="Google Shape;308;p22"/>
              <p:cNvGrpSpPr/>
              <p:nvPr/>
            </p:nvGrpSpPr>
            <p:grpSpPr>
              <a:xfrm rot="-2700000">
                <a:off x="7782413" y="-602185"/>
                <a:ext cx="1789529" cy="1728583"/>
                <a:chOff x="7777000" y="-567252"/>
                <a:chExt cx="1789547" cy="1728600"/>
              </a:xfrm>
            </p:grpSpPr>
            <p:sp>
              <p:nvSpPr>
                <p:cNvPr id="309" name="Google Shape;309;p22"/>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310" name="Google Shape;310;p22"/>
                <p:cNvSpPr/>
                <p:nvPr/>
              </p:nvSpPr>
              <p:spPr>
                <a:xfrm>
                  <a:off x="7777000" y="227601"/>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grpSp>
      <p:sp>
        <p:nvSpPr>
          <p:cNvPr id="311" name="Google Shape;311;p22"/>
          <p:cNvSpPr txBox="1"/>
          <p:nvPr/>
        </p:nvSpPr>
        <p:spPr>
          <a:xfrm>
            <a:off x="2449533" y="4473533"/>
            <a:ext cx="7292800" cy="956800"/>
          </a:xfrm>
          <a:prstGeom prst="rect">
            <a:avLst/>
          </a:prstGeom>
          <a:noFill/>
          <a:ln>
            <a:noFill/>
          </a:ln>
        </p:spPr>
        <p:txBody>
          <a:bodyPr spcFirstLastPara="1" wrap="square" lIns="121900" tIns="121900" rIns="121900" bIns="121900" anchor="t" anchorCtr="0">
            <a:noAutofit/>
          </a:bodyPr>
          <a:lstStyle/>
          <a:p>
            <a:pPr marL="0" lvl="0" indent="0" algn="ctr" rtl="0">
              <a:spcBef>
                <a:spcPts val="400"/>
              </a:spcBef>
              <a:spcAft>
                <a:spcPts val="0"/>
              </a:spcAft>
              <a:buNone/>
            </a:pPr>
            <a:r>
              <a:rPr lang="en" sz="1600" b="1">
                <a:solidFill>
                  <a:schemeClr val="dk1"/>
                </a:solidFill>
                <a:latin typeface="Poppins"/>
                <a:ea typeface="Poppins"/>
                <a:cs typeface="Poppins"/>
                <a:sym typeface="Poppins"/>
              </a:rPr>
              <a:t>CREDITS:</a:t>
            </a:r>
            <a:r>
              <a:rPr lang="en" sz="1600">
                <a:solidFill>
                  <a:schemeClr val="dk1"/>
                </a:solidFill>
                <a:latin typeface="Poppins"/>
                <a:ea typeface="Poppins"/>
                <a:cs typeface="Poppins"/>
                <a:sym typeface="Poppins"/>
              </a:rPr>
              <a:t> This presentation template was created by </a:t>
            </a:r>
            <a:r>
              <a:rPr lang="en" sz="1600" b="1" u="sng">
                <a:solidFill>
                  <a:schemeClr val="dk1"/>
                </a:solid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1600">
                <a:solidFill>
                  <a:schemeClr val="dk1"/>
                </a:solidFill>
                <a:latin typeface="Poppins"/>
                <a:ea typeface="Poppins"/>
                <a:cs typeface="Poppins"/>
                <a:sym typeface="Poppins"/>
              </a:rPr>
              <a:t>, and includes icons by </a:t>
            </a:r>
            <a:r>
              <a:rPr lang="en" sz="1600" b="1" u="sng">
                <a:solidFill>
                  <a:schemeClr val="dk1"/>
                </a:solid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1600">
                <a:solidFill>
                  <a:schemeClr val="dk1"/>
                </a:solidFill>
                <a:latin typeface="Poppins"/>
                <a:ea typeface="Poppins"/>
                <a:cs typeface="Poppins"/>
                <a:sym typeface="Poppins"/>
              </a:rPr>
              <a:t>, and infographics &amp; images by </a:t>
            </a:r>
            <a:r>
              <a:rPr lang="en" sz="1600" b="1" u="sng">
                <a:solidFill>
                  <a:schemeClr val="dk1"/>
                </a:solid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r>
              <a:rPr lang="en" sz="1600" u="sng">
                <a:solidFill>
                  <a:schemeClr val="dk1"/>
                </a:solidFill>
                <a:latin typeface="Poppins"/>
                <a:ea typeface="Poppins"/>
                <a:cs typeface="Poppins"/>
                <a:sym typeface="Poppins"/>
              </a:rPr>
              <a:t> </a:t>
            </a:r>
            <a:r>
              <a:rPr lang="en" sz="1600">
                <a:solidFill>
                  <a:schemeClr val="dk1"/>
                </a:solidFill>
                <a:latin typeface="Poppins"/>
                <a:ea typeface="Poppins"/>
                <a:cs typeface="Poppins"/>
                <a:sym typeface="Poppins"/>
              </a:rPr>
              <a:t>and content by </a:t>
            </a:r>
            <a:r>
              <a:rPr lang="en" sz="1600" b="1">
                <a:solidFill>
                  <a:schemeClr val="dk1"/>
                </a:solidFill>
                <a:latin typeface="Poppins"/>
                <a:ea typeface="Poppins"/>
                <a:cs typeface="Poppins"/>
                <a:sym typeface="Poppins"/>
              </a:rPr>
              <a:t>Swetha Tandri</a:t>
            </a:r>
            <a:endParaRPr sz="1600" b="1">
              <a:solidFill>
                <a:schemeClr val="dk1"/>
              </a:solidFill>
              <a:latin typeface="Poppins"/>
              <a:ea typeface="Poppins"/>
              <a:cs typeface="Poppins"/>
              <a:sym typeface="Poppins"/>
            </a:endParaRPr>
          </a:p>
        </p:txBody>
      </p:sp>
    </p:spTree>
    <p:extLst>
      <p:ext uri="{BB962C8B-B14F-4D97-AF65-F5344CB8AC3E}">
        <p14:creationId xmlns:p14="http://schemas.microsoft.com/office/powerpoint/2010/main" val="4251265628"/>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312"/>
        <p:cNvGrpSpPr/>
        <p:nvPr/>
      </p:nvGrpSpPr>
      <p:grpSpPr>
        <a:xfrm>
          <a:off x="0" y="0"/>
          <a:ext cx="0" cy="0"/>
          <a:chOff x="0" y="0"/>
          <a:chExt cx="0" cy="0"/>
        </a:xfrm>
      </p:grpSpPr>
      <p:sp>
        <p:nvSpPr>
          <p:cNvPr id="313" name="Google Shape;313;p23"/>
          <p:cNvSpPr/>
          <p:nvPr/>
        </p:nvSpPr>
        <p:spPr>
          <a:xfrm>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Poppins"/>
              <a:ea typeface="Poppins"/>
              <a:cs typeface="Poppins"/>
              <a:sym typeface="Poppins"/>
            </a:endParaRPr>
          </a:p>
        </p:txBody>
      </p:sp>
      <p:grpSp>
        <p:nvGrpSpPr>
          <p:cNvPr id="314" name="Google Shape;314;p23"/>
          <p:cNvGrpSpPr/>
          <p:nvPr/>
        </p:nvGrpSpPr>
        <p:grpSpPr>
          <a:xfrm>
            <a:off x="-805988" y="-662452"/>
            <a:ext cx="13861413" cy="8768549"/>
            <a:chOff x="-604491" y="-496839"/>
            <a:chExt cx="10396060" cy="6576412"/>
          </a:xfrm>
        </p:grpSpPr>
        <p:grpSp>
          <p:nvGrpSpPr>
            <p:cNvPr id="315" name="Google Shape;315;p23"/>
            <p:cNvGrpSpPr/>
            <p:nvPr/>
          </p:nvGrpSpPr>
          <p:grpSpPr>
            <a:xfrm>
              <a:off x="190350" y="191250"/>
              <a:ext cx="7295250" cy="2920850"/>
              <a:chOff x="190350" y="191250"/>
              <a:chExt cx="7295250" cy="2920850"/>
            </a:xfrm>
          </p:grpSpPr>
          <p:grpSp>
            <p:nvGrpSpPr>
              <p:cNvPr id="316" name="Google Shape;316;p23"/>
              <p:cNvGrpSpPr/>
              <p:nvPr/>
            </p:nvGrpSpPr>
            <p:grpSpPr>
              <a:xfrm>
                <a:off x="190350" y="2517800"/>
                <a:ext cx="138900" cy="594300"/>
                <a:chOff x="259800" y="2501375"/>
                <a:chExt cx="138900" cy="594300"/>
              </a:xfrm>
            </p:grpSpPr>
            <p:sp>
              <p:nvSpPr>
                <p:cNvPr id="317" name="Google Shape;317;p23"/>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318" name="Google Shape;318;p23"/>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319" name="Google Shape;319;p23"/>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320" name="Google Shape;320;p23"/>
              <p:cNvGrpSpPr/>
              <p:nvPr/>
            </p:nvGrpSpPr>
            <p:grpSpPr>
              <a:xfrm>
                <a:off x="6891900" y="191250"/>
                <a:ext cx="593700" cy="137100"/>
                <a:chOff x="8290500" y="4746600"/>
                <a:chExt cx="593700" cy="137100"/>
              </a:xfrm>
            </p:grpSpPr>
            <p:sp>
              <p:nvSpPr>
                <p:cNvPr id="321" name="Google Shape;321;p23"/>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322" name="Google Shape;322;p23"/>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323" name="Google Shape;323;p23"/>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grpSp>
          <p:nvGrpSpPr>
            <p:cNvPr id="324" name="Google Shape;324;p23"/>
            <p:cNvGrpSpPr/>
            <p:nvPr/>
          </p:nvGrpSpPr>
          <p:grpSpPr>
            <a:xfrm>
              <a:off x="-604491" y="-496839"/>
              <a:ext cx="10396060" cy="6576412"/>
              <a:chOff x="-604491" y="-496839"/>
              <a:chExt cx="10396060" cy="6576412"/>
            </a:xfrm>
          </p:grpSpPr>
          <p:sp>
            <p:nvSpPr>
              <p:cNvPr id="325" name="Google Shape;325;p23"/>
              <p:cNvSpPr/>
              <p:nvPr/>
            </p:nvSpPr>
            <p:spPr>
              <a:xfrm rot="10800000">
                <a:off x="-604491" y="-496839"/>
                <a:ext cx="1728600" cy="1727400"/>
              </a:xfrm>
              <a:prstGeom prst="arc">
                <a:avLst>
                  <a:gd name="adj1" fmla="val 20606760"/>
                  <a:gd name="adj2" fmla="val 1233493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nvGrpSpPr>
              <p:cNvPr id="326" name="Google Shape;326;p23"/>
              <p:cNvGrpSpPr/>
              <p:nvPr/>
            </p:nvGrpSpPr>
            <p:grpSpPr>
              <a:xfrm rot="7200044">
                <a:off x="7720263" y="3988947"/>
                <a:ext cx="1728562" cy="1789510"/>
                <a:chOff x="-433476" y="-754650"/>
                <a:chExt cx="1728600" cy="1789549"/>
              </a:xfrm>
            </p:grpSpPr>
            <p:sp>
              <p:nvSpPr>
                <p:cNvPr id="327" name="Google Shape;327;p23"/>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328" name="Google Shape;328;p23"/>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grpSp>
    </p:spTree>
    <p:extLst>
      <p:ext uri="{BB962C8B-B14F-4D97-AF65-F5344CB8AC3E}">
        <p14:creationId xmlns:p14="http://schemas.microsoft.com/office/powerpoint/2010/main" val="3950366862"/>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329"/>
        <p:cNvGrpSpPr/>
        <p:nvPr/>
      </p:nvGrpSpPr>
      <p:grpSpPr>
        <a:xfrm>
          <a:off x="0" y="0"/>
          <a:ext cx="0" cy="0"/>
          <a:chOff x="0" y="0"/>
          <a:chExt cx="0" cy="0"/>
        </a:xfrm>
      </p:grpSpPr>
      <p:sp>
        <p:nvSpPr>
          <p:cNvPr id="330" name="Google Shape;330;p24"/>
          <p:cNvSpPr/>
          <p:nvPr/>
        </p:nvSpPr>
        <p:spPr>
          <a:xfrm flipH="1">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Poppins"/>
              <a:ea typeface="Poppins"/>
              <a:cs typeface="Poppins"/>
              <a:sym typeface="Poppins"/>
            </a:endParaRPr>
          </a:p>
        </p:txBody>
      </p:sp>
      <p:grpSp>
        <p:nvGrpSpPr>
          <p:cNvPr id="331" name="Google Shape;331;p24"/>
          <p:cNvGrpSpPr/>
          <p:nvPr/>
        </p:nvGrpSpPr>
        <p:grpSpPr>
          <a:xfrm>
            <a:off x="-1405541" y="-875171"/>
            <a:ext cx="14793840" cy="8789323"/>
            <a:chOff x="-1054156" y="-656378"/>
            <a:chExt cx="11095380" cy="6591992"/>
          </a:xfrm>
        </p:grpSpPr>
        <p:grpSp>
          <p:nvGrpSpPr>
            <p:cNvPr id="332" name="Google Shape;332;p24"/>
            <p:cNvGrpSpPr/>
            <p:nvPr/>
          </p:nvGrpSpPr>
          <p:grpSpPr>
            <a:xfrm rot="-5400000">
              <a:off x="4056875" y="4581625"/>
              <a:ext cx="138900" cy="594300"/>
              <a:chOff x="259800" y="2501375"/>
              <a:chExt cx="138900" cy="594300"/>
            </a:xfrm>
          </p:grpSpPr>
          <p:sp>
            <p:nvSpPr>
              <p:cNvPr id="333" name="Google Shape;333;p24"/>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334" name="Google Shape;334;p24"/>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335" name="Google Shape;335;p24"/>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336" name="Google Shape;336;p24"/>
            <p:cNvGrpSpPr/>
            <p:nvPr/>
          </p:nvGrpSpPr>
          <p:grpSpPr>
            <a:xfrm>
              <a:off x="-1054156" y="-656378"/>
              <a:ext cx="11095380" cy="6591992"/>
              <a:chOff x="-1054156" y="-656378"/>
              <a:chExt cx="11095380" cy="6591992"/>
            </a:xfrm>
          </p:grpSpPr>
          <p:grpSp>
            <p:nvGrpSpPr>
              <p:cNvPr id="337" name="Google Shape;337;p24"/>
              <p:cNvGrpSpPr/>
              <p:nvPr/>
            </p:nvGrpSpPr>
            <p:grpSpPr>
              <a:xfrm rot="-1800044">
                <a:off x="-741886" y="-324789"/>
                <a:ext cx="1789507" cy="1728562"/>
                <a:chOff x="7777000" y="-567252"/>
                <a:chExt cx="1789547" cy="1728600"/>
              </a:xfrm>
            </p:grpSpPr>
            <p:sp>
              <p:nvSpPr>
                <p:cNvPr id="338" name="Google Shape;338;p24"/>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339" name="Google Shape;339;p24"/>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340" name="Google Shape;340;p24"/>
              <p:cNvGrpSpPr/>
              <p:nvPr/>
            </p:nvGrpSpPr>
            <p:grpSpPr>
              <a:xfrm rot="8999956">
                <a:off x="7981072" y="3833834"/>
                <a:ext cx="1728562" cy="1789510"/>
                <a:chOff x="-433476" y="-754650"/>
                <a:chExt cx="1728600" cy="1789549"/>
              </a:xfrm>
            </p:grpSpPr>
            <p:sp>
              <p:nvSpPr>
                <p:cNvPr id="341" name="Google Shape;341;p24"/>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342" name="Google Shape;342;p24"/>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grpSp>
    </p:spTree>
    <p:extLst>
      <p:ext uri="{BB962C8B-B14F-4D97-AF65-F5344CB8AC3E}">
        <p14:creationId xmlns:p14="http://schemas.microsoft.com/office/powerpoint/2010/main" val="1475213543"/>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8E770-44AE-47D5-B4B1-71BEC9A9D725}"/>
              </a:ext>
            </a:extLst>
          </p:cNvPr>
          <p:cNvSpPr>
            <a:spLocks noGrp="1"/>
          </p:cNvSpPr>
          <p:nvPr>
            <p:ph type="ctrTitle"/>
          </p:nvPr>
        </p:nvSpPr>
        <p:spPr>
          <a:xfrm>
            <a:off x="841248" y="663960"/>
            <a:ext cx="9456049" cy="3594112"/>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F4CA91C7-81A9-46F3-B0F4-D9AB8808514E}"/>
              </a:ext>
            </a:extLst>
          </p:cNvPr>
          <p:cNvSpPr>
            <a:spLocks noGrp="1"/>
          </p:cNvSpPr>
          <p:nvPr>
            <p:ph type="subTitle" idx="1"/>
          </p:nvPr>
        </p:nvSpPr>
        <p:spPr>
          <a:xfrm>
            <a:off x="841248" y="4667581"/>
            <a:ext cx="9456049" cy="1197387"/>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A648C8-9681-4994-B52A-1A8BC79127E1}"/>
              </a:ext>
            </a:extLst>
          </p:cNvPr>
          <p:cNvSpPr>
            <a:spLocks noGrp="1"/>
          </p:cNvSpPr>
          <p:nvPr>
            <p:ph type="dt" sz="half" idx="10"/>
          </p:nvPr>
        </p:nvSpPr>
        <p:spPr>
          <a:xfrm>
            <a:off x="841248" y="6102693"/>
            <a:ext cx="2743200" cy="365125"/>
          </a:xfrm>
        </p:spPr>
        <p:txBody>
          <a:bodyPr/>
          <a:lstStyle/>
          <a:p>
            <a:fld id="{AE3425CA-4B9D-4420-BB9E-C250DB30E421}" type="datetime1">
              <a:rPr lang="en-US" smtClean="0"/>
              <a:t>1/27/2024</a:t>
            </a:fld>
            <a:endParaRPr lang="en-US"/>
          </a:p>
        </p:txBody>
      </p:sp>
      <p:sp>
        <p:nvSpPr>
          <p:cNvPr id="5" name="Footer Placeholder 4">
            <a:extLst>
              <a:ext uri="{FF2B5EF4-FFF2-40B4-BE49-F238E27FC236}">
                <a16:creationId xmlns:a16="http://schemas.microsoft.com/office/drawing/2014/main" id="{6677F203-CB10-488B-82DC-9D0571A5EE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B2E9B-C8B7-4716-9D05-265A04246E05}"/>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3798697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42B9A-9384-46B2-8B4F-B9C2035CAB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413CF4-CD0B-4F3C-A1CE-1BA3EFDEEB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1DE659-17B0-4F70-8F1C-93BF4DB64390}"/>
              </a:ext>
            </a:extLst>
          </p:cNvPr>
          <p:cNvSpPr>
            <a:spLocks noGrp="1"/>
          </p:cNvSpPr>
          <p:nvPr>
            <p:ph type="dt" sz="half" idx="10"/>
          </p:nvPr>
        </p:nvSpPr>
        <p:spPr/>
        <p:txBody>
          <a:bodyPr/>
          <a:lstStyle/>
          <a:p>
            <a:fld id="{62751E1E-C50D-4FD4-8B1E-ECD78340D9AB}" type="datetime1">
              <a:rPr lang="en-US" smtClean="0"/>
              <a:t>1/27/2024</a:t>
            </a:fld>
            <a:endParaRPr lang="en-US"/>
          </a:p>
        </p:txBody>
      </p:sp>
      <p:sp>
        <p:nvSpPr>
          <p:cNvPr id="5" name="Footer Placeholder 4">
            <a:extLst>
              <a:ext uri="{FF2B5EF4-FFF2-40B4-BE49-F238E27FC236}">
                <a16:creationId xmlns:a16="http://schemas.microsoft.com/office/drawing/2014/main" id="{37AB0750-AB4E-4FCF-9B52-BC954760B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466B99-C716-4464-B695-623F4C5A9D9B}"/>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9769842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46"/>
        <p:cNvGrpSpPr/>
        <p:nvPr/>
      </p:nvGrpSpPr>
      <p:grpSpPr>
        <a:xfrm>
          <a:off x="0" y="0"/>
          <a:ext cx="0" cy="0"/>
          <a:chOff x="0" y="0"/>
          <a:chExt cx="0" cy="0"/>
        </a:xfrm>
      </p:grpSpPr>
    </p:spTree>
    <p:extLst>
      <p:ext uri="{BB962C8B-B14F-4D97-AF65-F5344CB8AC3E}">
        <p14:creationId xmlns:p14="http://schemas.microsoft.com/office/powerpoint/2010/main" val="40998097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347"/>
        <p:cNvGrpSpPr/>
        <p:nvPr/>
      </p:nvGrpSpPr>
      <p:grpSpPr>
        <a:xfrm>
          <a:off x="0" y="0"/>
          <a:ext cx="0" cy="0"/>
          <a:chOff x="0" y="0"/>
          <a:chExt cx="0" cy="0"/>
        </a:xfrm>
      </p:grpSpPr>
      <p:sp>
        <p:nvSpPr>
          <p:cNvPr id="348" name="Google Shape;348;p27"/>
          <p:cNvSpPr txBox="1">
            <a:spLocks noGrp="1"/>
          </p:cNvSpPr>
          <p:nvPr>
            <p:ph type="title"/>
          </p:nvPr>
        </p:nvSpPr>
        <p:spPr>
          <a:xfrm>
            <a:off x="955700" y="681200"/>
            <a:ext cx="102808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Tree>
    <p:extLst>
      <p:ext uri="{BB962C8B-B14F-4D97-AF65-F5344CB8AC3E}">
        <p14:creationId xmlns:p14="http://schemas.microsoft.com/office/powerpoint/2010/main" val="31814378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Poppins"/>
              <a:ea typeface="Poppins"/>
              <a:cs typeface="Poppins"/>
              <a:sym typeface="Poppins"/>
            </a:endParaRPr>
          </a:p>
        </p:txBody>
      </p:sp>
      <p:sp>
        <p:nvSpPr>
          <p:cNvPr id="10" name="Google Shape;10;p2"/>
          <p:cNvSpPr txBox="1">
            <a:spLocks noGrp="1"/>
          </p:cNvSpPr>
          <p:nvPr>
            <p:ph type="ctrTitle"/>
          </p:nvPr>
        </p:nvSpPr>
        <p:spPr>
          <a:xfrm>
            <a:off x="2426400" y="2156600"/>
            <a:ext cx="7339200" cy="25448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8000"/>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grpSp>
        <p:nvGrpSpPr>
          <p:cNvPr id="11" name="Google Shape;11;p2"/>
          <p:cNvGrpSpPr/>
          <p:nvPr/>
        </p:nvGrpSpPr>
        <p:grpSpPr>
          <a:xfrm>
            <a:off x="-570681" y="-803000"/>
            <a:ext cx="13333364" cy="7406000"/>
            <a:chOff x="-428011" y="-602250"/>
            <a:chExt cx="10000023" cy="5554500"/>
          </a:xfrm>
        </p:grpSpPr>
        <p:grpSp>
          <p:nvGrpSpPr>
            <p:cNvPr id="12" name="Google Shape;12;p2"/>
            <p:cNvGrpSpPr/>
            <p:nvPr/>
          </p:nvGrpSpPr>
          <p:grpSpPr>
            <a:xfrm>
              <a:off x="8138100" y="4815150"/>
              <a:ext cx="593700" cy="137100"/>
              <a:chOff x="8290500" y="4746600"/>
              <a:chExt cx="593700" cy="137100"/>
            </a:xfrm>
          </p:grpSpPr>
          <p:sp>
            <p:nvSpPr>
              <p:cNvPr id="13" name="Google Shape;13;p2"/>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4" name="Google Shape;14;p2"/>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5" name="Google Shape;15;p2"/>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16" name="Google Shape;16;p2"/>
            <p:cNvGrpSpPr/>
            <p:nvPr/>
          </p:nvGrpSpPr>
          <p:grpSpPr>
            <a:xfrm>
              <a:off x="190350" y="2501375"/>
              <a:ext cx="138900" cy="594300"/>
              <a:chOff x="259800" y="2501375"/>
              <a:chExt cx="138900" cy="594300"/>
            </a:xfrm>
          </p:grpSpPr>
          <p:sp>
            <p:nvSpPr>
              <p:cNvPr id="17" name="Google Shape;17;p2"/>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8" name="Google Shape;18;p2"/>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9" name="Google Shape;19;p2"/>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20" name="Google Shape;20;p2"/>
            <p:cNvGrpSpPr/>
            <p:nvPr/>
          </p:nvGrpSpPr>
          <p:grpSpPr>
            <a:xfrm>
              <a:off x="-428011" y="-602250"/>
              <a:ext cx="1728600" cy="1789549"/>
              <a:chOff x="-433476" y="-754650"/>
              <a:chExt cx="1728600" cy="1789549"/>
            </a:xfrm>
          </p:grpSpPr>
          <p:sp>
            <p:nvSpPr>
              <p:cNvPr id="21" name="Google Shape;21;p2"/>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2" name="Google Shape;22;p2"/>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23" name="Google Shape;23;p2"/>
            <p:cNvGrpSpPr/>
            <p:nvPr/>
          </p:nvGrpSpPr>
          <p:grpSpPr>
            <a:xfrm>
              <a:off x="7782465" y="-602250"/>
              <a:ext cx="1789547" cy="1728600"/>
              <a:chOff x="7777000" y="-567252"/>
              <a:chExt cx="1789547" cy="1728600"/>
            </a:xfrm>
          </p:grpSpPr>
          <p:sp>
            <p:nvSpPr>
              <p:cNvPr id="24" name="Google Shape;24;p2"/>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5" name="Google Shape;25;p2"/>
              <p:cNvSpPr/>
              <p:nvPr/>
            </p:nvSpPr>
            <p:spPr>
              <a:xfrm>
                <a:off x="7777000" y="227601"/>
                <a:ext cx="138900" cy="1389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spTree>
    <p:extLst>
      <p:ext uri="{BB962C8B-B14F-4D97-AF65-F5344CB8AC3E}">
        <p14:creationId xmlns:p14="http://schemas.microsoft.com/office/powerpoint/2010/main" val="194057427"/>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6"/>
        <p:cNvGrpSpPr/>
        <p:nvPr/>
      </p:nvGrpSpPr>
      <p:grpSpPr>
        <a:xfrm>
          <a:off x="0" y="0"/>
          <a:ext cx="0" cy="0"/>
          <a:chOff x="0" y="0"/>
          <a:chExt cx="0" cy="0"/>
        </a:xfrm>
      </p:grpSpPr>
      <p:sp>
        <p:nvSpPr>
          <p:cNvPr id="27" name="Google Shape;27;p3"/>
          <p:cNvSpPr/>
          <p:nvPr/>
        </p:nvSpPr>
        <p:spPr>
          <a:xfrm>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Poppins"/>
              <a:ea typeface="Poppins"/>
              <a:cs typeface="Poppins"/>
              <a:sym typeface="Poppins"/>
            </a:endParaRPr>
          </a:p>
        </p:txBody>
      </p:sp>
      <p:grpSp>
        <p:nvGrpSpPr>
          <p:cNvPr id="28" name="Google Shape;28;p3"/>
          <p:cNvGrpSpPr/>
          <p:nvPr/>
        </p:nvGrpSpPr>
        <p:grpSpPr>
          <a:xfrm>
            <a:off x="-570681" y="-803000"/>
            <a:ext cx="13333364" cy="7406000"/>
            <a:chOff x="-428011" y="-602250"/>
            <a:chExt cx="10000023" cy="5554500"/>
          </a:xfrm>
        </p:grpSpPr>
        <p:grpSp>
          <p:nvGrpSpPr>
            <p:cNvPr id="29" name="Google Shape;29;p3"/>
            <p:cNvGrpSpPr/>
            <p:nvPr/>
          </p:nvGrpSpPr>
          <p:grpSpPr>
            <a:xfrm>
              <a:off x="8138100" y="4815150"/>
              <a:ext cx="593700" cy="137100"/>
              <a:chOff x="8290500" y="4746600"/>
              <a:chExt cx="593700" cy="137100"/>
            </a:xfrm>
          </p:grpSpPr>
          <p:sp>
            <p:nvSpPr>
              <p:cNvPr id="30" name="Google Shape;30;p3"/>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31" name="Google Shape;31;p3"/>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32" name="Google Shape;32;p3"/>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33" name="Google Shape;33;p3"/>
            <p:cNvGrpSpPr/>
            <p:nvPr/>
          </p:nvGrpSpPr>
          <p:grpSpPr>
            <a:xfrm>
              <a:off x="190350" y="2501375"/>
              <a:ext cx="138900" cy="594300"/>
              <a:chOff x="259800" y="2501375"/>
              <a:chExt cx="138900" cy="594300"/>
            </a:xfrm>
          </p:grpSpPr>
          <p:sp>
            <p:nvSpPr>
              <p:cNvPr id="34" name="Google Shape;34;p3"/>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35" name="Google Shape;35;p3"/>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36" name="Google Shape;36;p3"/>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37" name="Google Shape;37;p3"/>
            <p:cNvGrpSpPr/>
            <p:nvPr/>
          </p:nvGrpSpPr>
          <p:grpSpPr>
            <a:xfrm>
              <a:off x="-428011" y="-602250"/>
              <a:ext cx="1728600" cy="1789549"/>
              <a:chOff x="-433476" y="-754650"/>
              <a:chExt cx="1728600" cy="1789549"/>
            </a:xfrm>
          </p:grpSpPr>
          <p:sp>
            <p:nvSpPr>
              <p:cNvPr id="38" name="Google Shape;38;p3"/>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39" name="Google Shape;39;p3"/>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40" name="Google Shape;40;p3"/>
            <p:cNvGrpSpPr/>
            <p:nvPr/>
          </p:nvGrpSpPr>
          <p:grpSpPr>
            <a:xfrm>
              <a:off x="7782465" y="-602250"/>
              <a:ext cx="1789547" cy="1728600"/>
              <a:chOff x="7777000" y="-567252"/>
              <a:chExt cx="1789547" cy="1728600"/>
            </a:xfrm>
          </p:grpSpPr>
          <p:sp>
            <p:nvSpPr>
              <p:cNvPr id="41" name="Google Shape;41;p3"/>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42" name="Google Shape;42;p3"/>
              <p:cNvSpPr/>
              <p:nvPr/>
            </p:nvSpPr>
            <p:spPr>
              <a:xfrm>
                <a:off x="7777000" y="227601"/>
                <a:ext cx="138900" cy="1389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sp>
        <p:nvSpPr>
          <p:cNvPr id="43" name="Google Shape;43;p3"/>
          <p:cNvSpPr txBox="1">
            <a:spLocks noGrp="1"/>
          </p:cNvSpPr>
          <p:nvPr>
            <p:ph type="title"/>
          </p:nvPr>
        </p:nvSpPr>
        <p:spPr>
          <a:xfrm>
            <a:off x="960000" y="2128067"/>
            <a:ext cx="6756800" cy="2950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6667"/>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44" name="Google Shape;44;p3"/>
          <p:cNvSpPr txBox="1">
            <a:spLocks noGrp="1"/>
          </p:cNvSpPr>
          <p:nvPr>
            <p:ph type="title" idx="2" hasCustomPrompt="1"/>
          </p:nvPr>
        </p:nvSpPr>
        <p:spPr>
          <a:xfrm>
            <a:off x="950973" y="719333"/>
            <a:ext cx="3260400" cy="1122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80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45" name="Google Shape;45;p3"/>
          <p:cNvSpPr txBox="1">
            <a:spLocks noGrp="1"/>
          </p:cNvSpPr>
          <p:nvPr>
            <p:ph type="subTitle" idx="1"/>
          </p:nvPr>
        </p:nvSpPr>
        <p:spPr>
          <a:xfrm>
            <a:off x="960000" y="5364400"/>
            <a:ext cx="6756800" cy="50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25650745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6"/>
        <p:cNvGrpSpPr/>
        <p:nvPr/>
      </p:nvGrpSpPr>
      <p:grpSpPr>
        <a:xfrm>
          <a:off x="0" y="0"/>
          <a:ext cx="0" cy="0"/>
          <a:chOff x="0" y="0"/>
          <a:chExt cx="0" cy="0"/>
        </a:xfrm>
      </p:grpSpPr>
      <p:sp>
        <p:nvSpPr>
          <p:cNvPr id="47" name="Google Shape;47;p4"/>
          <p:cNvSpPr/>
          <p:nvPr/>
        </p:nvSpPr>
        <p:spPr>
          <a:xfrm>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Poppins"/>
              <a:ea typeface="Poppins"/>
              <a:cs typeface="Poppins"/>
              <a:sym typeface="Poppins"/>
            </a:endParaRPr>
          </a:p>
        </p:txBody>
      </p:sp>
      <p:sp>
        <p:nvSpPr>
          <p:cNvPr id="48" name="Google Shape;48;p4"/>
          <p:cNvSpPr txBox="1">
            <a:spLocks noGrp="1"/>
          </p:cNvSpPr>
          <p:nvPr>
            <p:ph type="title"/>
          </p:nvPr>
        </p:nvSpPr>
        <p:spPr>
          <a:xfrm>
            <a:off x="960000" y="57196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49" name="Google Shape;49;p4"/>
          <p:cNvSpPr txBox="1">
            <a:spLocks noGrp="1"/>
          </p:cNvSpPr>
          <p:nvPr>
            <p:ph type="body" idx="1"/>
          </p:nvPr>
        </p:nvSpPr>
        <p:spPr>
          <a:xfrm>
            <a:off x="960000" y="1621003"/>
            <a:ext cx="10272000" cy="4555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Font typeface="Nunito Light"/>
              <a:buChar char="●"/>
              <a:defRPr/>
            </a:lvl1pPr>
            <a:lvl2pPr marL="1219170" lvl="1" indent="-423323" rtl="0">
              <a:lnSpc>
                <a:spcPct val="100000"/>
              </a:lnSpc>
              <a:spcBef>
                <a:spcPts val="0"/>
              </a:spcBef>
              <a:spcAft>
                <a:spcPts val="0"/>
              </a:spcAft>
              <a:buSzPts val="1400"/>
              <a:buFont typeface="Nunito Light"/>
              <a:buChar char="○"/>
              <a:defRPr/>
            </a:lvl2pPr>
            <a:lvl3pPr marL="1828754" lvl="2" indent="-423323" rtl="0">
              <a:lnSpc>
                <a:spcPct val="100000"/>
              </a:lnSpc>
              <a:spcBef>
                <a:spcPts val="0"/>
              </a:spcBef>
              <a:spcAft>
                <a:spcPts val="0"/>
              </a:spcAft>
              <a:buSzPts val="1400"/>
              <a:buFont typeface="Nunito Light"/>
              <a:buChar char="■"/>
              <a:defRPr/>
            </a:lvl3pPr>
            <a:lvl4pPr marL="2438339" lvl="3" indent="-423323" rtl="0">
              <a:lnSpc>
                <a:spcPct val="100000"/>
              </a:lnSpc>
              <a:spcBef>
                <a:spcPts val="0"/>
              </a:spcBef>
              <a:spcAft>
                <a:spcPts val="0"/>
              </a:spcAft>
              <a:buSzPts val="1400"/>
              <a:buFont typeface="Nunito Light"/>
              <a:buChar char="●"/>
              <a:defRPr/>
            </a:lvl4pPr>
            <a:lvl5pPr marL="3047924" lvl="4" indent="-423323" rtl="0">
              <a:lnSpc>
                <a:spcPct val="100000"/>
              </a:lnSpc>
              <a:spcBef>
                <a:spcPts val="0"/>
              </a:spcBef>
              <a:spcAft>
                <a:spcPts val="0"/>
              </a:spcAft>
              <a:buSzPts val="1400"/>
              <a:buFont typeface="Nunito Light"/>
              <a:buChar char="○"/>
              <a:defRPr/>
            </a:lvl5pPr>
            <a:lvl6pPr marL="3657509" lvl="5" indent="-423323" rtl="0">
              <a:lnSpc>
                <a:spcPct val="100000"/>
              </a:lnSpc>
              <a:spcBef>
                <a:spcPts val="0"/>
              </a:spcBef>
              <a:spcAft>
                <a:spcPts val="0"/>
              </a:spcAft>
              <a:buSzPts val="1400"/>
              <a:buFont typeface="Nunito Light"/>
              <a:buChar char="■"/>
              <a:defRPr/>
            </a:lvl6pPr>
            <a:lvl7pPr marL="4267093" lvl="6" indent="-423323" rtl="0">
              <a:lnSpc>
                <a:spcPct val="100000"/>
              </a:lnSpc>
              <a:spcBef>
                <a:spcPts val="0"/>
              </a:spcBef>
              <a:spcAft>
                <a:spcPts val="0"/>
              </a:spcAft>
              <a:buSzPts val="1400"/>
              <a:buFont typeface="Nunito Light"/>
              <a:buChar char="●"/>
              <a:defRPr/>
            </a:lvl7pPr>
            <a:lvl8pPr marL="4876678" lvl="7" indent="-423323" rtl="0">
              <a:lnSpc>
                <a:spcPct val="100000"/>
              </a:lnSpc>
              <a:spcBef>
                <a:spcPts val="0"/>
              </a:spcBef>
              <a:spcAft>
                <a:spcPts val="0"/>
              </a:spcAft>
              <a:buSzPts val="1400"/>
              <a:buFont typeface="Nunito Light"/>
              <a:buChar char="○"/>
              <a:defRPr/>
            </a:lvl8pPr>
            <a:lvl9pPr marL="5486263" lvl="8" indent="-423323" rtl="0">
              <a:lnSpc>
                <a:spcPct val="100000"/>
              </a:lnSpc>
              <a:spcBef>
                <a:spcPts val="0"/>
              </a:spcBef>
              <a:spcAft>
                <a:spcPts val="0"/>
              </a:spcAft>
              <a:buSzPts val="1400"/>
              <a:buFont typeface="Nunito Light"/>
              <a:buChar char="■"/>
              <a:defRPr/>
            </a:lvl9pPr>
          </a:lstStyle>
          <a:p>
            <a:pPr lvl="0"/>
            <a:r>
              <a:rPr lang="en-US"/>
              <a:t>Click to edit Master text styles</a:t>
            </a:r>
          </a:p>
        </p:txBody>
      </p:sp>
    </p:spTree>
    <p:extLst>
      <p:ext uri="{BB962C8B-B14F-4D97-AF65-F5344CB8AC3E}">
        <p14:creationId xmlns:p14="http://schemas.microsoft.com/office/powerpoint/2010/main" val="3873898740"/>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6"/>
        <p:cNvGrpSpPr/>
        <p:nvPr/>
      </p:nvGrpSpPr>
      <p:grpSpPr>
        <a:xfrm>
          <a:off x="0" y="0"/>
          <a:ext cx="0" cy="0"/>
          <a:chOff x="0" y="0"/>
          <a:chExt cx="0" cy="0"/>
        </a:xfrm>
      </p:grpSpPr>
      <p:sp>
        <p:nvSpPr>
          <p:cNvPr id="47" name="Google Shape;47;p4"/>
          <p:cNvSpPr/>
          <p:nvPr/>
        </p:nvSpPr>
        <p:spPr>
          <a:xfrm>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Poppins"/>
              <a:ea typeface="Poppins"/>
              <a:cs typeface="Poppins"/>
              <a:sym typeface="Poppins"/>
            </a:endParaRPr>
          </a:p>
        </p:txBody>
      </p:sp>
      <p:sp>
        <p:nvSpPr>
          <p:cNvPr id="48" name="Google Shape;48;p4"/>
          <p:cNvSpPr txBox="1">
            <a:spLocks noGrp="1"/>
          </p:cNvSpPr>
          <p:nvPr>
            <p:ph type="title"/>
          </p:nvPr>
        </p:nvSpPr>
        <p:spPr>
          <a:xfrm>
            <a:off x="960000" y="57196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49" name="Google Shape;49;p4"/>
          <p:cNvSpPr txBox="1">
            <a:spLocks noGrp="1"/>
          </p:cNvSpPr>
          <p:nvPr>
            <p:ph type="body" idx="1"/>
          </p:nvPr>
        </p:nvSpPr>
        <p:spPr>
          <a:xfrm>
            <a:off x="960000" y="1621003"/>
            <a:ext cx="10272000" cy="4555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Font typeface="Nunito Light"/>
              <a:buChar char="●"/>
              <a:defRPr/>
            </a:lvl1pPr>
            <a:lvl2pPr marL="1219170" lvl="1" indent="-423323" rtl="0">
              <a:lnSpc>
                <a:spcPct val="100000"/>
              </a:lnSpc>
              <a:spcBef>
                <a:spcPts val="0"/>
              </a:spcBef>
              <a:spcAft>
                <a:spcPts val="0"/>
              </a:spcAft>
              <a:buSzPts val="1400"/>
              <a:buFont typeface="Nunito Light"/>
              <a:buChar char="○"/>
              <a:defRPr/>
            </a:lvl2pPr>
            <a:lvl3pPr marL="1828754" lvl="2" indent="-423323" rtl="0">
              <a:lnSpc>
                <a:spcPct val="100000"/>
              </a:lnSpc>
              <a:spcBef>
                <a:spcPts val="0"/>
              </a:spcBef>
              <a:spcAft>
                <a:spcPts val="0"/>
              </a:spcAft>
              <a:buSzPts val="1400"/>
              <a:buFont typeface="Nunito Light"/>
              <a:buChar char="■"/>
              <a:defRPr/>
            </a:lvl3pPr>
            <a:lvl4pPr marL="2438339" lvl="3" indent="-423323" rtl="0">
              <a:lnSpc>
                <a:spcPct val="100000"/>
              </a:lnSpc>
              <a:spcBef>
                <a:spcPts val="0"/>
              </a:spcBef>
              <a:spcAft>
                <a:spcPts val="0"/>
              </a:spcAft>
              <a:buSzPts val="1400"/>
              <a:buFont typeface="Nunito Light"/>
              <a:buChar char="●"/>
              <a:defRPr/>
            </a:lvl4pPr>
            <a:lvl5pPr marL="3047924" lvl="4" indent="-423323" rtl="0">
              <a:lnSpc>
                <a:spcPct val="100000"/>
              </a:lnSpc>
              <a:spcBef>
                <a:spcPts val="0"/>
              </a:spcBef>
              <a:spcAft>
                <a:spcPts val="0"/>
              </a:spcAft>
              <a:buSzPts val="1400"/>
              <a:buFont typeface="Nunito Light"/>
              <a:buChar char="○"/>
              <a:defRPr/>
            </a:lvl5pPr>
            <a:lvl6pPr marL="3657509" lvl="5" indent="-423323" rtl="0">
              <a:lnSpc>
                <a:spcPct val="100000"/>
              </a:lnSpc>
              <a:spcBef>
                <a:spcPts val="0"/>
              </a:spcBef>
              <a:spcAft>
                <a:spcPts val="0"/>
              </a:spcAft>
              <a:buSzPts val="1400"/>
              <a:buFont typeface="Nunito Light"/>
              <a:buChar char="■"/>
              <a:defRPr/>
            </a:lvl6pPr>
            <a:lvl7pPr marL="4267093" lvl="6" indent="-423323" rtl="0">
              <a:lnSpc>
                <a:spcPct val="100000"/>
              </a:lnSpc>
              <a:spcBef>
                <a:spcPts val="0"/>
              </a:spcBef>
              <a:spcAft>
                <a:spcPts val="0"/>
              </a:spcAft>
              <a:buSzPts val="1400"/>
              <a:buFont typeface="Nunito Light"/>
              <a:buChar char="●"/>
              <a:defRPr/>
            </a:lvl7pPr>
            <a:lvl8pPr marL="4876678" lvl="7" indent="-423323" rtl="0">
              <a:lnSpc>
                <a:spcPct val="100000"/>
              </a:lnSpc>
              <a:spcBef>
                <a:spcPts val="0"/>
              </a:spcBef>
              <a:spcAft>
                <a:spcPts val="0"/>
              </a:spcAft>
              <a:buSzPts val="1400"/>
              <a:buFont typeface="Nunito Light"/>
              <a:buChar char="○"/>
              <a:defRPr/>
            </a:lvl8pPr>
            <a:lvl9pPr marL="5486263" lvl="8" indent="-423323" rtl="0">
              <a:lnSpc>
                <a:spcPct val="100000"/>
              </a:lnSpc>
              <a:spcBef>
                <a:spcPts val="0"/>
              </a:spcBef>
              <a:spcAft>
                <a:spcPts val="0"/>
              </a:spcAft>
              <a:buSzPts val="1400"/>
              <a:buFont typeface="Nunito Light"/>
              <a:buChar char="■"/>
              <a:defRPr/>
            </a:lvl9pPr>
          </a:lstStyle>
          <a:p>
            <a:pPr lvl="0"/>
            <a:r>
              <a:rPr lang="en-US"/>
              <a:t>Click to edit Master text styles</a:t>
            </a:r>
          </a:p>
        </p:txBody>
      </p:sp>
    </p:spTree>
    <p:extLst>
      <p:ext uri="{BB962C8B-B14F-4D97-AF65-F5344CB8AC3E}">
        <p14:creationId xmlns:p14="http://schemas.microsoft.com/office/powerpoint/2010/main" val="941776012"/>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50"/>
        <p:cNvGrpSpPr/>
        <p:nvPr/>
      </p:nvGrpSpPr>
      <p:grpSpPr>
        <a:xfrm>
          <a:off x="0" y="0"/>
          <a:ext cx="0" cy="0"/>
          <a:chOff x="0" y="0"/>
          <a:chExt cx="0" cy="0"/>
        </a:xfrm>
      </p:grpSpPr>
      <p:sp>
        <p:nvSpPr>
          <p:cNvPr id="51" name="Google Shape;51;p5"/>
          <p:cNvSpPr/>
          <p:nvPr/>
        </p:nvSpPr>
        <p:spPr>
          <a:xfrm flipH="1">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Poppins"/>
              <a:ea typeface="Poppins"/>
              <a:cs typeface="Poppins"/>
              <a:sym typeface="Poppins"/>
            </a:endParaRPr>
          </a:p>
        </p:txBody>
      </p:sp>
      <p:grpSp>
        <p:nvGrpSpPr>
          <p:cNvPr id="52" name="Google Shape;52;p5"/>
          <p:cNvGrpSpPr/>
          <p:nvPr/>
        </p:nvGrpSpPr>
        <p:grpSpPr>
          <a:xfrm>
            <a:off x="1399934" y="-1512237"/>
            <a:ext cx="12260788" cy="10000440"/>
            <a:chOff x="1049950" y="-1134178"/>
            <a:chExt cx="9195591" cy="7500330"/>
          </a:xfrm>
        </p:grpSpPr>
        <p:grpSp>
          <p:nvGrpSpPr>
            <p:cNvPr id="53" name="Google Shape;53;p5"/>
            <p:cNvGrpSpPr/>
            <p:nvPr/>
          </p:nvGrpSpPr>
          <p:grpSpPr>
            <a:xfrm rot="-1800044">
              <a:off x="8143764" y="-802589"/>
              <a:ext cx="1789507" cy="1728562"/>
              <a:chOff x="7777000" y="-567252"/>
              <a:chExt cx="1789547" cy="1728600"/>
            </a:xfrm>
          </p:grpSpPr>
          <p:sp>
            <p:nvSpPr>
              <p:cNvPr id="54" name="Google Shape;54;p5"/>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55" name="Google Shape;55;p5"/>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56" name="Google Shape;56;p5"/>
            <p:cNvGrpSpPr/>
            <p:nvPr/>
          </p:nvGrpSpPr>
          <p:grpSpPr>
            <a:xfrm rot="-5400000">
              <a:off x="1277650" y="-37350"/>
              <a:ext cx="138900" cy="594300"/>
              <a:chOff x="259800" y="2501375"/>
              <a:chExt cx="138900" cy="594300"/>
            </a:xfrm>
          </p:grpSpPr>
          <p:sp>
            <p:nvSpPr>
              <p:cNvPr id="57" name="Google Shape;57;p5"/>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58" name="Google Shape;58;p5"/>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59" name="Google Shape;59;p5"/>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60" name="Google Shape;60;p5"/>
            <p:cNvGrpSpPr/>
            <p:nvPr/>
          </p:nvGrpSpPr>
          <p:grpSpPr>
            <a:xfrm rot="-8999956">
              <a:off x="5099414" y="4264372"/>
              <a:ext cx="1728562" cy="1789510"/>
              <a:chOff x="-433476" y="-754650"/>
              <a:chExt cx="1728600" cy="1789549"/>
            </a:xfrm>
          </p:grpSpPr>
          <p:sp>
            <p:nvSpPr>
              <p:cNvPr id="61" name="Google Shape;61;p5"/>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62" name="Google Shape;62;p5"/>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sp>
        <p:nvSpPr>
          <p:cNvPr id="63" name="Google Shape;63;p5"/>
          <p:cNvSpPr txBox="1">
            <a:spLocks noGrp="1"/>
          </p:cNvSpPr>
          <p:nvPr>
            <p:ph type="subTitle" idx="1"/>
          </p:nvPr>
        </p:nvSpPr>
        <p:spPr>
          <a:xfrm>
            <a:off x="6912016" y="4307133"/>
            <a:ext cx="4231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64" name="Google Shape;64;p5"/>
          <p:cNvSpPr txBox="1">
            <a:spLocks noGrp="1"/>
          </p:cNvSpPr>
          <p:nvPr>
            <p:ph type="subTitle" idx="2"/>
          </p:nvPr>
        </p:nvSpPr>
        <p:spPr>
          <a:xfrm>
            <a:off x="1048400" y="4307133"/>
            <a:ext cx="4231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65" name="Google Shape;65;p5"/>
          <p:cNvSpPr txBox="1">
            <a:spLocks noGrp="1"/>
          </p:cNvSpPr>
          <p:nvPr>
            <p:ph type="subTitle" idx="3"/>
          </p:nvPr>
        </p:nvSpPr>
        <p:spPr>
          <a:xfrm>
            <a:off x="6912001" y="2940133"/>
            <a:ext cx="4231600" cy="148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yne"/>
              <a:buNone/>
              <a:defRPr sz="3200">
                <a:latin typeface="Syne"/>
                <a:ea typeface="Syne"/>
                <a:cs typeface="Syne"/>
                <a:sym typeface="Syne"/>
              </a:defRPr>
            </a:lvl1pPr>
            <a:lvl2pPr lvl="1" algn="ctr" rtl="0">
              <a:lnSpc>
                <a:spcPct val="100000"/>
              </a:lnSpc>
              <a:spcBef>
                <a:spcPts val="0"/>
              </a:spcBef>
              <a:spcAft>
                <a:spcPts val="0"/>
              </a:spcAft>
              <a:buSzPts val="2400"/>
              <a:buFont typeface="Syne"/>
              <a:buNone/>
              <a:defRPr sz="3200">
                <a:latin typeface="Syne"/>
                <a:ea typeface="Syne"/>
                <a:cs typeface="Syne"/>
                <a:sym typeface="Syne"/>
              </a:defRPr>
            </a:lvl2pPr>
            <a:lvl3pPr lvl="2" algn="ctr" rtl="0">
              <a:lnSpc>
                <a:spcPct val="100000"/>
              </a:lnSpc>
              <a:spcBef>
                <a:spcPts val="0"/>
              </a:spcBef>
              <a:spcAft>
                <a:spcPts val="0"/>
              </a:spcAft>
              <a:buSzPts val="2400"/>
              <a:buFont typeface="Syne"/>
              <a:buNone/>
              <a:defRPr sz="3200">
                <a:latin typeface="Syne"/>
                <a:ea typeface="Syne"/>
                <a:cs typeface="Syne"/>
                <a:sym typeface="Syne"/>
              </a:defRPr>
            </a:lvl3pPr>
            <a:lvl4pPr lvl="3" algn="ctr" rtl="0">
              <a:lnSpc>
                <a:spcPct val="100000"/>
              </a:lnSpc>
              <a:spcBef>
                <a:spcPts val="0"/>
              </a:spcBef>
              <a:spcAft>
                <a:spcPts val="0"/>
              </a:spcAft>
              <a:buSzPts val="2400"/>
              <a:buFont typeface="Syne"/>
              <a:buNone/>
              <a:defRPr sz="3200">
                <a:latin typeface="Syne"/>
                <a:ea typeface="Syne"/>
                <a:cs typeface="Syne"/>
                <a:sym typeface="Syne"/>
              </a:defRPr>
            </a:lvl4pPr>
            <a:lvl5pPr lvl="4" algn="ctr" rtl="0">
              <a:lnSpc>
                <a:spcPct val="100000"/>
              </a:lnSpc>
              <a:spcBef>
                <a:spcPts val="0"/>
              </a:spcBef>
              <a:spcAft>
                <a:spcPts val="0"/>
              </a:spcAft>
              <a:buSzPts val="2400"/>
              <a:buFont typeface="Syne"/>
              <a:buNone/>
              <a:defRPr sz="3200">
                <a:latin typeface="Syne"/>
                <a:ea typeface="Syne"/>
                <a:cs typeface="Syne"/>
                <a:sym typeface="Syne"/>
              </a:defRPr>
            </a:lvl5pPr>
            <a:lvl6pPr lvl="5" algn="ctr" rtl="0">
              <a:lnSpc>
                <a:spcPct val="100000"/>
              </a:lnSpc>
              <a:spcBef>
                <a:spcPts val="0"/>
              </a:spcBef>
              <a:spcAft>
                <a:spcPts val="0"/>
              </a:spcAft>
              <a:buSzPts val="2400"/>
              <a:buFont typeface="Syne"/>
              <a:buNone/>
              <a:defRPr sz="3200">
                <a:latin typeface="Syne"/>
                <a:ea typeface="Syne"/>
                <a:cs typeface="Syne"/>
                <a:sym typeface="Syne"/>
              </a:defRPr>
            </a:lvl6pPr>
            <a:lvl7pPr lvl="6" algn="ctr" rtl="0">
              <a:lnSpc>
                <a:spcPct val="100000"/>
              </a:lnSpc>
              <a:spcBef>
                <a:spcPts val="0"/>
              </a:spcBef>
              <a:spcAft>
                <a:spcPts val="0"/>
              </a:spcAft>
              <a:buSzPts val="2400"/>
              <a:buFont typeface="Syne"/>
              <a:buNone/>
              <a:defRPr sz="3200">
                <a:latin typeface="Syne"/>
                <a:ea typeface="Syne"/>
                <a:cs typeface="Syne"/>
                <a:sym typeface="Syne"/>
              </a:defRPr>
            </a:lvl7pPr>
            <a:lvl8pPr lvl="7" algn="ctr" rtl="0">
              <a:lnSpc>
                <a:spcPct val="100000"/>
              </a:lnSpc>
              <a:spcBef>
                <a:spcPts val="0"/>
              </a:spcBef>
              <a:spcAft>
                <a:spcPts val="0"/>
              </a:spcAft>
              <a:buSzPts val="2400"/>
              <a:buFont typeface="Syne"/>
              <a:buNone/>
              <a:defRPr sz="3200">
                <a:latin typeface="Syne"/>
                <a:ea typeface="Syne"/>
                <a:cs typeface="Syne"/>
                <a:sym typeface="Syne"/>
              </a:defRPr>
            </a:lvl8pPr>
            <a:lvl9pPr lvl="8" algn="ctr" rtl="0">
              <a:lnSpc>
                <a:spcPct val="100000"/>
              </a:lnSpc>
              <a:spcBef>
                <a:spcPts val="0"/>
              </a:spcBef>
              <a:spcAft>
                <a:spcPts val="0"/>
              </a:spcAft>
              <a:buSzPts val="2400"/>
              <a:buFont typeface="Syne"/>
              <a:buNone/>
              <a:defRPr sz="3200">
                <a:latin typeface="Syne"/>
                <a:ea typeface="Syne"/>
                <a:cs typeface="Syne"/>
                <a:sym typeface="Syne"/>
              </a:defRPr>
            </a:lvl9pPr>
          </a:lstStyle>
          <a:p>
            <a:r>
              <a:rPr lang="en-US"/>
              <a:t>Click to edit Master subtitle style</a:t>
            </a:r>
            <a:endParaRPr/>
          </a:p>
        </p:txBody>
      </p:sp>
      <p:sp>
        <p:nvSpPr>
          <p:cNvPr id="66" name="Google Shape;66;p5"/>
          <p:cNvSpPr txBox="1">
            <a:spLocks noGrp="1"/>
          </p:cNvSpPr>
          <p:nvPr>
            <p:ph type="subTitle" idx="4"/>
          </p:nvPr>
        </p:nvSpPr>
        <p:spPr>
          <a:xfrm>
            <a:off x="1048400" y="2940133"/>
            <a:ext cx="4231600" cy="148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yne"/>
              <a:buNone/>
              <a:defRPr sz="3200">
                <a:latin typeface="Syne"/>
                <a:ea typeface="Syne"/>
                <a:cs typeface="Syne"/>
                <a:sym typeface="Syne"/>
              </a:defRPr>
            </a:lvl1pPr>
            <a:lvl2pPr lvl="1" algn="ctr" rtl="0">
              <a:lnSpc>
                <a:spcPct val="100000"/>
              </a:lnSpc>
              <a:spcBef>
                <a:spcPts val="0"/>
              </a:spcBef>
              <a:spcAft>
                <a:spcPts val="0"/>
              </a:spcAft>
              <a:buSzPts val="2400"/>
              <a:buFont typeface="Syne"/>
              <a:buNone/>
              <a:defRPr sz="3200">
                <a:latin typeface="Syne"/>
                <a:ea typeface="Syne"/>
                <a:cs typeface="Syne"/>
                <a:sym typeface="Syne"/>
              </a:defRPr>
            </a:lvl2pPr>
            <a:lvl3pPr lvl="2" algn="ctr" rtl="0">
              <a:lnSpc>
                <a:spcPct val="100000"/>
              </a:lnSpc>
              <a:spcBef>
                <a:spcPts val="0"/>
              </a:spcBef>
              <a:spcAft>
                <a:spcPts val="0"/>
              </a:spcAft>
              <a:buSzPts val="2400"/>
              <a:buFont typeface="Syne"/>
              <a:buNone/>
              <a:defRPr sz="3200">
                <a:latin typeface="Syne"/>
                <a:ea typeface="Syne"/>
                <a:cs typeface="Syne"/>
                <a:sym typeface="Syne"/>
              </a:defRPr>
            </a:lvl3pPr>
            <a:lvl4pPr lvl="3" algn="ctr" rtl="0">
              <a:lnSpc>
                <a:spcPct val="100000"/>
              </a:lnSpc>
              <a:spcBef>
                <a:spcPts val="0"/>
              </a:spcBef>
              <a:spcAft>
                <a:spcPts val="0"/>
              </a:spcAft>
              <a:buSzPts val="2400"/>
              <a:buFont typeface="Syne"/>
              <a:buNone/>
              <a:defRPr sz="3200">
                <a:latin typeface="Syne"/>
                <a:ea typeface="Syne"/>
                <a:cs typeface="Syne"/>
                <a:sym typeface="Syne"/>
              </a:defRPr>
            </a:lvl4pPr>
            <a:lvl5pPr lvl="4" algn="ctr" rtl="0">
              <a:lnSpc>
                <a:spcPct val="100000"/>
              </a:lnSpc>
              <a:spcBef>
                <a:spcPts val="0"/>
              </a:spcBef>
              <a:spcAft>
                <a:spcPts val="0"/>
              </a:spcAft>
              <a:buSzPts val="2400"/>
              <a:buFont typeface="Syne"/>
              <a:buNone/>
              <a:defRPr sz="3200">
                <a:latin typeface="Syne"/>
                <a:ea typeface="Syne"/>
                <a:cs typeface="Syne"/>
                <a:sym typeface="Syne"/>
              </a:defRPr>
            </a:lvl5pPr>
            <a:lvl6pPr lvl="5" algn="ctr" rtl="0">
              <a:lnSpc>
                <a:spcPct val="100000"/>
              </a:lnSpc>
              <a:spcBef>
                <a:spcPts val="0"/>
              </a:spcBef>
              <a:spcAft>
                <a:spcPts val="0"/>
              </a:spcAft>
              <a:buSzPts val="2400"/>
              <a:buFont typeface="Syne"/>
              <a:buNone/>
              <a:defRPr sz="3200">
                <a:latin typeface="Syne"/>
                <a:ea typeface="Syne"/>
                <a:cs typeface="Syne"/>
                <a:sym typeface="Syne"/>
              </a:defRPr>
            </a:lvl6pPr>
            <a:lvl7pPr lvl="6" algn="ctr" rtl="0">
              <a:lnSpc>
                <a:spcPct val="100000"/>
              </a:lnSpc>
              <a:spcBef>
                <a:spcPts val="0"/>
              </a:spcBef>
              <a:spcAft>
                <a:spcPts val="0"/>
              </a:spcAft>
              <a:buSzPts val="2400"/>
              <a:buFont typeface="Syne"/>
              <a:buNone/>
              <a:defRPr sz="3200">
                <a:latin typeface="Syne"/>
                <a:ea typeface="Syne"/>
                <a:cs typeface="Syne"/>
                <a:sym typeface="Syne"/>
              </a:defRPr>
            </a:lvl7pPr>
            <a:lvl8pPr lvl="7" algn="ctr" rtl="0">
              <a:lnSpc>
                <a:spcPct val="100000"/>
              </a:lnSpc>
              <a:spcBef>
                <a:spcPts val="0"/>
              </a:spcBef>
              <a:spcAft>
                <a:spcPts val="0"/>
              </a:spcAft>
              <a:buSzPts val="2400"/>
              <a:buFont typeface="Syne"/>
              <a:buNone/>
              <a:defRPr sz="3200">
                <a:latin typeface="Syne"/>
                <a:ea typeface="Syne"/>
                <a:cs typeface="Syne"/>
                <a:sym typeface="Syne"/>
              </a:defRPr>
            </a:lvl8pPr>
            <a:lvl9pPr lvl="8" algn="ctr" rtl="0">
              <a:lnSpc>
                <a:spcPct val="100000"/>
              </a:lnSpc>
              <a:spcBef>
                <a:spcPts val="0"/>
              </a:spcBef>
              <a:spcAft>
                <a:spcPts val="0"/>
              </a:spcAft>
              <a:buSzPts val="2400"/>
              <a:buFont typeface="Syne"/>
              <a:buNone/>
              <a:defRPr sz="3200">
                <a:latin typeface="Syne"/>
                <a:ea typeface="Syne"/>
                <a:cs typeface="Syne"/>
                <a:sym typeface="Syne"/>
              </a:defRPr>
            </a:lvl9pPr>
          </a:lstStyle>
          <a:p>
            <a:r>
              <a:rPr lang="en-US"/>
              <a:t>Click to edit Master subtitle style</a:t>
            </a:r>
            <a:endParaRPr/>
          </a:p>
        </p:txBody>
      </p:sp>
      <p:sp>
        <p:nvSpPr>
          <p:cNvPr id="67" name="Google Shape;67;p5"/>
          <p:cNvSpPr txBox="1">
            <a:spLocks noGrp="1"/>
          </p:cNvSpPr>
          <p:nvPr>
            <p:ph type="title"/>
          </p:nvPr>
        </p:nvSpPr>
        <p:spPr>
          <a:xfrm>
            <a:off x="960000" y="57196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3680504048"/>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8"/>
        <p:cNvGrpSpPr/>
        <p:nvPr/>
      </p:nvGrpSpPr>
      <p:grpSpPr>
        <a:xfrm>
          <a:off x="0" y="0"/>
          <a:ext cx="0" cy="0"/>
          <a:chOff x="0" y="0"/>
          <a:chExt cx="0" cy="0"/>
        </a:xfrm>
      </p:grpSpPr>
      <p:sp>
        <p:nvSpPr>
          <p:cNvPr id="69" name="Google Shape;69;p6"/>
          <p:cNvSpPr/>
          <p:nvPr/>
        </p:nvSpPr>
        <p:spPr>
          <a:xfrm flipH="1">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Poppins"/>
              <a:ea typeface="Poppins"/>
              <a:cs typeface="Poppins"/>
              <a:sym typeface="Poppins"/>
            </a:endParaRPr>
          </a:p>
        </p:txBody>
      </p:sp>
      <p:sp>
        <p:nvSpPr>
          <p:cNvPr id="70" name="Google Shape;70;p6"/>
          <p:cNvSpPr/>
          <p:nvPr/>
        </p:nvSpPr>
        <p:spPr>
          <a:xfrm flipH="1">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Poppins"/>
              <a:ea typeface="Poppins"/>
              <a:cs typeface="Poppins"/>
              <a:sym typeface="Poppins"/>
            </a:endParaRPr>
          </a:p>
        </p:txBody>
      </p:sp>
      <p:sp>
        <p:nvSpPr>
          <p:cNvPr id="71" name="Google Shape;71;p6"/>
          <p:cNvSpPr txBox="1">
            <a:spLocks noGrp="1"/>
          </p:cNvSpPr>
          <p:nvPr>
            <p:ph type="title"/>
          </p:nvPr>
        </p:nvSpPr>
        <p:spPr>
          <a:xfrm>
            <a:off x="960000" y="57196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grpSp>
        <p:nvGrpSpPr>
          <p:cNvPr id="72" name="Google Shape;72;p6"/>
          <p:cNvGrpSpPr/>
          <p:nvPr/>
        </p:nvGrpSpPr>
        <p:grpSpPr>
          <a:xfrm>
            <a:off x="9204701" y="-1308979"/>
            <a:ext cx="4023324" cy="7911979"/>
            <a:chOff x="6903525" y="-981734"/>
            <a:chExt cx="3017493" cy="5933984"/>
          </a:xfrm>
        </p:grpSpPr>
        <p:grpSp>
          <p:nvGrpSpPr>
            <p:cNvPr id="73" name="Google Shape;73;p6"/>
            <p:cNvGrpSpPr/>
            <p:nvPr/>
          </p:nvGrpSpPr>
          <p:grpSpPr>
            <a:xfrm>
              <a:off x="6903525" y="4815150"/>
              <a:ext cx="593700" cy="137100"/>
              <a:chOff x="8290500" y="4746600"/>
              <a:chExt cx="593700" cy="137100"/>
            </a:xfrm>
          </p:grpSpPr>
          <p:sp>
            <p:nvSpPr>
              <p:cNvPr id="74" name="Google Shape;74;p6"/>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75" name="Google Shape;75;p6"/>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76" name="Google Shape;76;p6"/>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77" name="Google Shape;77;p6"/>
            <p:cNvGrpSpPr/>
            <p:nvPr/>
          </p:nvGrpSpPr>
          <p:grpSpPr>
            <a:xfrm rot="-2700000">
              <a:off x="7782413" y="-602185"/>
              <a:ext cx="1789529" cy="1728583"/>
              <a:chOff x="7777000" y="-567252"/>
              <a:chExt cx="1789547" cy="1728600"/>
            </a:xfrm>
          </p:grpSpPr>
          <p:sp>
            <p:nvSpPr>
              <p:cNvPr id="78" name="Google Shape;78;p6"/>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79" name="Google Shape;79;p6"/>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spTree>
    <p:extLst>
      <p:ext uri="{BB962C8B-B14F-4D97-AF65-F5344CB8AC3E}">
        <p14:creationId xmlns:p14="http://schemas.microsoft.com/office/powerpoint/2010/main" val="1791459641"/>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80"/>
        <p:cNvGrpSpPr/>
        <p:nvPr/>
      </p:nvGrpSpPr>
      <p:grpSpPr>
        <a:xfrm>
          <a:off x="0" y="0"/>
          <a:ext cx="0" cy="0"/>
          <a:chOff x="0" y="0"/>
          <a:chExt cx="0" cy="0"/>
        </a:xfrm>
      </p:grpSpPr>
      <p:sp>
        <p:nvSpPr>
          <p:cNvPr id="81" name="Google Shape;81;p7"/>
          <p:cNvSpPr/>
          <p:nvPr/>
        </p:nvSpPr>
        <p:spPr>
          <a:xfrm flipH="1">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Poppins"/>
              <a:ea typeface="Poppins"/>
              <a:cs typeface="Poppins"/>
              <a:sym typeface="Poppins"/>
            </a:endParaRPr>
          </a:p>
        </p:txBody>
      </p:sp>
      <p:sp>
        <p:nvSpPr>
          <p:cNvPr id="82" name="Google Shape;82;p7"/>
          <p:cNvSpPr txBox="1">
            <a:spLocks noGrp="1"/>
          </p:cNvSpPr>
          <p:nvPr>
            <p:ph type="title"/>
          </p:nvPr>
        </p:nvSpPr>
        <p:spPr>
          <a:xfrm>
            <a:off x="960000" y="575872"/>
            <a:ext cx="10281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83" name="Google Shape;83;p7"/>
          <p:cNvSpPr txBox="1">
            <a:spLocks noGrp="1"/>
          </p:cNvSpPr>
          <p:nvPr>
            <p:ph type="subTitle" idx="1"/>
          </p:nvPr>
        </p:nvSpPr>
        <p:spPr>
          <a:xfrm>
            <a:off x="960000" y="1934403"/>
            <a:ext cx="10281200" cy="1657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2133"/>
              </a:spcBef>
              <a:spcAft>
                <a:spcPts val="0"/>
              </a:spcAft>
              <a:buClr>
                <a:srgbClr val="E76A28"/>
              </a:buClr>
              <a:buSzPts val="1500"/>
              <a:buFont typeface="Nunito Light"/>
              <a:buChar char="■"/>
              <a:defRPr/>
            </a:lvl3pPr>
            <a:lvl4pPr lvl="3" algn="ctr" rtl="0">
              <a:lnSpc>
                <a:spcPct val="100000"/>
              </a:lnSpc>
              <a:spcBef>
                <a:spcPts val="2133"/>
              </a:spcBef>
              <a:spcAft>
                <a:spcPts val="0"/>
              </a:spcAft>
              <a:buClr>
                <a:srgbClr val="E76A28"/>
              </a:buClr>
              <a:buSzPts val="1500"/>
              <a:buFont typeface="Nunito Light"/>
              <a:buChar char="●"/>
              <a:defRPr/>
            </a:lvl4pPr>
            <a:lvl5pPr lvl="4" algn="ctr" rtl="0">
              <a:lnSpc>
                <a:spcPct val="100000"/>
              </a:lnSpc>
              <a:spcBef>
                <a:spcPts val="2133"/>
              </a:spcBef>
              <a:spcAft>
                <a:spcPts val="0"/>
              </a:spcAft>
              <a:buClr>
                <a:srgbClr val="E76A28"/>
              </a:buClr>
              <a:buSzPts val="1400"/>
              <a:buFont typeface="Nunito Light"/>
              <a:buChar char="○"/>
              <a:defRPr/>
            </a:lvl5pPr>
            <a:lvl6pPr lvl="5" algn="ctr" rtl="0">
              <a:lnSpc>
                <a:spcPct val="100000"/>
              </a:lnSpc>
              <a:spcBef>
                <a:spcPts val="2133"/>
              </a:spcBef>
              <a:spcAft>
                <a:spcPts val="0"/>
              </a:spcAft>
              <a:buClr>
                <a:srgbClr val="999999"/>
              </a:buClr>
              <a:buSzPts val="1400"/>
              <a:buFont typeface="Nunito Light"/>
              <a:buChar char="■"/>
              <a:defRPr/>
            </a:lvl6pPr>
            <a:lvl7pPr lvl="6" algn="ctr" rtl="0">
              <a:lnSpc>
                <a:spcPct val="100000"/>
              </a:lnSpc>
              <a:spcBef>
                <a:spcPts val="2133"/>
              </a:spcBef>
              <a:spcAft>
                <a:spcPts val="0"/>
              </a:spcAft>
              <a:buClr>
                <a:srgbClr val="999999"/>
              </a:buClr>
              <a:buSzPts val="1300"/>
              <a:buFont typeface="Nunito Light"/>
              <a:buChar char="●"/>
              <a:defRPr/>
            </a:lvl7pPr>
            <a:lvl8pPr lvl="7" algn="ctr" rtl="0">
              <a:lnSpc>
                <a:spcPct val="100000"/>
              </a:lnSpc>
              <a:spcBef>
                <a:spcPts val="2133"/>
              </a:spcBef>
              <a:spcAft>
                <a:spcPts val="0"/>
              </a:spcAft>
              <a:buClr>
                <a:srgbClr val="999999"/>
              </a:buClr>
              <a:buSzPts val="1300"/>
              <a:buFont typeface="Nunito Light"/>
              <a:buChar char="○"/>
              <a:defRPr/>
            </a:lvl8pPr>
            <a:lvl9pPr lvl="8" algn="ctr" rtl="0">
              <a:lnSpc>
                <a:spcPct val="100000"/>
              </a:lnSpc>
              <a:spcBef>
                <a:spcPts val="2133"/>
              </a:spcBef>
              <a:spcAft>
                <a:spcPts val="2133"/>
              </a:spcAft>
              <a:buClr>
                <a:srgbClr val="999999"/>
              </a:buClr>
              <a:buSzPts val="1400"/>
              <a:buFont typeface="Nunito Light"/>
              <a:buChar char="■"/>
              <a:defRPr/>
            </a:lvl9pPr>
          </a:lstStyle>
          <a:p>
            <a:r>
              <a:rPr lang="en-US"/>
              <a:t>Click to edit Master subtitle style</a:t>
            </a:r>
            <a:endParaRPr/>
          </a:p>
        </p:txBody>
      </p:sp>
      <p:grpSp>
        <p:nvGrpSpPr>
          <p:cNvPr id="84" name="Google Shape;84;p7"/>
          <p:cNvGrpSpPr/>
          <p:nvPr/>
        </p:nvGrpSpPr>
        <p:grpSpPr>
          <a:xfrm>
            <a:off x="1399934" y="-1512237"/>
            <a:ext cx="12260788" cy="10000440"/>
            <a:chOff x="1049950" y="-1134178"/>
            <a:chExt cx="9195591" cy="7500330"/>
          </a:xfrm>
        </p:grpSpPr>
        <p:grpSp>
          <p:nvGrpSpPr>
            <p:cNvPr id="85" name="Google Shape;85;p7"/>
            <p:cNvGrpSpPr/>
            <p:nvPr/>
          </p:nvGrpSpPr>
          <p:grpSpPr>
            <a:xfrm rot="-1800044">
              <a:off x="8143764" y="-802589"/>
              <a:ext cx="1789507" cy="1728562"/>
              <a:chOff x="7777000" y="-567252"/>
              <a:chExt cx="1789547" cy="1728600"/>
            </a:xfrm>
          </p:grpSpPr>
          <p:sp>
            <p:nvSpPr>
              <p:cNvPr id="86" name="Google Shape;86;p7"/>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87" name="Google Shape;87;p7"/>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88" name="Google Shape;88;p7"/>
            <p:cNvGrpSpPr/>
            <p:nvPr/>
          </p:nvGrpSpPr>
          <p:grpSpPr>
            <a:xfrm rot="-5400000">
              <a:off x="1277650" y="-37350"/>
              <a:ext cx="138900" cy="594300"/>
              <a:chOff x="259800" y="2501375"/>
              <a:chExt cx="138900" cy="594300"/>
            </a:xfrm>
          </p:grpSpPr>
          <p:sp>
            <p:nvSpPr>
              <p:cNvPr id="89" name="Google Shape;89;p7"/>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90" name="Google Shape;90;p7"/>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91" name="Google Shape;91;p7"/>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92" name="Google Shape;92;p7"/>
            <p:cNvGrpSpPr/>
            <p:nvPr/>
          </p:nvGrpSpPr>
          <p:grpSpPr>
            <a:xfrm rot="-8999956">
              <a:off x="5099414" y="4264372"/>
              <a:ext cx="1728562" cy="1789510"/>
              <a:chOff x="-433476" y="-754650"/>
              <a:chExt cx="1728600" cy="1789549"/>
            </a:xfrm>
          </p:grpSpPr>
          <p:sp>
            <p:nvSpPr>
              <p:cNvPr id="93" name="Google Shape;93;p7"/>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94" name="Google Shape;94;p7"/>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spTree>
    <p:extLst>
      <p:ext uri="{BB962C8B-B14F-4D97-AF65-F5344CB8AC3E}">
        <p14:creationId xmlns:p14="http://schemas.microsoft.com/office/powerpoint/2010/main" val="6512785"/>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95"/>
        <p:cNvGrpSpPr/>
        <p:nvPr/>
      </p:nvGrpSpPr>
      <p:grpSpPr>
        <a:xfrm>
          <a:off x="0" y="0"/>
          <a:ext cx="0" cy="0"/>
          <a:chOff x="0" y="0"/>
          <a:chExt cx="0" cy="0"/>
        </a:xfrm>
      </p:grpSpPr>
      <p:sp>
        <p:nvSpPr>
          <p:cNvPr id="96" name="Google Shape;96;p8"/>
          <p:cNvSpPr/>
          <p:nvPr/>
        </p:nvSpPr>
        <p:spPr>
          <a:xfrm flipH="1">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Poppins"/>
              <a:ea typeface="Poppins"/>
              <a:cs typeface="Poppins"/>
              <a:sym typeface="Poppins"/>
            </a:endParaRPr>
          </a:p>
        </p:txBody>
      </p:sp>
      <p:grpSp>
        <p:nvGrpSpPr>
          <p:cNvPr id="97" name="Google Shape;97;p8"/>
          <p:cNvGrpSpPr/>
          <p:nvPr/>
        </p:nvGrpSpPr>
        <p:grpSpPr>
          <a:xfrm>
            <a:off x="-531035" y="-1111029"/>
            <a:ext cx="13323216" cy="8921928"/>
            <a:chOff x="-398276" y="-833272"/>
            <a:chExt cx="9992412" cy="6691446"/>
          </a:xfrm>
        </p:grpSpPr>
        <p:grpSp>
          <p:nvGrpSpPr>
            <p:cNvPr id="98" name="Google Shape;98;p8"/>
            <p:cNvGrpSpPr/>
            <p:nvPr/>
          </p:nvGrpSpPr>
          <p:grpSpPr>
            <a:xfrm rot="-5400000">
              <a:off x="-428749" y="-802799"/>
              <a:ext cx="1789547" cy="1728600"/>
              <a:chOff x="7777000" y="-567252"/>
              <a:chExt cx="1789547" cy="1728600"/>
            </a:xfrm>
          </p:grpSpPr>
          <p:sp>
            <p:nvSpPr>
              <p:cNvPr id="99" name="Google Shape;99;p8"/>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00" name="Google Shape;100;p8"/>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101" name="Google Shape;101;p8"/>
            <p:cNvGrpSpPr/>
            <p:nvPr/>
          </p:nvGrpSpPr>
          <p:grpSpPr>
            <a:xfrm rot="-5400000">
              <a:off x="8153925" y="-37350"/>
              <a:ext cx="138900" cy="594300"/>
              <a:chOff x="259800" y="2501375"/>
              <a:chExt cx="138900" cy="594300"/>
            </a:xfrm>
          </p:grpSpPr>
          <p:sp>
            <p:nvSpPr>
              <p:cNvPr id="102" name="Google Shape;102;p8"/>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03" name="Google Shape;103;p8"/>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04" name="Google Shape;104;p8"/>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105" name="Google Shape;105;p8"/>
            <p:cNvGrpSpPr/>
            <p:nvPr/>
          </p:nvGrpSpPr>
          <p:grpSpPr>
            <a:xfrm rot="10800000">
              <a:off x="7865536" y="4068624"/>
              <a:ext cx="1728600" cy="1789549"/>
              <a:chOff x="-433476" y="-754650"/>
              <a:chExt cx="1728600" cy="1789549"/>
            </a:xfrm>
          </p:grpSpPr>
          <p:sp>
            <p:nvSpPr>
              <p:cNvPr id="106" name="Google Shape;106;p8"/>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07" name="Google Shape;107;p8"/>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sp>
        <p:nvSpPr>
          <p:cNvPr id="108" name="Google Shape;108;p8"/>
          <p:cNvSpPr txBox="1">
            <a:spLocks noGrp="1"/>
          </p:cNvSpPr>
          <p:nvPr>
            <p:ph type="title"/>
          </p:nvPr>
        </p:nvSpPr>
        <p:spPr>
          <a:xfrm>
            <a:off x="1788167" y="2730133"/>
            <a:ext cx="8615600" cy="13976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100"/>
              <a:buNone/>
              <a:defRPr sz="7066"/>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856814701"/>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09"/>
        <p:cNvGrpSpPr/>
        <p:nvPr/>
      </p:nvGrpSpPr>
      <p:grpSpPr>
        <a:xfrm>
          <a:off x="0" y="0"/>
          <a:ext cx="0" cy="0"/>
          <a:chOff x="0" y="0"/>
          <a:chExt cx="0" cy="0"/>
        </a:xfrm>
      </p:grpSpPr>
      <p:sp>
        <p:nvSpPr>
          <p:cNvPr id="110" name="Google Shape;110;p9"/>
          <p:cNvSpPr/>
          <p:nvPr/>
        </p:nvSpPr>
        <p:spPr>
          <a:xfrm>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Poppins"/>
              <a:ea typeface="Poppins"/>
              <a:cs typeface="Poppins"/>
              <a:sym typeface="Poppins"/>
            </a:endParaRPr>
          </a:p>
        </p:txBody>
      </p:sp>
      <p:sp>
        <p:nvSpPr>
          <p:cNvPr id="111" name="Google Shape;111;p9"/>
          <p:cNvSpPr txBox="1">
            <a:spLocks noGrp="1"/>
          </p:cNvSpPr>
          <p:nvPr>
            <p:ph type="title"/>
          </p:nvPr>
        </p:nvSpPr>
        <p:spPr>
          <a:xfrm>
            <a:off x="2611400" y="2889200"/>
            <a:ext cx="6969200" cy="17384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15000"/>
              </a:lnSpc>
              <a:spcBef>
                <a:spcPts val="0"/>
              </a:spcBef>
              <a:spcAft>
                <a:spcPts val="0"/>
              </a:spcAft>
              <a:buSzPts val="3500"/>
              <a:buNone/>
              <a:defRPr sz="2400" b="0">
                <a:latin typeface="Poppins"/>
                <a:ea typeface="Poppins"/>
                <a:cs typeface="Poppins"/>
                <a:sym typeface="Poppins"/>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grpSp>
        <p:nvGrpSpPr>
          <p:cNvPr id="112" name="Google Shape;112;p9"/>
          <p:cNvGrpSpPr/>
          <p:nvPr/>
        </p:nvGrpSpPr>
        <p:grpSpPr>
          <a:xfrm>
            <a:off x="-805988" y="-662452"/>
            <a:ext cx="13861413" cy="8768549"/>
            <a:chOff x="-604491" y="-496839"/>
            <a:chExt cx="10396060" cy="6576412"/>
          </a:xfrm>
        </p:grpSpPr>
        <p:grpSp>
          <p:nvGrpSpPr>
            <p:cNvPr id="113" name="Google Shape;113;p9"/>
            <p:cNvGrpSpPr/>
            <p:nvPr/>
          </p:nvGrpSpPr>
          <p:grpSpPr>
            <a:xfrm>
              <a:off x="190350" y="2517800"/>
              <a:ext cx="138900" cy="594300"/>
              <a:chOff x="259800" y="2501375"/>
              <a:chExt cx="138900" cy="594300"/>
            </a:xfrm>
          </p:grpSpPr>
          <p:sp>
            <p:nvSpPr>
              <p:cNvPr id="114" name="Google Shape;114;p9"/>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15" name="Google Shape;115;p9"/>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16" name="Google Shape;116;p9"/>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117" name="Google Shape;117;p9"/>
            <p:cNvGrpSpPr/>
            <p:nvPr/>
          </p:nvGrpSpPr>
          <p:grpSpPr>
            <a:xfrm>
              <a:off x="6891900" y="191250"/>
              <a:ext cx="593700" cy="137100"/>
              <a:chOff x="8290500" y="4746600"/>
              <a:chExt cx="593700" cy="137100"/>
            </a:xfrm>
          </p:grpSpPr>
          <p:sp>
            <p:nvSpPr>
              <p:cNvPr id="118" name="Google Shape;118;p9"/>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19" name="Google Shape;119;p9"/>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20" name="Google Shape;120;p9"/>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sp>
          <p:nvSpPr>
            <p:cNvPr id="121" name="Google Shape;121;p9"/>
            <p:cNvSpPr/>
            <p:nvPr/>
          </p:nvSpPr>
          <p:spPr>
            <a:xfrm rot="10800000">
              <a:off x="-604491" y="-496839"/>
              <a:ext cx="1728600" cy="1727400"/>
            </a:xfrm>
            <a:prstGeom prst="arc">
              <a:avLst>
                <a:gd name="adj1" fmla="val 20606760"/>
                <a:gd name="adj2" fmla="val 1233493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nvGrpSpPr>
            <p:cNvPr id="122" name="Google Shape;122;p9"/>
            <p:cNvGrpSpPr/>
            <p:nvPr/>
          </p:nvGrpSpPr>
          <p:grpSpPr>
            <a:xfrm rot="7200044">
              <a:off x="7720263" y="3988947"/>
              <a:ext cx="1728562" cy="1789510"/>
              <a:chOff x="-433476" y="-754650"/>
              <a:chExt cx="1728600" cy="1789549"/>
            </a:xfrm>
          </p:grpSpPr>
          <p:sp>
            <p:nvSpPr>
              <p:cNvPr id="123" name="Google Shape;123;p9"/>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24" name="Google Shape;124;p9"/>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spTree>
    <p:extLst>
      <p:ext uri="{BB962C8B-B14F-4D97-AF65-F5344CB8AC3E}">
        <p14:creationId xmlns:p14="http://schemas.microsoft.com/office/powerpoint/2010/main" val="1088489235"/>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25"/>
        <p:cNvGrpSpPr/>
        <p:nvPr/>
      </p:nvGrpSpPr>
      <p:grpSpPr>
        <a:xfrm>
          <a:off x="0" y="0"/>
          <a:ext cx="0" cy="0"/>
          <a:chOff x="0" y="0"/>
          <a:chExt cx="0" cy="0"/>
        </a:xfrm>
      </p:grpSpPr>
      <p:sp>
        <p:nvSpPr>
          <p:cNvPr id="126" name="Google Shape;126;p10"/>
          <p:cNvSpPr>
            <a:spLocks noGrp="1"/>
          </p:cNvSpPr>
          <p:nvPr>
            <p:ph type="pic" idx="2"/>
          </p:nvPr>
        </p:nvSpPr>
        <p:spPr>
          <a:xfrm>
            <a:off x="-8867" y="-8867"/>
            <a:ext cx="12200800" cy="6858000"/>
          </a:xfrm>
          <a:prstGeom prst="rect">
            <a:avLst/>
          </a:prstGeom>
          <a:noFill/>
          <a:ln>
            <a:noFill/>
          </a:ln>
        </p:spPr>
      </p:sp>
      <p:sp>
        <p:nvSpPr>
          <p:cNvPr id="127" name="Google Shape;127;p10"/>
          <p:cNvSpPr txBox="1">
            <a:spLocks noGrp="1"/>
          </p:cNvSpPr>
          <p:nvPr>
            <p:ph type="title"/>
          </p:nvPr>
        </p:nvSpPr>
        <p:spPr>
          <a:xfrm>
            <a:off x="960000" y="5352600"/>
            <a:ext cx="10272000" cy="7636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1250342877"/>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28"/>
        <p:cNvGrpSpPr/>
        <p:nvPr/>
      </p:nvGrpSpPr>
      <p:grpSpPr>
        <a:xfrm>
          <a:off x="0" y="0"/>
          <a:ext cx="0" cy="0"/>
          <a:chOff x="0" y="0"/>
          <a:chExt cx="0" cy="0"/>
        </a:xfrm>
      </p:grpSpPr>
      <p:sp>
        <p:nvSpPr>
          <p:cNvPr id="129" name="Google Shape;129;p11"/>
          <p:cNvSpPr/>
          <p:nvPr/>
        </p:nvSpPr>
        <p:spPr>
          <a:xfrm flipH="1">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Poppins"/>
              <a:ea typeface="Poppins"/>
              <a:cs typeface="Poppins"/>
              <a:sym typeface="Poppins"/>
            </a:endParaRPr>
          </a:p>
        </p:txBody>
      </p:sp>
      <p:grpSp>
        <p:nvGrpSpPr>
          <p:cNvPr id="130" name="Google Shape;130;p11"/>
          <p:cNvGrpSpPr/>
          <p:nvPr/>
        </p:nvGrpSpPr>
        <p:grpSpPr>
          <a:xfrm>
            <a:off x="-531035" y="-1111029"/>
            <a:ext cx="13323216" cy="8921928"/>
            <a:chOff x="-398276" y="-833272"/>
            <a:chExt cx="9992412" cy="6691446"/>
          </a:xfrm>
        </p:grpSpPr>
        <p:grpSp>
          <p:nvGrpSpPr>
            <p:cNvPr id="131" name="Google Shape;131;p11"/>
            <p:cNvGrpSpPr/>
            <p:nvPr/>
          </p:nvGrpSpPr>
          <p:grpSpPr>
            <a:xfrm rot="-5400000">
              <a:off x="-428749" y="-802799"/>
              <a:ext cx="1789547" cy="1728600"/>
              <a:chOff x="7777000" y="-567252"/>
              <a:chExt cx="1789547" cy="1728600"/>
            </a:xfrm>
          </p:grpSpPr>
          <p:sp>
            <p:nvSpPr>
              <p:cNvPr id="132" name="Google Shape;132;p11"/>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33" name="Google Shape;133;p11"/>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134" name="Google Shape;134;p11"/>
            <p:cNvGrpSpPr/>
            <p:nvPr/>
          </p:nvGrpSpPr>
          <p:grpSpPr>
            <a:xfrm rot="-5400000">
              <a:off x="8153925" y="-37350"/>
              <a:ext cx="138900" cy="594300"/>
              <a:chOff x="259800" y="2501375"/>
              <a:chExt cx="138900" cy="594300"/>
            </a:xfrm>
          </p:grpSpPr>
          <p:sp>
            <p:nvSpPr>
              <p:cNvPr id="135" name="Google Shape;135;p11"/>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36" name="Google Shape;136;p11"/>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37" name="Google Shape;137;p11"/>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138" name="Google Shape;138;p11"/>
            <p:cNvGrpSpPr/>
            <p:nvPr/>
          </p:nvGrpSpPr>
          <p:grpSpPr>
            <a:xfrm rot="10800000">
              <a:off x="7865536" y="4068624"/>
              <a:ext cx="1728600" cy="1789549"/>
              <a:chOff x="-433476" y="-754650"/>
              <a:chExt cx="1728600" cy="1789549"/>
            </a:xfrm>
          </p:grpSpPr>
          <p:sp>
            <p:nvSpPr>
              <p:cNvPr id="139" name="Google Shape;139;p11"/>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40" name="Google Shape;140;p11"/>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sp>
        <p:nvSpPr>
          <p:cNvPr id="141" name="Google Shape;141;p11"/>
          <p:cNvSpPr txBox="1">
            <a:spLocks noGrp="1"/>
          </p:cNvSpPr>
          <p:nvPr>
            <p:ph type="title" hasCustomPrompt="1"/>
          </p:nvPr>
        </p:nvSpPr>
        <p:spPr>
          <a:xfrm>
            <a:off x="2780067" y="2778833"/>
            <a:ext cx="6632000" cy="11240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8000"/>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r>
              <a:t>xx%</a:t>
            </a:r>
          </a:p>
        </p:txBody>
      </p:sp>
      <p:sp>
        <p:nvSpPr>
          <p:cNvPr id="142" name="Google Shape;142;p11"/>
          <p:cNvSpPr txBox="1">
            <a:spLocks noGrp="1"/>
          </p:cNvSpPr>
          <p:nvPr>
            <p:ph type="subTitle" idx="1"/>
          </p:nvPr>
        </p:nvSpPr>
        <p:spPr>
          <a:xfrm>
            <a:off x="2780067" y="3902800"/>
            <a:ext cx="6632000" cy="6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400"/>
            </a:lvl1pPr>
            <a:lvl2pPr lvl="1" algn="ctr" rtl="0">
              <a:lnSpc>
                <a:spcPct val="100000"/>
              </a:lnSpc>
              <a:spcBef>
                <a:spcPts val="0"/>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684437686"/>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1"/>
        </a:solidFill>
        <a:effectLst/>
      </p:bgPr>
    </p:bg>
    <p:spTree>
      <p:nvGrpSpPr>
        <p:cNvPr id="1" name="Shape 143"/>
        <p:cNvGrpSpPr/>
        <p:nvPr/>
      </p:nvGrpSpPr>
      <p:grpSpPr>
        <a:xfrm>
          <a:off x="0" y="0"/>
          <a:ext cx="0" cy="0"/>
          <a:chOff x="0" y="0"/>
          <a:chExt cx="0" cy="0"/>
        </a:xfrm>
      </p:grpSpPr>
    </p:spTree>
    <p:extLst>
      <p:ext uri="{BB962C8B-B14F-4D97-AF65-F5344CB8AC3E}">
        <p14:creationId xmlns:p14="http://schemas.microsoft.com/office/powerpoint/2010/main" val="31927079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44"/>
        <p:cNvGrpSpPr/>
        <p:nvPr/>
      </p:nvGrpSpPr>
      <p:grpSpPr>
        <a:xfrm>
          <a:off x="0" y="0"/>
          <a:ext cx="0" cy="0"/>
          <a:chOff x="0" y="0"/>
          <a:chExt cx="0" cy="0"/>
        </a:xfrm>
      </p:grpSpPr>
      <p:sp>
        <p:nvSpPr>
          <p:cNvPr id="145" name="Google Shape;145;p13"/>
          <p:cNvSpPr/>
          <p:nvPr/>
        </p:nvSpPr>
        <p:spPr>
          <a:xfrm>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Poppins"/>
              <a:ea typeface="Poppins"/>
              <a:cs typeface="Poppins"/>
              <a:sym typeface="Poppins"/>
            </a:endParaRPr>
          </a:p>
        </p:txBody>
      </p:sp>
      <p:sp>
        <p:nvSpPr>
          <p:cNvPr id="146" name="Google Shape;146;p13"/>
          <p:cNvSpPr txBox="1">
            <a:spLocks noGrp="1"/>
          </p:cNvSpPr>
          <p:nvPr>
            <p:ph type="subTitle" idx="1"/>
          </p:nvPr>
        </p:nvSpPr>
        <p:spPr>
          <a:xfrm>
            <a:off x="960000" y="1938367"/>
            <a:ext cx="9146000" cy="1655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lnSpc>
                <a:spcPct val="100000"/>
              </a:lnSpc>
              <a:spcBef>
                <a:spcPts val="0"/>
              </a:spcBef>
              <a:spcAft>
                <a:spcPts val="0"/>
              </a:spcAft>
              <a:buSzPts val="3000"/>
              <a:buNone/>
              <a:defRPr sz="4000"/>
            </a:lvl2pPr>
            <a:lvl3pPr lvl="2" algn="ctr" rtl="0">
              <a:lnSpc>
                <a:spcPct val="100000"/>
              </a:lnSpc>
              <a:spcBef>
                <a:spcPts val="2133"/>
              </a:spcBef>
              <a:spcAft>
                <a:spcPts val="0"/>
              </a:spcAft>
              <a:buSzPts val="3000"/>
              <a:buNone/>
              <a:defRPr sz="4000"/>
            </a:lvl3pPr>
            <a:lvl4pPr lvl="3" algn="ctr" rtl="0">
              <a:lnSpc>
                <a:spcPct val="100000"/>
              </a:lnSpc>
              <a:spcBef>
                <a:spcPts val="2133"/>
              </a:spcBef>
              <a:spcAft>
                <a:spcPts val="0"/>
              </a:spcAft>
              <a:buSzPts val="3000"/>
              <a:buNone/>
              <a:defRPr sz="4000"/>
            </a:lvl4pPr>
            <a:lvl5pPr lvl="4" algn="ctr" rtl="0">
              <a:lnSpc>
                <a:spcPct val="100000"/>
              </a:lnSpc>
              <a:spcBef>
                <a:spcPts val="2133"/>
              </a:spcBef>
              <a:spcAft>
                <a:spcPts val="0"/>
              </a:spcAft>
              <a:buSzPts val="3000"/>
              <a:buNone/>
              <a:defRPr sz="4000"/>
            </a:lvl5pPr>
            <a:lvl6pPr lvl="5" algn="ctr" rtl="0">
              <a:lnSpc>
                <a:spcPct val="100000"/>
              </a:lnSpc>
              <a:spcBef>
                <a:spcPts val="2133"/>
              </a:spcBef>
              <a:spcAft>
                <a:spcPts val="0"/>
              </a:spcAft>
              <a:buSzPts val="3000"/>
              <a:buNone/>
              <a:defRPr sz="4000"/>
            </a:lvl6pPr>
            <a:lvl7pPr lvl="6" algn="ctr" rtl="0">
              <a:lnSpc>
                <a:spcPct val="100000"/>
              </a:lnSpc>
              <a:spcBef>
                <a:spcPts val="2133"/>
              </a:spcBef>
              <a:spcAft>
                <a:spcPts val="0"/>
              </a:spcAft>
              <a:buSzPts val="3000"/>
              <a:buNone/>
              <a:defRPr sz="4000"/>
            </a:lvl7pPr>
            <a:lvl8pPr lvl="7" algn="ctr" rtl="0">
              <a:lnSpc>
                <a:spcPct val="100000"/>
              </a:lnSpc>
              <a:spcBef>
                <a:spcPts val="2133"/>
              </a:spcBef>
              <a:spcAft>
                <a:spcPts val="0"/>
              </a:spcAft>
              <a:buSzPts val="3000"/>
              <a:buNone/>
              <a:defRPr sz="4000"/>
            </a:lvl8pPr>
            <a:lvl9pPr lvl="8" algn="ctr" rtl="0">
              <a:lnSpc>
                <a:spcPct val="100000"/>
              </a:lnSpc>
              <a:spcBef>
                <a:spcPts val="2133"/>
              </a:spcBef>
              <a:spcAft>
                <a:spcPts val="2133"/>
              </a:spcAft>
              <a:buSzPts val="3000"/>
              <a:buNone/>
              <a:defRPr sz="4000"/>
            </a:lvl9pPr>
          </a:lstStyle>
          <a:p>
            <a:r>
              <a:rPr lang="en-US"/>
              <a:t>Click to edit Master subtitle style</a:t>
            </a:r>
            <a:endParaRPr/>
          </a:p>
        </p:txBody>
      </p:sp>
      <p:sp>
        <p:nvSpPr>
          <p:cNvPr id="147" name="Google Shape;147;p13"/>
          <p:cNvSpPr txBox="1">
            <a:spLocks noGrp="1"/>
          </p:cNvSpPr>
          <p:nvPr>
            <p:ph type="title"/>
          </p:nvPr>
        </p:nvSpPr>
        <p:spPr>
          <a:xfrm>
            <a:off x="960000" y="57196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grpSp>
        <p:nvGrpSpPr>
          <p:cNvPr id="148" name="Google Shape;148;p13"/>
          <p:cNvGrpSpPr/>
          <p:nvPr/>
        </p:nvGrpSpPr>
        <p:grpSpPr>
          <a:xfrm>
            <a:off x="-1580591" y="-1369135"/>
            <a:ext cx="15098449" cy="8314029"/>
            <a:chOff x="-1185444" y="-1026851"/>
            <a:chExt cx="11323837" cy="6235522"/>
          </a:xfrm>
        </p:grpSpPr>
        <p:grpSp>
          <p:nvGrpSpPr>
            <p:cNvPr id="149" name="Google Shape;149;p13"/>
            <p:cNvGrpSpPr/>
            <p:nvPr/>
          </p:nvGrpSpPr>
          <p:grpSpPr>
            <a:xfrm>
              <a:off x="-1185444" y="2557150"/>
              <a:ext cx="10139094" cy="2651521"/>
              <a:chOff x="-1185444" y="2557150"/>
              <a:chExt cx="10139094" cy="2651521"/>
            </a:xfrm>
          </p:grpSpPr>
          <p:grpSp>
            <p:nvGrpSpPr>
              <p:cNvPr id="150" name="Google Shape;150;p13"/>
              <p:cNvGrpSpPr/>
              <p:nvPr/>
            </p:nvGrpSpPr>
            <p:grpSpPr>
              <a:xfrm>
                <a:off x="8814750" y="2557150"/>
                <a:ext cx="138900" cy="594300"/>
                <a:chOff x="259800" y="2501375"/>
                <a:chExt cx="138900" cy="594300"/>
              </a:xfrm>
            </p:grpSpPr>
            <p:sp>
              <p:nvSpPr>
                <p:cNvPr id="151" name="Google Shape;151;p13"/>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52" name="Google Shape;152;p13"/>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53" name="Google Shape;153;p13"/>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sp>
            <p:nvSpPr>
              <p:cNvPr id="154" name="Google Shape;154;p13"/>
              <p:cNvSpPr/>
              <p:nvPr/>
            </p:nvSpPr>
            <p:spPr>
              <a:xfrm rot="10530084">
                <a:off x="-1120457" y="3415918"/>
                <a:ext cx="1728826" cy="1727606"/>
              </a:xfrm>
              <a:prstGeom prst="arc">
                <a:avLst>
                  <a:gd name="adj1" fmla="val 14305241"/>
                  <a:gd name="adj2" fmla="val 1233493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nvGrpSpPr>
              <p:cNvPr id="155" name="Google Shape;155;p13"/>
              <p:cNvGrpSpPr/>
              <p:nvPr/>
            </p:nvGrpSpPr>
            <p:grpSpPr>
              <a:xfrm>
                <a:off x="3790575" y="4815150"/>
                <a:ext cx="593700" cy="137100"/>
                <a:chOff x="8290500" y="4746600"/>
                <a:chExt cx="593700" cy="137100"/>
              </a:xfrm>
            </p:grpSpPr>
            <p:sp>
              <p:nvSpPr>
                <p:cNvPr id="156" name="Google Shape;156;p13"/>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57" name="Google Shape;157;p13"/>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58" name="Google Shape;158;p13"/>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grpSp>
          <p:nvGrpSpPr>
            <p:cNvPr id="159" name="Google Shape;159;p13"/>
            <p:cNvGrpSpPr/>
            <p:nvPr/>
          </p:nvGrpSpPr>
          <p:grpSpPr>
            <a:xfrm>
              <a:off x="7991894" y="-1026851"/>
              <a:ext cx="2146500" cy="2146200"/>
              <a:chOff x="7991894" y="-1026851"/>
              <a:chExt cx="2146500" cy="2146200"/>
            </a:xfrm>
          </p:grpSpPr>
          <p:sp>
            <p:nvSpPr>
              <p:cNvPr id="160" name="Google Shape;160;p13"/>
              <p:cNvSpPr/>
              <p:nvPr/>
            </p:nvSpPr>
            <p:spPr>
              <a:xfrm rot="-9814103">
                <a:off x="8200792" y="-817586"/>
                <a:ext cx="1728704" cy="1727671"/>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61" name="Google Shape;161;p13"/>
              <p:cNvSpPr/>
              <p:nvPr/>
            </p:nvSpPr>
            <p:spPr>
              <a:xfrm rot="7425">
                <a:off x="8817004" y="814077"/>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spTree>
    <p:extLst>
      <p:ext uri="{BB962C8B-B14F-4D97-AF65-F5344CB8AC3E}">
        <p14:creationId xmlns:p14="http://schemas.microsoft.com/office/powerpoint/2010/main" val="165725378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50"/>
        <p:cNvGrpSpPr/>
        <p:nvPr/>
      </p:nvGrpSpPr>
      <p:grpSpPr>
        <a:xfrm>
          <a:off x="0" y="0"/>
          <a:ext cx="0" cy="0"/>
          <a:chOff x="0" y="0"/>
          <a:chExt cx="0" cy="0"/>
        </a:xfrm>
      </p:grpSpPr>
      <p:sp>
        <p:nvSpPr>
          <p:cNvPr id="51" name="Google Shape;51;p5"/>
          <p:cNvSpPr/>
          <p:nvPr/>
        </p:nvSpPr>
        <p:spPr>
          <a:xfrm flipH="1">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Poppins"/>
              <a:ea typeface="Poppins"/>
              <a:cs typeface="Poppins"/>
              <a:sym typeface="Poppins"/>
            </a:endParaRPr>
          </a:p>
        </p:txBody>
      </p:sp>
      <p:grpSp>
        <p:nvGrpSpPr>
          <p:cNvPr id="52" name="Google Shape;52;p5"/>
          <p:cNvGrpSpPr/>
          <p:nvPr/>
        </p:nvGrpSpPr>
        <p:grpSpPr>
          <a:xfrm>
            <a:off x="1399934" y="-1512237"/>
            <a:ext cx="12260788" cy="10000440"/>
            <a:chOff x="1049950" y="-1134178"/>
            <a:chExt cx="9195591" cy="7500330"/>
          </a:xfrm>
        </p:grpSpPr>
        <p:grpSp>
          <p:nvGrpSpPr>
            <p:cNvPr id="53" name="Google Shape;53;p5"/>
            <p:cNvGrpSpPr/>
            <p:nvPr/>
          </p:nvGrpSpPr>
          <p:grpSpPr>
            <a:xfrm rot="-1800044">
              <a:off x="8143764" y="-802589"/>
              <a:ext cx="1789507" cy="1728562"/>
              <a:chOff x="7777000" y="-567252"/>
              <a:chExt cx="1789547" cy="1728600"/>
            </a:xfrm>
          </p:grpSpPr>
          <p:sp>
            <p:nvSpPr>
              <p:cNvPr id="54" name="Google Shape;54;p5"/>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55" name="Google Shape;55;p5"/>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56" name="Google Shape;56;p5"/>
            <p:cNvGrpSpPr/>
            <p:nvPr/>
          </p:nvGrpSpPr>
          <p:grpSpPr>
            <a:xfrm rot="-5400000">
              <a:off x="1277650" y="-37350"/>
              <a:ext cx="138900" cy="594300"/>
              <a:chOff x="259800" y="2501375"/>
              <a:chExt cx="138900" cy="594300"/>
            </a:xfrm>
          </p:grpSpPr>
          <p:sp>
            <p:nvSpPr>
              <p:cNvPr id="57" name="Google Shape;57;p5"/>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58" name="Google Shape;58;p5"/>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59" name="Google Shape;59;p5"/>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60" name="Google Shape;60;p5"/>
            <p:cNvGrpSpPr/>
            <p:nvPr/>
          </p:nvGrpSpPr>
          <p:grpSpPr>
            <a:xfrm rot="-8999956">
              <a:off x="5099414" y="4264372"/>
              <a:ext cx="1728562" cy="1789510"/>
              <a:chOff x="-433476" y="-754650"/>
              <a:chExt cx="1728600" cy="1789549"/>
            </a:xfrm>
          </p:grpSpPr>
          <p:sp>
            <p:nvSpPr>
              <p:cNvPr id="61" name="Google Shape;61;p5"/>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62" name="Google Shape;62;p5"/>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sp>
        <p:nvSpPr>
          <p:cNvPr id="63" name="Google Shape;63;p5"/>
          <p:cNvSpPr txBox="1">
            <a:spLocks noGrp="1"/>
          </p:cNvSpPr>
          <p:nvPr>
            <p:ph type="subTitle" idx="1"/>
          </p:nvPr>
        </p:nvSpPr>
        <p:spPr>
          <a:xfrm>
            <a:off x="6912016" y="4307133"/>
            <a:ext cx="4231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64" name="Google Shape;64;p5"/>
          <p:cNvSpPr txBox="1">
            <a:spLocks noGrp="1"/>
          </p:cNvSpPr>
          <p:nvPr>
            <p:ph type="subTitle" idx="2"/>
          </p:nvPr>
        </p:nvSpPr>
        <p:spPr>
          <a:xfrm>
            <a:off x="1048400" y="4307133"/>
            <a:ext cx="4231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65" name="Google Shape;65;p5"/>
          <p:cNvSpPr txBox="1">
            <a:spLocks noGrp="1"/>
          </p:cNvSpPr>
          <p:nvPr>
            <p:ph type="subTitle" idx="3"/>
          </p:nvPr>
        </p:nvSpPr>
        <p:spPr>
          <a:xfrm>
            <a:off x="6912001" y="2940133"/>
            <a:ext cx="4231600" cy="148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yne"/>
              <a:buNone/>
              <a:defRPr sz="3200">
                <a:latin typeface="Syne"/>
                <a:ea typeface="Syne"/>
                <a:cs typeface="Syne"/>
                <a:sym typeface="Syne"/>
              </a:defRPr>
            </a:lvl1pPr>
            <a:lvl2pPr lvl="1" algn="ctr" rtl="0">
              <a:lnSpc>
                <a:spcPct val="100000"/>
              </a:lnSpc>
              <a:spcBef>
                <a:spcPts val="0"/>
              </a:spcBef>
              <a:spcAft>
                <a:spcPts val="0"/>
              </a:spcAft>
              <a:buSzPts val="2400"/>
              <a:buFont typeface="Syne"/>
              <a:buNone/>
              <a:defRPr sz="3200">
                <a:latin typeface="Syne"/>
                <a:ea typeface="Syne"/>
                <a:cs typeface="Syne"/>
                <a:sym typeface="Syne"/>
              </a:defRPr>
            </a:lvl2pPr>
            <a:lvl3pPr lvl="2" algn="ctr" rtl="0">
              <a:lnSpc>
                <a:spcPct val="100000"/>
              </a:lnSpc>
              <a:spcBef>
                <a:spcPts val="0"/>
              </a:spcBef>
              <a:spcAft>
                <a:spcPts val="0"/>
              </a:spcAft>
              <a:buSzPts val="2400"/>
              <a:buFont typeface="Syne"/>
              <a:buNone/>
              <a:defRPr sz="3200">
                <a:latin typeface="Syne"/>
                <a:ea typeface="Syne"/>
                <a:cs typeface="Syne"/>
                <a:sym typeface="Syne"/>
              </a:defRPr>
            </a:lvl3pPr>
            <a:lvl4pPr lvl="3" algn="ctr" rtl="0">
              <a:lnSpc>
                <a:spcPct val="100000"/>
              </a:lnSpc>
              <a:spcBef>
                <a:spcPts val="0"/>
              </a:spcBef>
              <a:spcAft>
                <a:spcPts val="0"/>
              </a:spcAft>
              <a:buSzPts val="2400"/>
              <a:buFont typeface="Syne"/>
              <a:buNone/>
              <a:defRPr sz="3200">
                <a:latin typeface="Syne"/>
                <a:ea typeface="Syne"/>
                <a:cs typeface="Syne"/>
                <a:sym typeface="Syne"/>
              </a:defRPr>
            </a:lvl4pPr>
            <a:lvl5pPr lvl="4" algn="ctr" rtl="0">
              <a:lnSpc>
                <a:spcPct val="100000"/>
              </a:lnSpc>
              <a:spcBef>
                <a:spcPts val="0"/>
              </a:spcBef>
              <a:spcAft>
                <a:spcPts val="0"/>
              </a:spcAft>
              <a:buSzPts val="2400"/>
              <a:buFont typeface="Syne"/>
              <a:buNone/>
              <a:defRPr sz="3200">
                <a:latin typeface="Syne"/>
                <a:ea typeface="Syne"/>
                <a:cs typeface="Syne"/>
                <a:sym typeface="Syne"/>
              </a:defRPr>
            </a:lvl5pPr>
            <a:lvl6pPr lvl="5" algn="ctr" rtl="0">
              <a:lnSpc>
                <a:spcPct val="100000"/>
              </a:lnSpc>
              <a:spcBef>
                <a:spcPts val="0"/>
              </a:spcBef>
              <a:spcAft>
                <a:spcPts val="0"/>
              </a:spcAft>
              <a:buSzPts val="2400"/>
              <a:buFont typeface="Syne"/>
              <a:buNone/>
              <a:defRPr sz="3200">
                <a:latin typeface="Syne"/>
                <a:ea typeface="Syne"/>
                <a:cs typeface="Syne"/>
                <a:sym typeface="Syne"/>
              </a:defRPr>
            </a:lvl6pPr>
            <a:lvl7pPr lvl="6" algn="ctr" rtl="0">
              <a:lnSpc>
                <a:spcPct val="100000"/>
              </a:lnSpc>
              <a:spcBef>
                <a:spcPts val="0"/>
              </a:spcBef>
              <a:spcAft>
                <a:spcPts val="0"/>
              </a:spcAft>
              <a:buSzPts val="2400"/>
              <a:buFont typeface="Syne"/>
              <a:buNone/>
              <a:defRPr sz="3200">
                <a:latin typeface="Syne"/>
                <a:ea typeface="Syne"/>
                <a:cs typeface="Syne"/>
                <a:sym typeface="Syne"/>
              </a:defRPr>
            </a:lvl7pPr>
            <a:lvl8pPr lvl="7" algn="ctr" rtl="0">
              <a:lnSpc>
                <a:spcPct val="100000"/>
              </a:lnSpc>
              <a:spcBef>
                <a:spcPts val="0"/>
              </a:spcBef>
              <a:spcAft>
                <a:spcPts val="0"/>
              </a:spcAft>
              <a:buSzPts val="2400"/>
              <a:buFont typeface="Syne"/>
              <a:buNone/>
              <a:defRPr sz="3200">
                <a:latin typeface="Syne"/>
                <a:ea typeface="Syne"/>
                <a:cs typeface="Syne"/>
                <a:sym typeface="Syne"/>
              </a:defRPr>
            </a:lvl8pPr>
            <a:lvl9pPr lvl="8" algn="ctr" rtl="0">
              <a:lnSpc>
                <a:spcPct val="100000"/>
              </a:lnSpc>
              <a:spcBef>
                <a:spcPts val="0"/>
              </a:spcBef>
              <a:spcAft>
                <a:spcPts val="0"/>
              </a:spcAft>
              <a:buSzPts val="2400"/>
              <a:buFont typeface="Syne"/>
              <a:buNone/>
              <a:defRPr sz="3200">
                <a:latin typeface="Syne"/>
                <a:ea typeface="Syne"/>
                <a:cs typeface="Syne"/>
                <a:sym typeface="Syne"/>
              </a:defRPr>
            </a:lvl9pPr>
          </a:lstStyle>
          <a:p>
            <a:r>
              <a:rPr lang="en-US"/>
              <a:t>Click to edit Master subtitle style</a:t>
            </a:r>
            <a:endParaRPr/>
          </a:p>
        </p:txBody>
      </p:sp>
      <p:sp>
        <p:nvSpPr>
          <p:cNvPr id="66" name="Google Shape;66;p5"/>
          <p:cNvSpPr txBox="1">
            <a:spLocks noGrp="1"/>
          </p:cNvSpPr>
          <p:nvPr>
            <p:ph type="subTitle" idx="4"/>
          </p:nvPr>
        </p:nvSpPr>
        <p:spPr>
          <a:xfrm>
            <a:off x="1048400" y="2940133"/>
            <a:ext cx="4231600" cy="148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yne"/>
              <a:buNone/>
              <a:defRPr sz="3200">
                <a:latin typeface="Syne"/>
                <a:ea typeface="Syne"/>
                <a:cs typeface="Syne"/>
                <a:sym typeface="Syne"/>
              </a:defRPr>
            </a:lvl1pPr>
            <a:lvl2pPr lvl="1" algn="ctr" rtl="0">
              <a:lnSpc>
                <a:spcPct val="100000"/>
              </a:lnSpc>
              <a:spcBef>
                <a:spcPts val="0"/>
              </a:spcBef>
              <a:spcAft>
                <a:spcPts val="0"/>
              </a:spcAft>
              <a:buSzPts val="2400"/>
              <a:buFont typeface="Syne"/>
              <a:buNone/>
              <a:defRPr sz="3200">
                <a:latin typeface="Syne"/>
                <a:ea typeface="Syne"/>
                <a:cs typeface="Syne"/>
                <a:sym typeface="Syne"/>
              </a:defRPr>
            </a:lvl2pPr>
            <a:lvl3pPr lvl="2" algn="ctr" rtl="0">
              <a:lnSpc>
                <a:spcPct val="100000"/>
              </a:lnSpc>
              <a:spcBef>
                <a:spcPts val="0"/>
              </a:spcBef>
              <a:spcAft>
                <a:spcPts val="0"/>
              </a:spcAft>
              <a:buSzPts val="2400"/>
              <a:buFont typeface="Syne"/>
              <a:buNone/>
              <a:defRPr sz="3200">
                <a:latin typeface="Syne"/>
                <a:ea typeface="Syne"/>
                <a:cs typeface="Syne"/>
                <a:sym typeface="Syne"/>
              </a:defRPr>
            </a:lvl3pPr>
            <a:lvl4pPr lvl="3" algn="ctr" rtl="0">
              <a:lnSpc>
                <a:spcPct val="100000"/>
              </a:lnSpc>
              <a:spcBef>
                <a:spcPts val="0"/>
              </a:spcBef>
              <a:spcAft>
                <a:spcPts val="0"/>
              </a:spcAft>
              <a:buSzPts val="2400"/>
              <a:buFont typeface="Syne"/>
              <a:buNone/>
              <a:defRPr sz="3200">
                <a:latin typeface="Syne"/>
                <a:ea typeface="Syne"/>
                <a:cs typeface="Syne"/>
                <a:sym typeface="Syne"/>
              </a:defRPr>
            </a:lvl4pPr>
            <a:lvl5pPr lvl="4" algn="ctr" rtl="0">
              <a:lnSpc>
                <a:spcPct val="100000"/>
              </a:lnSpc>
              <a:spcBef>
                <a:spcPts val="0"/>
              </a:spcBef>
              <a:spcAft>
                <a:spcPts val="0"/>
              </a:spcAft>
              <a:buSzPts val="2400"/>
              <a:buFont typeface="Syne"/>
              <a:buNone/>
              <a:defRPr sz="3200">
                <a:latin typeface="Syne"/>
                <a:ea typeface="Syne"/>
                <a:cs typeface="Syne"/>
                <a:sym typeface="Syne"/>
              </a:defRPr>
            </a:lvl5pPr>
            <a:lvl6pPr lvl="5" algn="ctr" rtl="0">
              <a:lnSpc>
                <a:spcPct val="100000"/>
              </a:lnSpc>
              <a:spcBef>
                <a:spcPts val="0"/>
              </a:spcBef>
              <a:spcAft>
                <a:spcPts val="0"/>
              </a:spcAft>
              <a:buSzPts val="2400"/>
              <a:buFont typeface="Syne"/>
              <a:buNone/>
              <a:defRPr sz="3200">
                <a:latin typeface="Syne"/>
                <a:ea typeface="Syne"/>
                <a:cs typeface="Syne"/>
                <a:sym typeface="Syne"/>
              </a:defRPr>
            </a:lvl6pPr>
            <a:lvl7pPr lvl="6" algn="ctr" rtl="0">
              <a:lnSpc>
                <a:spcPct val="100000"/>
              </a:lnSpc>
              <a:spcBef>
                <a:spcPts val="0"/>
              </a:spcBef>
              <a:spcAft>
                <a:spcPts val="0"/>
              </a:spcAft>
              <a:buSzPts val="2400"/>
              <a:buFont typeface="Syne"/>
              <a:buNone/>
              <a:defRPr sz="3200">
                <a:latin typeface="Syne"/>
                <a:ea typeface="Syne"/>
                <a:cs typeface="Syne"/>
                <a:sym typeface="Syne"/>
              </a:defRPr>
            </a:lvl7pPr>
            <a:lvl8pPr lvl="7" algn="ctr" rtl="0">
              <a:lnSpc>
                <a:spcPct val="100000"/>
              </a:lnSpc>
              <a:spcBef>
                <a:spcPts val="0"/>
              </a:spcBef>
              <a:spcAft>
                <a:spcPts val="0"/>
              </a:spcAft>
              <a:buSzPts val="2400"/>
              <a:buFont typeface="Syne"/>
              <a:buNone/>
              <a:defRPr sz="3200">
                <a:latin typeface="Syne"/>
                <a:ea typeface="Syne"/>
                <a:cs typeface="Syne"/>
                <a:sym typeface="Syne"/>
              </a:defRPr>
            </a:lvl8pPr>
            <a:lvl9pPr lvl="8" algn="ctr" rtl="0">
              <a:lnSpc>
                <a:spcPct val="100000"/>
              </a:lnSpc>
              <a:spcBef>
                <a:spcPts val="0"/>
              </a:spcBef>
              <a:spcAft>
                <a:spcPts val="0"/>
              </a:spcAft>
              <a:buSzPts val="2400"/>
              <a:buFont typeface="Syne"/>
              <a:buNone/>
              <a:defRPr sz="3200">
                <a:latin typeface="Syne"/>
                <a:ea typeface="Syne"/>
                <a:cs typeface="Syne"/>
                <a:sym typeface="Syne"/>
              </a:defRPr>
            </a:lvl9pPr>
          </a:lstStyle>
          <a:p>
            <a:r>
              <a:rPr lang="en-US"/>
              <a:t>Click to edit Master subtitle style</a:t>
            </a:r>
            <a:endParaRPr/>
          </a:p>
        </p:txBody>
      </p:sp>
      <p:sp>
        <p:nvSpPr>
          <p:cNvPr id="67" name="Google Shape;67;p5"/>
          <p:cNvSpPr txBox="1">
            <a:spLocks noGrp="1"/>
          </p:cNvSpPr>
          <p:nvPr>
            <p:ph type="title"/>
          </p:nvPr>
        </p:nvSpPr>
        <p:spPr>
          <a:xfrm>
            <a:off x="960000" y="57196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2495058805"/>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62"/>
        <p:cNvGrpSpPr/>
        <p:nvPr/>
      </p:nvGrpSpPr>
      <p:grpSpPr>
        <a:xfrm>
          <a:off x="0" y="0"/>
          <a:ext cx="0" cy="0"/>
          <a:chOff x="0" y="0"/>
          <a:chExt cx="0" cy="0"/>
        </a:xfrm>
      </p:grpSpPr>
      <p:sp>
        <p:nvSpPr>
          <p:cNvPr id="163" name="Google Shape;163;p14"/>
          <p:cNvSpPr/>
          <p:nvPr/>
        </p:nvSpPr>
        <p:spPr>
          <a:xfrm>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Poppins"/>
              <a:ea typeface="Poppins"/>
              <a:cs typeface="Poppins"/>
              <a:sym typeface="Poppins"/>
            </a:endParaRPr>
          </a:p>
        </p:txBody>
      </p:sp>
      <p:sp>
        <p:nvSpPr>
          <p:cNvPr id="164" name="Google Shape;164;p14"/>
          <p:cNvSpPr txBox="1">
            <a:spLocks noGrp="1"/>
          </p:cNvSpPr>
          <p:nvPr>
            <p:ph type="title"/>
          </p:nvPr>
        </p:nvSpPr>
        <p:spPr>
          <a:xfrm>
            <a:off x="2743600" y="2723500"/>
            <a:ext cx="6704800" cy="15720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15000"/>
              </a:lnSpc>
              <a:spcBef>
                <a:spcPts val="0"/>
              </a:spcBef>
              <a:spcAft>
                <a:spcPts val="0"/>
              </a:spcAft>
              <a:buSzPts val="3500"/>
              <a:buNone/>
              <a:defRPr sz="2400" b="0">
                <a:latin typeface="Poppins"/>
                <a:ea typeface="Poppins"/>
                <a:cs typeface="Poppins"/>
                <a:sym typeface="Poppi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grpSp>
        <p:nvGrpSpPr>
          <p:cNvPr id="165" name="Google Shape;165;p14"/>
          <p:cNvGrpSpPr/>
          <p:nvPr/>
        </p:nvGrpSpPr>
        <p:grpSpPr>
          <a:xfrm>
            <a:off x="253800" y="255001"/>
            <a:ext cx="9575867" cy="5356100"/>
            <a:chOff x="190350" y="191250"/>
            <a:chExt cx="7181900" cy="4017075"/>
          </a:xfrm>
        </p:grpSpPr>
        <p:grpSp>
          <p:nvGrpSpPr>
            <p:cNvPr id="166" name="Google Shape;166;p14"/>
            <p:cNvGrpSpPr/>
            <p:nvPr/>
          </p:nvGrpSpPr>
          <p:grpSpPr>
            <a:xfrm>
              <a:off x="6778550" y="191250"/>
              <a:ext cx="593700" cy="137100"/>
              <a:chOff x="8290500" y="4746600"/>
              <a:chExt cx="593700" cy="137100"/>
            </a:xfrm>
          </p:grpSpPr>
          <p:sp>
            <p:nvSpPr>
              <p:cNvPr id="167" name="Google Shape;167;p14"/>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68" name="Google Shape;168;p14"/>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69" name="Google Shape;169;p14"/>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170" name="Google Shape;170;p14"/>
            <p:cNvGrpSpPr/>
            <p:nvPr/>
          </p:nvGrpSpPr>
          <p:grpSpPr>
            <a:xfrm>
              <a:off x="190350" y="3614025"/>
              <a:ext cx="138900" cy="594300"/>
              <a:chOff x="259800" y="2501375"/>
              <a:chExt cx="138900" cy="594300"/>
            </a:xfrm>
          </p:grpSpPr>
          <p:sp>
            <p:nvSpPr>
              <p:cNvPr id="171" name="Google Shape;171;p14"/>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72" name="Google Shape;172;p14"/>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73" name="Google Shape;173;p14"/>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spTree>
    <p:extLst>
      <p:ext uri="{BB962C8B-B14F-4D97-AF65-F5344CB8AC3E}">
        <p14:creationId xmlns:p14="http://schemas.microsoft.com/office/powerpoint/2010/main" val="1374017323"/>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74"/>
        <p:cNvGrpSpPr/>
        <p:nvPr/>
      </p:nvGrpSpPr>
      <p:grpSpPr>
        <a:xfrm>
          <a:off x="0" y="0"/>
          <a:ext cx="0" cy="0"/>
          <a:chOff x="0" y="0"/>
          <a:chExt cx="0" cy="0"/>
        </a:xfrm>
      </p:grpSpPr>
      <p:sp>
        <p:nvSpPr>
          <p:cNvPr id="175" name="Google Shape;175;p15"/>
          <p:cNvSpPr/>
          <p:nvPr/>
        </p:nvSpPr>
        <p:spPr>
          <a:xfrm>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Poppins"/>
              <a:ea typeface="Poppins"/>
              <a:cs typeface="Poppins"/>
              <a:sym typeface="Poppins"/>
            </a:endParaRPr>
          </a:p>
        </p:txBody>
      </p:sp>
      <p:sp>
        <p:nvSpPr>
          <p:cNvPr id="176" name="Google Shape;176;p15"/>
          <p:cNvSpPr txBox="1">
            <a:spLocks noGrp="1"/>
          </p:cNvSpPr>
          <p:nvPr>
            <p:ph type="title"/>
          </p:nvPr>
        </p:nvSpPr>
        <p:spPr>
          <a:xfrm>
            <a:off x="1578400" y="4659567"/>
            <a:ext cx="9035200" cy="6608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grpSp>
        <p:nvGrpSpPr>
          <p:cNvPr id="177" name="Google Shape;177;p15"/>
          <p:cNvGrpSpPr/>
          <p:nvPr/>
        </p:nvGrpSpPr>
        <p:grpSpPr>
          <a:xfrm>
            <a:off x="253801" y="-519252"/>
            <a:ext cx="13127700" cy="8443099"/>
            <a:chOff x="190350" y="-389439"/>
            <a:chExt cx="9845775" cy="6332324"/>
          </a:xfrm>
        </p:grpSpPr>
        <p:grpSp>
          <p:nvGrpSpPr>
            <p:cNvPr id="178" name="Google Shape;178;p15"/>
            <p:cNvGrpSpPr/>
            <p:nvPr/>
          </p:nvGrpSpPr>
          <p:grpSpPr>
            <a:xfrm rot="8999956">
              <a:off x="7975973" y="3841105"/>
              <a:ext cx="1728562" cy="1789510"/>
              <a:chOff x="-433476" y="-754650"/>
              <a:chExt cx="1728600" cy="1789549"/>
            </a:xfrm>
          </p:grpSpPr>
          <p:sp>
            <p:nvSpPr>
              <p:cNvPr id="179" name="Google Shape;179;p15"/>
              <p:cNvSpPr/>
              <p:nvPr/>
            </p:nvSpPr>
            <p:spPr>
              <a:xfrm rot="-10799403">
                <a:off x="-433476" y="-754500"/>
                <a:ext cx="1728600" cy="1727700"/>
              </a:xfrm>
              <a:prstGeom prst="arc">
                <a:avLst>
                  <a:gd name="adj1" fmla="val 16200000"/>
                  <a:gd name="adj2" fmla="val 13291826"/>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80" name="Google Shape;180;p15"/>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181" name="Google Shape;181;p15"/>
            <p:cNvGrpSpPr/>
            <p:nvPr/>
          </p:nvGrpSpPr>
          <p:grpSpPr>
            <a:xfrm>
              <a:off x="7489625" y="189400"/>
              <a:ext cx="593700" cy="137100"/>
              <a:chOff x="8290500" y="4746600"/>
              <a:chExt cx="593700" cy="137100"/>
            </a:xfrm>
          </p:grpSpPr>
          <p:sp>
            <p:nvSpPr>
              <p:cNvPr id="182" name="Google Shape;182;p15"/>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83" name="Google Shape;183;p15"/>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84" name="Google Shape;184;p15"/>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185" name="Google Shape;185;p15"/>
            <p:cNvGrpSpPr/>
            <p:nvPr/>
          </p:nvGrpSpPr>
          <p:grpSpPr>
            <a:xfrm>
              <a:off x="190350" y="3534725"/>
              <a:ext cx="138900" cy="594300"/>
              <a:chOff x="259800" y="2501375"/>
              <a:chExt cx="138900" cy="594300"/>
            </a:xfrm>
          </p:grpSpPr>
          <p:sp>
            <p:nvSpPr>
              <p:cNvPr id="186" name="Google Shape;186;p15"/>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87" name="Google Shape;187;p15"/>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88" name="Google Shape;188;p15"/>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sp>
          <p:nvSpPr>
            <p:cNvPr id="189" name="Google Shape;189;p15"/>
            <p:cNvSpPr/>
            <p:nvPr/>
          </p:nvSpPr>
          <p:spPr>
            <a:xfrm rot="10800000">
              <a:off x="3626009" y="-389439"/>
              <a:ext cx="1728600" cy="1727400"/>
            </a:xfrm>
            <a:prstGeom prst="arc">
              <a:avLst>
                <a:gd name="adj1" fmla="val 19599382"/>
                <a:gd name="adj2" fmla="val 1233493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spTree>
    <p:extLst>
      <p:ext uri="{BB962C8B-B14F-4D97-AF65-F5344CB8AC3E}">
        <p14:creationId xmlns:p14="http://schemas.microsoft.com/office/powerpoint/2010/main" val="1241343058"/>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90"/>
        <p:cNvGrpSpPr/>
        <p:nvPr/>
      </p:nvGrpSpPr>
      <p:grpSpPr>
        <a:xfrm>
          <a:off x="0" y="0"/>
          <a:ext cx="0" cy="0"/>
          <a:chOff x="0" y="0"/>
          <a:chExt cx="0" cy="0"/>
        </a:xfrm>
      </p:grpSpPr>
      <p:sp>
        <p:nvSpPr>
          <p:cNvPr id="191" name="Google Shape;191;p16"/>
          <p:cNvSpPr/>
          <p:nvPr/>
        </p:nvSpPr>
        <p:spPr>
          <a:xfrm flipH="1">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Poppins"/>
              <a:ea typeface="Poppins"/>
              <a:cs typeface="Poppins"/>
              <a:sym typeface="Poppins"/>
            </a:endParaRPr>
          </a:p>
        </p:txBody>
      </p:sp>
      <p:sp>
        <p:nvSpPr>
          <p:cNvPr id="192" name="Google Shape;192;p16"/>
          <p:cNvSpPr txBox="1">
            <a:spLocks noGrp="1"/>
          </p:cNvSpPr>
          <p:nvPr>
            <p:ph type="subTitle" idx="1"/>
          </p:nvPr>
        </p:nvSpPr>
        <p:spPr>
          <a:xfrm>
            <a:off x="950967" y="1932499"/>
            <a:ext cx="10290000" cy="2072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grpSp>
        <p:nvGrpSpPr>
          <p:cNvPr id="193" name="Google Shape;193;p16"/>
          <p:cNvGrpSpPr/>
          <p:nvPr/>
        </p:nvGrpSpPr>
        <p:grpSpPr>
          <a:xfrm>
            <a:off x="-1248101" y="-1337348"/>
            <a:ext cx="14748176" cy="9825551"/>
            <a:chOff x="-936076" y="-1003011"/>
            <a:chExt cx="11061132" cy="7369163"/>
          </a:xfrm>
        </p:grpSpPr>
        <p:grpSp>
          <p:nvGrpSpPr>
            <p:cNvPr id="194" name="Google Shape;194;p16"/>
            <p:cNvGrpSpPr/>
            <p:nvPr/>
          </p:nvGrpSpPr>
          <p:grpSpPr>
            <a:xfrm rot="-887781">
              <a:off x="8144329" y="-803148"/>
              <a:ext cx="1789658" cy="1728708"/>
              <a:chOff x="7777000" y="-567252"/>
              <a:chExt cx="1789547" cy="1728600"/>
            </a:xfrm>
          </p:grpSpPr>
          <p:sp>
            <p:nvSpPr>
              <p:cNvPr id="195" name="Google Shape;195;p16"/>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96" name="Google Shape;196;p16"/>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197" name="Google Shape;197;p16"/>
            <p:cNvGrpSpPr/>
            <p:nvPr/>
          </p:nvGrpSpPr>
          <p:grpSpPr>
            <a:xfrm rot="-5400000">
              <a:off x="1277650" y="-37350"/>
              <a:ext cx="138900" cy="594300"/>
              <a:chOff x="259800" y="2501375"/>
              <a:chExt cx="138900" cy="594300"/>
            </a:xfrm>
          </p:grpSpPr>
          <p:sp>
            <p:nvSpPr>
              <p:cNvPr id="198" name="Google Shape;198;p16"/>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99" name="Google Shape;199;p16"/>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00" name="Google Shape;200;p16"/>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201" name="Google Shape;201;p16"/>
            <p:cNvGrpSpPr/>
            <p:nvPr/>
          </p:nvGrpSpPr>
          <p:grpSpPr>
            <a:xfrm rot="-8999956">
              <a:off x="-604486" y="4264372"/>
              <a:ext cx="1728562" cy="1789510"/>
              <a:chOff x="-433476" y="-754650"/>
              <a:chExt cx="1728600" cy="1789549"/>
            </a:xfrm>
          </p:grpSpPr>
          <p:sp>
            <p:nvSpPr>
              <p:cNvPr id="202" name="Google Shape;202;p16"/>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03" name="Google Shape;203;p16"/>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sp>
        <p:nvSpPr>
          <p:cNvPr id="204" name="Google Shape;204;p16"/>
          <p:cNvSpPr txBox="1">
            <a:spLocks noGrp="1"/>
          </p:cNvSpPr>
          <p:nvPr>
            <p:ph type="title"/>
          </p:nvPr>
        </p:nvSpPr>
        <p:spPr>
          <a:xfrm>
            <a:off x="960000" y="57196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623120897"/>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205"/>
        <p:cNvGrpSpPr/>
        <p:nvPr/>
      </p:nvGrpSpPr>
      <p:grpSpPr>
        <a:xfrm>
          <a:off x="0" y="0"/>
          <a:ext cx="0" cy="0"/>
          <a:chOff x="0" y="0"/>
          <a:chExt cx="0" cy="0"/>
        </a:xfrm>
      </p:grpSpPr>
      <p:sp>
        <p:nvSpPr>
          <p:cNvPr id="206" name="Google Shape;206;p17"/>
          <p:cNvSpPr/>
          <p:nvPr/>
        </p:nvSpPr>
        <p:spPr>
          <a:xfrm flipH="1">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Poppins"/>
              <a:ea typeface="Poppins"/>
              <a:cs typeface="Poppins"/>
              <a:sym typeface="Poppins"/>
            </a:endParaRPr>
          </a:p>
        </p:txBody>
      </p:sp>
      <p:sp>
        <p:nvSpPr>
          <p:cNvPr id="207" name="Google Shape;207;p17"/>
          <p:cNvSpPr txBox="1">
            <a:spLocks noGrp="1"/>
          </p:cNvSpPr>
          <p:nvPr>
            <p:ph type="title"/>
          </p:nvPr>
        </p:nvSpPr>
        <p:spPr>
          <a:xfrm>
            <a:off x="1185967" y="1307667"/>
            <a:ext cx="9148000" cy="9264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208" name="Google Shape;208;p17"/>
          <p:cNvSpPr txBox="1">
            <a:spLocks noGrp="1"/>
          </p:cNvSpPr>
          <p:nvPr>
            <p:ph type="subTitle" idx="1"/>
          </p:nvPr>
        </p:nvSpPr>
        <p:spPr>
          <a:xfrm>
            <a:off x="1185967" y="2444200"/>
            <a:ext cx="9148000" cy="2069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grpSp>
        <p:nvGrpSpPr>
          <p:cNvPr id="209" name="Google Shape;209;p17"/>
          <p:cNvGrpSpPr/>
          <p:nvPr/>
        </p:nvGrpSpPr>
        <p:grpSpPr>
          <a:xfrm>
            <a:off x="-1248101" y="-1512237"/>
            <a:ext cx="14908823" cy="10000440"/>
            <a:chOff x="-936076" y="-1134178"/>
            <a:chExt cx="11181617" cy="7500330"/>
          </a:xfrm>
        </p:grpSpPr>
        <p:grpSp>
          <p:nvGrpSpPr>
            <p:cNvPr id="210" name="Google Shape;210;p17"/>
            <p:cNvGrpSpPr/>
            <p:nvPr/>
          </p:nvGrpSpPr>
          <p:grpSpPr>
            <a:xfrm rot="-1800044">
              <a:off x="8143764" y="-802589"/>
              <a:ext cx="1789507" cy="1728562"/>
              <a:chOff x="7777000" y="-567252"/>
              <a:chExt cx="1789547" cy="1728600"/>
            </a:xfrm>
          </p:grpSpPr>
          <p:sp>
            <p:nvSpPr>
              <p:cNvPr id="211" name="Google Shape;211;p17"/>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12" name="Google Shape;212;p17"/>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213" name="Google Shape;213;p17"/>
            <p:cNvGrpSpPr/>
            <p:nvPr/>
          </p:nvGrpSpPr>
          <p:grpSpPr>
            <a:xfrm rot="-5400000">
              <a:off x="4644025" y="-37350"/>
              <a:ext cx="138900" cy="594300"/>
              <a:chOff x="259800" y="2501375"/>
              <a:chExt cx="138900" cy="594300"/>
            </a:xfrm>
          </p:grpSpPr>
          <p:sp>
            <p:nvSpPr>
              <p:cNvPr id="214" name="Google Shape;214;p17"/>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15" name="Google Shape;215;p17"/>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16" name="Google Shape;216;p17"/>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217" name="Google Shape;217;p17"/>
            <p:cNvGrpSpPr/>
            <p:nvPr/>
          </p:nvGrpSpPr>
          <p:grpSpPr>
            <a:xfrm rot="-8999956">
              <a:off x="-604486" y="4264372"/>
              <a:ext cx="1728562" cy="1789510"/>
              <a:chOff x="-433476" y="-754650"/>
              <a:chExt cx="1728600" cy="1789549"/>
            </a:xfrm>
          </p:grpSpPr>
          <p:sp>
            <p:nvSpPr>
              <p:cNvPr id="218" name="Google Shape;218;p17"/>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19" name="Google Shape;219;p17"/>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spTree>
    <p:extLst>
      <p:ext uri="{BB962C8B-B14F-4D97-AF65-F5344CB8AC3E}">
        <p14:creationId xmlns:p14="http://schemas.microsoft.com/office/powerpoint/2010/main" val="2500506640"/>
      </p:ext>
    </p:extLst>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220"/>
        <p:cNvGrpSpPr/>
        <p:nvPr/>
      </p:nvGrpSpPr>
      <p:grpSpPr>
        <a:xfrm>
          <a:off x="0" y="0"/>
          <a:ext cx="0" cy="0"/>
          <a:chOff x="0" y="0"/>
          <a:chExt cx="0" cy="0"/>
        </a:xfrm>
      </p:grpSpPr>
      <p:sp>
        <p:nvSpPr>
          <p:cNvPr id="221" name="Google Shape;221;p18"/>
          <p:cNvSpPr/>
          <p:nvPr/>
        </p:nvSpPr>
        <p:spPr>
          <a:xfrm flipH="1">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Poppins"/>
              <a:ea typeface="Poppins"/>
              <a:cs typeface="Poppins"/>
              <a:sym typeface="Poppins"/>
            </a:endParaRPr>
          </a:p>
        </p:txBody>
      </p:sp>
      <p:sp>
        <p:nvSpPr>
          <p:cNvPr id="222" name="Google Shape;222;p18"/>
          <p:cNvSpPr txBox="1">
            <a:spLocks noGrp="1"/>
          </p:cNvSpPr>
          <p:nvPr>
            <p:ph type="title"/>
          </p:nvPr>
        </p:nvSpPr>
        <p:spPr>
          <a:xfrm>
            <a:off x="7405133" y="2428600"/>
            <a:ext cx="3507200" cy="763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223" name="Google Shape;223;p18"/>
          <p:cNvSpPr txBox="1">
            <a:spLocks noGrp="1"/>
          </p:cNvSpPr>
          <p:nvPr>
            <p:ph type="subTitle" idx="1"/>
          </p:nvPr>
        </p:nvSpPr>
        <p:spPr>
          <a:xfrm>
            <a:off x="7405300" y="3090600"/>
            <a:ext cx="3507200" cy="144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grpSp>
        <p:nvGrpSpPr>
          <p:cNvPr id="224" name="Google Shape;224;p18"/>
          <p:cNvGrpSpPr/>
          <p:nvPr/>
        </p:nvGrpSpPr>
        <p:grpSpPr>
          <a:xfrm>
            <a:off x="-1405541" y="-875171"/>
            <a:ext cx="14793840" cy="8789323"/>
            <a:chOff x="-1054156" y="-656378"/>
            <a:chExt cx="11095380" cy="6591992"/>
          </a:xfrm>
        </p:grpSpPr>
        <p:grpSp>
          <p:nvGrpSpPr>
            <p:cNvPr id="225" name="Google Shape;225;p18"/>
            <p:cNvGrpSpPr/>
            <p:nvPr/>
          </p:nvGrpSpPr>
          <p:grpSpPr>
            <a:xfrm rot="-1800044">
              <a:off x="-741886" y="-324789"/>
              <a:ext cx="1789507" cy="1728562"/>
              <a:chOff x="7777000" y="-567252"/>
              <a:chExt cx="1789547" cy="1728600"/>
            </a:xfrm>
          </p:grpSpPr>
          <p:sp>
            <p:nvSpPr>
              <p:cNvPr id="226" name="Google Shape;226;p18"/>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27" name="Google Shape;227;p18"/>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228" name="Google Shape;228;p18"/>
            <p:cNvGrpSpPr/>
            <p:nvPr/>
          </p:nvGrpSpPr>
          <p:grpSpPr>
            <a:xfrm rot="-5400000">
              <a:off x="4056875" y="4581625"/>
              <a:ext cx="138900" cy="594300"/>
              <a:chOff x="259800" y="2501375"/>
              <a:chExt cx="138900" cy="594300"/>
            </a:xfrm>
          </p:grpSpPr>
          <p:sp>
            <p:nvSpPr>
              <p:cNvPr id="229" name="Google Shape;229;p18"/>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30" name="Google Shape;230;p18"/>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31" name="Google Shape;231;p18"/>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232" name="Google Shape;232;p18"/>
            <p:cNvGrpSpPr/>
            <p:nvPr/>
          </p:nvGrpSpPr>
          <p:grpSpPr>
            <a:xfrm rot="8999956">
              <a:off x="7981072" y="3833834"/>
              <a:ext cx="1728562" cy="1789510"/>
              <a:chOff x="-433476" y="-754650"/>
              <a:chExt cx="1728600" cy="1789549"/>
            </a:xfrm>
          </p:grpSpPr>
          <p:sp>
            <p:nvSpPr>
              <p:cNvPr id="233" name="Google Shape;233;p18"/>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34" name="Google Shape;234;p18"/>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spTree>
    <p:extLst>
      <p:ext uri="{BB962C8B-B14F-4D97-AF65-F5344CB8AC3E}">
        <p14:creationId xmlns:p14="http://schemas.microsoft.com/office/powerpoint/2010/main" val="2981528437"/>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235"/>
        <p:cNvGrpSpPr/>
        <p:nvPr/>
      </p:nvGrpSpPr>
      <p:grpSpPr>
        <a:xfrm>
          <a:off x="0" y="0"/>
          <a:ext cx="0" cy="0"/>
          <a:chOff x="0" y="0"/>
          <a:chExt cx="0" cy="0"/>
        </a:xfrm>
      </p:grpSpPr>
      <p:sp>
        <p:nvSpPr>
          <p:cNvPr id="236" name="Google Shape;236;p19"/>
          <p:cNvSpPr/>
          <p:nvPr/>
        </p:nvSpPr>
        <p:spPr>
          <a:xfrm flipH="1">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Poppins"/>
              <a:ea typeface="Poppins"/>
              <a:cs typeface="Poppins"/>
              <a:sym typeface="Poppins"/>
            </a:endParaRPr>
          </a:p>
        </p:txBody>
      </p:sp>
      <p:sp>
        <p:nvSpPr>
          <p:cNvPr id="237" name="Google Shape;237;p19"/>
          <p:cNvSpPr txBox="1">
            <a:spLocks noGrp="1"/>
          </p:cNvSpPr>
          <p:nvPr>
            <p:ph type="title"/>
          </p:nvPr>
        </p:nvSpPr>
        <p:spPr>
          <a:xfrm>
            <a:off x="1185967" y="1470633"/>
            <a:ext cx="10130800" cy="7636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238" name="Google Shape;238;p19"/>
          <p:cNvSpPr txBox="1">
            <a:spLocks noGrp="1"/>
          </p:cNvSpPr>
          <p:nvPr>
            <p:ph type="subTitle" idx="1"/>
          </p:nvPr>
        </p:nvSpPr>
        <p:spPr>
          <a:xfrm>
            <a:off x="1185967" y="2444200"/>
            <a:ext cx="10130800" cy="242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grpSp>
        <p:nvGrpSpPr>
          <p:cNvPr id="239" name="Google Shape;239;p19"/>
          <p:cNvGrpSpPr/>
          <p:nvPr/>
        </p:nvGrpSpPr>
        <p:grpSpPr>
          <a:xfrm>
            <a:off x="-826672" y="253801"/>
            <a:ext cx="12763672" cy="7812351"/>
            <a:chOff x="-620004" y="190350"/>
            <a:chExt cx="9572754" cy="5859263"/>
          </a:xfrm>
        </p:grpSpPr>
        <p:grpSp>
          <p:nvGrpSpPr>
            <p:cNvPr id="240" name="Google Shape;240;p19"/>
            <p:cNvGrpSpPr/>
            <p:nvPr/>
          </p:nvGrpSpPr>
          <p:grpSpPr>
            <a:xfrm>
              <a:off x="2559175" y="190350"/>
              <a:ext cx="6393575" cy="2921850"/>
              <a:chOff x="2559175" y="190350"/>
              <a:chExt cx="6393575" cy="2921850"/>
            </a:xfrm>
          </p:grpSpPr>
          <p:grpSp>
            <p:nvGrpSpPr>
              <p:cNvPr id="241" name="Google Shape;241;p19"/>
              <p:cNvGrpSpPr/>
              <p:nvPr/>
            </p:nvGrpSpPr>
            <p:grpSpPr>
              <a:xfrm rot="-5400000">
                <a:off x="8587350" y="2746800"/>
                <a:ext cx="593700" cy="137100"/>
                <a:chOff x="8290500" y="4746600"/>
                <a:chExt cx="593700" cy="137100"/>
              </a:xfrm>
            </p:grpSpPr>
            <p:sp>
              <p:nvSpPr>
                <p:cNvPr id="242" name="Google Shape;242;p19"/>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43" name="Google Shape;243;p19"/>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44" name="Google Shape;244;p19"/>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245" name="Google Shape;245;p19"/>
              <p:cNvGrpSpPr/>
              <p:nvPr/>
            </p:nvGrpSpPr>
            <p:grpSpPr>
              <a:xfrm rot="5400000">
                <a:off x="2786875" y="-37350"/>
                <a:ext cx="138900" cy="594300"/>
                <a:chOff x="259800" y="2501375"/>
                <a:chExt cx="138900" cy="594300"/>
              </a:xfrm>
            </p:grpSpPr>
            <p:sp>
              <p:nvSpPr>
                <p:cNvPr id="246" name="Google Shape;246;p19"/>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47" name="Google Shape;247;p19"/>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48" name="Google Shape;248;p19"/>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grpSp>
          <p:nvGrpSpPr>
            <p:cNvPr id="249" name="Google Shape;249;p19"/>
            <p:cNvGrpSpPr/>
            <p:nvPr/>
          </p:nvGrpSpPr>
          <p:grpSpPr>
            <a:xfrm>
              <a:off x="-620004" y="4241023"/>
              <a:ext cx="1728600" cy="1808590"/>
              <a:chOff x="-620004" y="4241023"/>
              <a:chExt cx="1728600" cy="1808590"/>
            </a:xfrm>
          </p:grpSpPr>
          <p:sp>
            <p:nvSpPr>
              <p:cNvPr id="250" name="Google Shape;250;p19"/>
              <p:cNvSpPr/>
              <p:nvPr/>
            </p:nvSpPr>
            <p:spPr>
              <a:xfrm>
                <a:off x="-620004" y="4321913"/>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51" name="Google Shape;251;p19"/>
              <p:cNvSpPr/>
              <p:nvPr/>
            </p:nvSpPr>
            <p:spPr>
              <a:xfrm rot="-7425">
                <a:off x="174844" y="4241173"/>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spTree>
    <p:extLst>
      <p:ext uri="{BB962C8B-B14F-4D97-AF65-F5344CB8AC3E}">
        <p14:creationId xmlns:p14="http://schemas.microsoft.com/office/powerpoint/2010/main" val="2464129616"/>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252"/>
        <p:cNvGrpSpPr/>
        <p:nvPr/>
      </p:nvGrpSpPr>
      <p:grpSpPr>
        <a:xfrm>
          <a:off x="0" y="0"/>
          <a:ext cx="0" cy="0"/>
          <a:chOff x="0" y="0"/>
          <a:chExt cx="0" cy="0"/>
        </a:xfrm>
      </p:grpSpPr>
      <p:sp>
        <p:nvSpPr>
          <p:cNvPr id="253" name="Google Shape;253;p20"/>
          <p:cNvSpPr/>
          <p:nvPr/>
        </p:nvSpPr>
        <p:spPr>
          <a:xfrm>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Poppins"/>
              <a:ea typeface="Poppins"/>
              <a:cs typeface="Poppins"/>
              <a:sym typeface="Poppins"/>
            </a:endParaRPr>
          </a:p>
        </p:txBody>
      </p:sp>
      <p:sp>
        <p:nvSpPr>
          <p:cNvPr id="254" name="Google Shape;254;p20"/>
          <p:cNvSpPr txBox="1">
            <a:spLocks noGrp="1"/>
          </p:cNvSpPr>
          <p:nvPr>
            <p:ph type="title"/>
          </p:nvPr>
        </p:nvSpPr>
        <p:spPr>
          <a:xfrm>
            <a:off x="1185967" y="1481980"/>
            <a:ext cx="5782800" cy="7636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255" name="Google Shape;255;p20"/>
          <p:cNvSpPr txBox="1">
            <a:spLocks noGrp="1"/>
          </p:cNvSpPr>
          <p:nvPr>
            <p:ph type="subTitle" idx="1"/>
          </p:nvPr>
        </p:nvSpPr>
        <p:spPr>
          <a:xfrm>
            <a:off x="1185967" y="2444216"/>
            <a:ext cx="5782800" cy="1492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grpSp>
        <p:nvGrpSpPr>
          <p:cNvPr id="256" name="Google Shape;256;p20"/>
          <p:cNvGrpSpPr/>
          <p:nvPr/>
        </p:nvGrpSpPr>
        <p:grpSpPr>
          <a:xfrm>
            <a:off x="-1171335" y="-1321080"/>
            <a:ext cx="14656077" cy="9733033"/>
            <a:chOff x="-878501" y="-990811"/>
            <a:chExt cx="10992058" cy="7299775"/>
          </a:xfrm>
        </p:grpSpPr>
        <p:grpSp>
          <p:nvGrpSpPr>
            <p:cNvPr id="257" name="Google Shape;257;p20"/>
            <p:cNvGrpSpPr/>
            <p:nvPr/>
          </p:nvGrpSpPr>
          <p:grpSpPr>
            <a:xfrm>
              <a:off x="190350" y="-990811"/>
              <a:ext cx="9923207" cy="5943061"/>
              <a:chOff x="190350" y="-990811"/>
              <a:chExt cx="9923207" cy="5943061"/>
            </a:xfrm>
          </p:grpSpPr>
          <p:grpSp>
            <p:nvGrpSpPr>
              <p:cNvPr id="258" name="Google Shape;258;p20"/>
              <p:cNvGrpSpPr/>
              <p:nvPr/>
            </p:nvGrpSpPr>
            <p:grpSpPr>
              <a:xfrm>
                <a:off x="190350" y="2501375"/>
                <a:ext cx="8084250" cy="2450875"/>
                <a:chOff x="190350" y="2501375"/>
                <a:chExt cx="8084250" cy="2450875"/>
              </a:xfrm>
            </p:grpSpPr>
            <p:grpSp>
              <p:nvGrpSpPr>
                <p:cNvPr id="259" name="Google Shape;259;p20"/>
                <p:cNvGrpSpPr/>
                <p:nvPr/>
              </p:nvGrpSpPr>
              <p:grpSpPr>
                <a:xfrm>
                  <a:off x="7680900" y="4815150"/>
                  <a:ext cx="593700" cy="137100"/>
                  <a:chOff x="8290500" y="4746600"/>
                  <a:chExt cx="593700" cy="137100"/>
                </a:xfrm>
              </p:grpSpPr>
              <p:sp>
                <p:nvSpPr>
                  <p:cNvPr id="260" name="Google Shape;260;p20"/>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61" name="Google Shape;261;p20"/>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62" name="Google Shape;262;p20"/>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263" name="Google Shape;263;p20"/>
                <p:cNvGrpSpPr/>
                <p:nvPr/>
              </p:nvGrpSpPr>
              <p:grpSpPr>
                <a:xfrm>
                  <a:off x="190350" y="2501375"/>
                  <a:ext cx="138900" cy="594300"/>
                  <a:chOff x="259800" y="2501375"/>
                  <a:chExt cx="138900" cy="594300"/>
                </a:xfrm>
              </p:grpSpPr>
              <p:sp>
                <p:nvSpPr>
                  <p:cNvPr id="264" name="Google Shape;264;p20"/>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65" name="Google Shape;265;p20"/>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66" name="Google Shape;266;p20"/>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grpSp>
            <p:nvGrpSpPr>
              <p:cNvPr id="267" name="Google Shape;267;p20"/>
              <p:cNvGrpSpPr/>
              <p:nvPr/>
            </p:nvGrpSpPr>
            <p:grpSpPr>
              <a:xfrm rot="-824666">
                <a:off x="8144211" y="-802963"/>
                <a:ext cx="1789611" cy="1728662"/>
                <a:chOff x="7777000" y="-567252"/>
                <a:chExt cx="1789547" cy="1728600"/>
              </a:xfrm>
            </p:grpSpPr>
            <p:sp>
              <p:nvSpPr>
                <p:cNvPr id="268" name="Google Shape;268;p20"/>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69" name="Google Shape;269;p20"/>
                <p:cNvSpPr/>
                <p:nvPr/>
              </p:nvSpPr>
              <p:spPr>
                <a:xfrm>
                  <a:off x="7777000" y="227601"/>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grpSp>
          <p:nvGrpSpPr>
            <p:cNvPr id="270" name="Google Shape;270;p20"/>
            <p:cNvGrpSpPr/>
            <p:nvPr/>
          </p:nvGrpSpPr>
          <p:grpSpPr>
            <a:xfrm>
              <a:off x="-878501" y="4062564"/>
              <a:ext cx="2245800" cy="2246400"/>
              <a:chOff x="-878501" y="4062564"/>
              <a:chExt cx="2245800" cy="2246400"/>
            </a:xfrm>
          </p:grpSpPr>
          <p:sp>
            <p:nvSpPr>
              <p:cNvPr id="271" name="Google Shape;271;p20"/>
              <p:cNvSpPr/>
              <p:nvPr/>
            </p:nvSpPr>
            <p:spPr>
              <a:xfrm rot="4093245">
                <a:off x="-619948" y="4321891"/>
                <a:ext cx="1728694" cy="1727747"/>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72" name="Google Shape;272;p20"/>
              <p:cNvSpPr/>
              <p:nvPr/>
            </p:nvSpPr>
            <p:spPr>
              <a:xfrm rot="-7425">
                <a:off x="987719" y="4813498"/>
                <a:ext cx="138900" cy="1389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spTree>
    <p:extLst>
      <p:ext uri="{BB962C8B-B14F-4D97-AF65-F5344CB8AC3E}">
        <p14:creationId xmlns:p14="http://schemas.microsoft.com/office/powerpoint/2010/main" val="1314250210"/>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text 4">
  <p:cSld name="1_Title and text 4">
    <p:spTree>
      <p:nvGrpSpPr>
        <p:cNvPr id="1" name="Shape 273"/>
        <p:cNvGrpSpPr/>
        <p:nvPr/>
      </p:nvGrpSpPr>
      <p:grpSpPr>
        <a:xfrm>
          <a:off x="0" y="0"/>
          <a:ext cx="0" cy="0"/>
          <a:chOff x="0" y="0"/>
          <a:chExt cx="0" cy="0"/>
        </a:xfrm>
      </p:grpSpPr>
      <p:sp>
        <p:nvSpPr>
          <p:cNvPr id="274" name="Google Shape;274;p21"/>
          <p:cNvSpPr/>
          <p:nvPr/>
        </p:nvSpPr>
        <p:spPr>
          <a:xfrm>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Poppins"/>
              <a:ea typeface="Poppins"/>
              <a:cs typeface="Poppins"/>
              <a:sym typeface="Poppins"/>
            </a:endParaRPr>
          </a:p>
        </p:txBody>
      </p:sp>
      <p:sp>
        <p:nvSpPr>
          <p:cNvPr id="275" name="Google Shape;275;p21"/>
          <p:cNvSpPr txBox="1">
            <a:spLocks noGrp="1"/>
          </p:cNvSpPr>
          <p:nvPr>
            <p:ph type="title"/>
          </p:nvPr>
        </p:nvSpPr>
        <p:spPr>
          <a:xfrm>
            <a:off x="2359800" y="2414300"/>
            <a:ext cx="7472400" cy="23528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3500"/>
              <a:buFont typeface="Poppins SemiBold"/>
              <a:buNone/>
              <a:defRPr sz="3333" b="0">
                <a:latin typeface="Poppins SemiBold"/>
                <a:ea typeface="Poppins SemiBold"/>
                <a:cs typeface="Poppins SemiBold"/>
                <a:sym typeface="Poppins SemiBold"/>
              </a:defRPr>
            </a:lvl1pPr>
            <a:lvl2pPr lvl="1" algn="ctr" rtl="0">
              <a:spcBef>
                <a:spcPts val="0"/>
              </a:spcBef>
              <a:spcAft>
                <a:spcPts val="0"/>
              </a:spcAft>
              <a:buSzPts val="3500"/>
              <a:buFont typeface="Poppins SemiBold"/>
              <a:buNone/>
              <a:defRPr b="0">
                <a:latin typeface="Poppins SemiBold"/>
                <a:ea typeface="Poppins SemiBold"/>
                <a:cs typeface="Poppins SemiBold"/>
                <a:sym typeface="Poppins SemiBold"/>
              </a:defRPr>
            </a:lvl2pPr>
            <a:lvl3pPr lvl="2" algn="ctr" rtl="0">
              <a:spcBef>
                <a:spcPts val="0"/>
              </a:spcBef>
              <a:spcAft>
                <a:spcPts val="0"/>
              </a:spcAft>
              <a:buSzPts val="3500"/>
              <a:buFont typeface="Poppins SemiBold"/>
              <a:buNone/>
              <a:defRPr b="0">
                <a:latin typeface="Poppins SemiBold"/>
                <a:ea typeface="Poppins SemiBold"/>
                <a:cs typeface="Poppins SemiBold"/>
                <a:sym typeface="Poppins SemiBold"/>
              </a:defRPr>
            </a:lvl3pPr>
            <a:lvl4pPr lvl="3" algn="ctr" rtl="0">
              <a:spcBef>
                <a:spcPts val="0"/>
              </a:spcBef>
              <a:spcAft>
                <a:spcPts val="0"/>
              </a:spcAft>
              <a:buSzPts val="3500"/>
              <a:buFont typeface="Poppins SemiBold"/>
              <a:buNone/>
              <a:defRPr b="0">
                <a:latin typeface="Poppins SemiBold"/>
                <a:ea typeface="Poppins SemiBold"/>
                <a:cs typeface="Poppins SemiBold"/>
                <a:sym typeface="Poppins SemiBold"/>
              </a:defRPr>
            </a:lvl4pPr>
            <a:lvl5pPr lvl="4" algn="ctr" rtl="0">
              <a:spcBef>
                <a:spcPts val="0"/>
              </a:spcBef>
              <a:spcAft>
                <a:spcPts val="0"/>
              </a:spcAft>
              <a:buSzPts val="3500"/>
              <a:buFont typeface="Poppins SemiBold"/>
              <a:buNone/>
              <a:defRPr b="0">
                <a:latin typeface="Poppins SemiBold"/>
                <a:ea typeface="Poppins SemiBold"/>
                <a:cs typeface="Poppins SemiBold"/>
                <a:sym typeface="Poppins SemiBold"/>
              </a:defRPr>
            </a:lvl5pPr>
            <a:lvl6pPr lvl="5" algn="ctr" rtl="0">
              <a:spcBef>
                <a:spcPts val="0"/>
              </a:spcBef>
              <a:spcAft>
                <a:spcPts val="0"/>
              </a:spcAft>
              <a:buSzPts val="3500"/>
              <a:buFont typeface="Poppins SemiBold"/>
              <a:buNone/>
              <a:defRPr b="0">
                <a:latin typeface="Poppins SemiBold"/>
                <a:ea typeface="Poppins SemiBold"/>
                <a:cs typeface="Poppins SemiBold"/>
                <a:sym typeface="Poppins SemiBold"/>
              </a:defRPr>
            </a:lvl6pPr>
            <a:lvl7pPr lvl="6" algn="ctr" rtl="0">
              <a:spcBef>
                <a:spcPts val="0"/>
              </a:spcBef>
              <a:spcAft>
                <a:spcPts val="0"/>
              </a:spcAft>
              <a:buSzPts val="3500"/>
              <a:buFont typeface="Poppins SemiBold"/>
              <a:buNone/>
              <a:defRPr b="0">
                <a:latin typeface="Poppins SemiBold"/>
                <a:ea typeface="Poppins SemiBold"/>
                <a:cs typeface="Poppins SemiBold"/>
                <a:sym typeface="Poppins SemiBold"/>
              </a:defRPr>
            </a:lvl7pPr>
            <a:lvl8pPr lvl="7" algn="ctr" rtl="0">
              <a:spcBef>
                <a:spcPts val="0"/>
              </a:spcBef>
              <a:spcAft>
                <a:spcPts val="0"/>
              </a:spcAft>
              <a:buSzPts val="3500"/>
              <a:buFont typeface="Poppins SemiBold"/>
              <a:buNone/>
              <a:defRPr b="0">
                <a:latin typeface="Poppins SemiBold"/>
                <a:ea typeface="Poppins SemiBold"/>
                <a:cs typeface="Poppins SemiBold"/>
                <a:sym typeface="Poppins SemiBold"/>
              </a:defRPr>
            </a:lvl8pPr>
            <a:lvl9pPr lvl="8" algn="ctr" rtl="0">
              <a:spcBef>
                <a:spcPts val="0"/>
              </a:spcBef>
              <a:spcAft>
                <a:spcPts val="0"/>
              </a:spcAft>
              <a:buSzPts val="3500"/>
              <a:buFont typeface="Poppins SemiBold"/>
              <a:buNone/>
              <a:defRPr b="0">
                <a:latin typeface="Poppins SemiBold"/>
                <a:ea typeface="Poppins SemiBold"/>
                <a:cs typeface="Poppins SemiBold"/>
                <a:sym typeface="Poppins SemiBold"/>
              </a:defRPr>
            </a:lvl9pPr>
          </a:lstStyle>
          <a:p>
            <a:r>
              <a:rPr lang="en-US"/>
              <a:t>Click to edit Master title style</a:t>
            </a:r>
            <a:endParaRPr/>
          </a:p>
        </p:txBody>
      </p:sp>
      <p:grpSp>
        <p:nvGrpSpPr>
          <p:cNvPr id="276" name="Google Shape;276;p21"/>
          <p:cNvGrpSpPr/>
          <p:nvPr/>
        </p:nvGrpSpPr>
        <p:grpSpPr>
          <a:xfrm>
            <a:off x="-805988" y="-662452"/>
            <a:ext cx="13861413" cy="8768549"/>
            <a:chOff x="-604491" y="-496839"/>
            <a:chExt cx="10396060" cy="6576412"/>
          </a:xfrm>
        </p:grpSpPr>
        <p:grpSp>
          <p:nvGrpSpPr>
            <p:cNvPr id="277" name="Google Shape;277;p21"/>
            <p:cNvGrpSpPr/>
            <p:nvPr/>
          </p:nvGrpSpPr>
          <p:grpSpPr>
            <a:xfrm>
              <a:off x="190350" y="191250"/>
              <a:ext cx="7295250" cy="2920850"/>
              <a:chOff x="190350" y="191250"/>
              <a:chExt cx="7295250" cy="2920850"/>
            </a:xfrm>
          </p:grpSpPr>
          <p:grpSp>
            <p:nvGrpSpPr>
              <p:cNvPr id="278" name="Google Shape;278;p21"/>
              <p:cNvGrpSpPr/>
              <p:nvPr/>
            </p:nvGrpSpPr>
            <p:grpSpPr>
              <a:xfrm>
                <a:off x="190350" y="2517800"/>
                <a:ext cx="138900" cy="594300"/>
                <a:chOff x="259800" y="2501375"/>
                <a:chExt cx="138900" cy="594300"/>
              </a:xfrm>
            </p:grpSpPr>
            <p:sp>
              <p:nvSpPr>
                <p:cNvPr id="279" name="Google Shape;279;p21"/>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80" name="Google Shape;280;p21"/>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81" name="Google Shape;281;p21"/>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282" name="Google Shape;282;p21"/>
              <p:cNvGrpSpPr/>
              <p:nvPr/>
            </p:nvGrpSpPr>
            <p:grpSpPr>
              <a:xfrm>
                <a:off x="6891900" y="191250"/>
                <a:ext cx="593700" cy="137100"/>
                <a:chOff x="8290500" y="4746600"/>
                <a:chExt cx="593700" cy="137100"/>
              </a:xfrm>
            </p:grpSpPr>
            <p:sp>
              <p:nvSpPr>
                <p:cNvPr id="283" name="Google Shape;283;p21"/>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84" name="Google Shape;284;p21"/>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85" name="Google Shape;285;p21"/>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sp>
          <p:nvSpPr>
            <p:cNvPr id="286" name="Google Shape;286;p21"/>
            <p:cNvSpPr/>
            <p:nvPr/>
          </p:nvSpPr>
          <p:spPr>
            <a:xfrm rot="10800000">
              <a:off x="-604491" y="-496839"/>
              <a:ext cx="1728600" cy="1727400"/>
            </a:xfrm>
            <a:prstGeom prst="arc">
              <a:avLst>
                <a:gd name="adj1" fmla="val 20606760"/>
                <a:gd name="adj2" fmla="val 1233493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nvGrpSpPr>
            <p:cNvPr id="287" name="Google Shape;287;p21"/>
            <p:cNvGrpSpPr/>
            <p:nvPr/>
          </p:nvGrpSpPr>
          <p:grpSpPr>
            <a:xfrm rot="7200044">
              <a:off x="7720263" y="3988947"/>
              <a:ext cx="1728562" cy="1789510"/>
              <a:chOff x="-433476" y="-754650"/>
              <a:chExt cx="1728600" cy="1789549"/>
            </a:xfrm>
          </p:grpSpPr>
          <p:sp>
            <p:nvSpPr>
              <p:cNvPr id="288" name="Google Shape;288;p21"/>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89" name="Google Shape;289;p21"/>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spTree>
    <p:extLst>
      <p:ext uri="{BB962C8B-B14F-4D97-AF65-F5344CB8AC3E}">
        <p14:creationId xmlns:p14="http://schemas.microsoft.com/office/powerpoint/2010/main" val="3922999413"/>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90"/>
        <p:cNvGrpSpPr/>
        <p:nvPr/>
      </p:nvGrpSpPr>
      <p:grpSpPr>
        <a:xfrm>
          <a:off x="0" y="0"/>
          <a:ext cx="0" cy="0"/>
          <a:chOff x="0" y="0"/>
          <a:chExt cx="0" cy="0"/>
        </a:xfrm>
      </p:grpSpPr>
      <p:sp>
        <p:nvSpPr>
          <p:cNvPr id="291" name="Google Shape;291;p22"/>
          <p:cNvSpPr/>
          <p:nvPr/>
        </p:nvSpPr>
        <p:spPr>
          <a:xfrm flipH="1">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Poppins"/>
              <a:ea typeface="Poppins"/>
              <a:cs typeface="Poppins"/>
              <a:sym typeface="Poppins"/>
            </a:endParaRPr>
          </a:p>
        </p:txBody>
      </p:sp>
      <p:sp>
        <p:nvSpPr>
          <p:cNvPr id="292" name="Google Shape;292;p22"/>
          <p:cNvSpPr txBox="1">
            <a:spLocks noGrp="1"/>
          </p:cNvSpPr>
          <p:nvPr>
            <p:ph type="title"/>
          </p:nvPr>
        </p:nvSpPr>
        <p:spPr>
          <a:xfrm>
            <a:off x="3017167" y="957133"/>
            <a:ext cx="6157600" cy="127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8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293" name="Google Shape;293;p22"/>
          <p:cNvSpPr txBox="1">
            <a:spLocks noGrp="1"/>
          </p:cNvSpPr>
          <p:nvPr>
            <p:ph type="subTitle" idx="1"/>
          </p:nvPr>
        </p:nvSpPr>
        <p:spPr>
          <a:xfrm>
            <a:off x="3017101" y="2131965"/>
            <a:ext cx="6157600" cy="141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grpSp>
        <p:nvGrpSpPr>
          <p:cNvPr id="294" name="Google Shape;294;p22"/>
          <p:cNvGrpSpPr/>
          <p:nvPr/>
        </p:nvGrpSpPr>
        <p:grpSpPr>
          <a:xfrm>
            <a:off x="-799401" y="-1308978"/>
            <a:ext cx="14027425" cy="9072724"/>
            <a:chOff x="-599551" y="-981734"/>
            <a:chExt cx="10520569" cy="6804543"/>
          </a:xfrm>
        </p:grpSpPr>
        <p:grpSp>
          <p:nvGrpSpPr>
            <p:cNvPr id="295" name="Google Shape;295;p22"/>
            <p:cNvGrpSpPr/>
            <p:nvPr/>
          </p:nvGrpSpPr>
          <p:grpSpPr>
            <a:xfrm>
              <a:off x="2559175" y="190350"/>
              <a:ext cx="6393575" cy="2921850"/>
              <a:chOff x="2559175" y="190350"/>
              <a:chExt cx="6393575" cy="2921850"/>
            </a:xfrm>
          </p:grpSpPr>
          <p:grpSp>
            <p:nvGrpSpPr>
              <p:cNvPr id="296" name="Google Shape;296;p22"/>
              <p:cNvGrpSpPr/>
              <p:nvPr/>
            </p:nvGrpSpPr>
            <p:grpSpPr>
              <a:xfrm rot="-5400000">
                <a:off x="8587350" y="2746800"/>
                <a:ext cx="593700" cy="137100"/>
                <a:chOff x="8290500" y="4746600"/>
                <a:chExt cx="593700" cy="137100"/>
              </a:xfrm>
            </p:grpSpPr>
            <p:sp>
              <p:nvSpPr>
                <p:cNvPr id="297" name="Google Shape;297;p22"/>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98" name="Google Shape;298;p22"/>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99" name="Google Shape;299;p22"/>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300" name="Google Shape;300;p22"/>
              <p:cNvGrpSpPr/>
              <p:nvPr/>
            </p:nvGrpSpPr>
            <p:grpSpPr>
              <a:xfrm rot="5400000">
                <a:off x="2786875" y="-37350"/>
                <a:ext cx="138900" cy="594300"/>
                <a:chOff x="259800" y="2501375"/>
                <a:chExt cx="138900" cy="594300"/>
              </a:xfrm>
            </p:grpSpPr>
            <p:sp>
              <p:nvSpPr>
                <p:cNvPr id="301" name="Google Shape;301;p22"/>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302" name="Google Shape;302;p22"/>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303" name="Google Shape;303;p22"/>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grpSp>
          <p:nvGrpSpPr>
            <p:cNvPr id="304" name="Google Shape;304;p22"/>
            <p:cNvGrpSpPr/>
            <p:nvPr/>
          </p:nvGrpSpPr>
          <p:grpSpPr>
            <a:xfrm>
              <a:off x="-599551" y="-981734"/>
              <a:ext cx="10520569" cy="6804543"/>
              <a:chOff x="-599551" y="-981734"/>
              <a:chExt cx="10520569" cy="6804543"/>
            </a:xfrm>
          </p:grpSpPr>
          <p:grpSp>
            <p:nvGrpSpPr>
              <p:cNvPr id="305" name="Google Shape;305;p22"/>
              <p:cNvGrpSpPr/>
              <p:nvPr/>
            </p:nvGrpSpPr>
            <p:grpSpPr>
              <a:xfrm rot="-6299960">
                <a:off x="-375881" y="3861665"/>
                <a:ext cx="1728548" cy="1789496"/>
                <a:chOff x="-433476" y="-754650"/>
                <a:chExt cx="1728600" cy="1789549"/>
              </a:xfrm>
            </p:grpSpPr>
            <p:sp>
              <p:nvSpPr>
                <p:cNvPr id="306" name="Google Shape;306;p22"/>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307" name="Google Shape;307;p22"/>
                <p:cNvSpPr/>
                <p:nvPr/>
              </p:nvSpPr>
              <p:spPr>
                <a:xfrm>
                  <a:off x="361376" y="895999"/>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308" name="Google Shape;308;p22"/>
              <p:cNvGrpSpPr/>
              <p:nvPr/>
            </p:nvGrpSpPr>
            <p:grpSpPr>
              <a:xfrm rot="-2700000">
                <a:off x="7782413" y="-602185"/>
                <a:ext cx="1789529" cy="1728583"/>
                <a:chOff x="7777000" y="-567252"/>
                <a:chExt cx="1789547" cy="1728600"/>
              </a:xfrm>
            </p:grpSpPr>
            <p:sp>
              <p:nvSpPr>
                <p:cNvPr id="309" name="Google Shape;309;p22"/>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310" name="Google Shape;310;p22"/>
                <p:cNvSpPr/>
                <p:nvPr/>
              </p:nvSpPr>
              <p:spPr>
                <a:xfrm>
                  <a:off x="7777000" y="227601"/>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grpSp>
      <p:sp>
        <p:nvSpPr>
          <p:cNvPr id="311" name="Google Shape;311;p22"/>
          <p:cNvSpPr txBox="1"/>
          <p:nvPr/>
        </p:nvSpPr>
        <p:spPr>
          <a:xfrm>
            <a:off x="2449533" y="4473533"/>
            <a:ext cx="7292800" cy="956800"/>
          </a:xfrm>
          <a:prstGeom prst="rect">
            <a:avLst/>
          </a:prstGeom>
          <a:noFill/>
          <a:ln>
            <a:noFill/>
          </a:ln>
        </p:spPr>
        <p:txBody>
          <a:bodyPr spcFirstLastPara="1" wrap="square" lIns="121900" tIns="121900" rIns="121900" bIns="121900" anchor="t" anchorCtr="0">
            <a:noAutofit/>
          </a:bodyPr>
          <a:lstStyle/>
          <a:p>
            <a:pPr marL="0" lvl="0" indent="0" algn="ctr" rtl="0">
              <a:spcBef>
                <a:spcPts val="400"/>
              </a:spcBef>
              <a:spcAft>
                <a:spcPts val="0"/>
              </a:spcAft>
              <a:buNone/>
            </a:pPr>
            <a:r>
              <a:rPr lang="en" sz="1600" b="1">
                <a:solidFill>
                  <a:schemeClr val="dk1"/>
                </a:solidFill>
                <a:latin typeface="Poppins"/>
                <a:ea typeface="Poppins"/>
                <a:cs typeface="Poppins"/>
                <a:sym typeface="Poppins"/>
              </a:rPr>
              <a:t>CREDITS:</a:t>
            </a:r>
            <a:r>
              <a:rPr lang="en" sz="1600">
                <a:solidFill>
                  <a:schemeClr val="dk1"/>
                </a:solidFill>
                <a:latin typeface="Poppins"/>
                <a:ea typeface="Poppins"/>
                <a:cs typeface="Poppins"/>
                <a:sym typeface="Poppins"/>
              </a:rPr>
              <a:t> This presentation template was created by </a:t>
            </a:r>
            <a:r>
              <a:rPr lang="en" sz="1600" b="1" u="sng">
                <a:solidFill>
                  <a:schemeClr val="dk1"/>
                </a:solid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1600">
                <a:solidFill>
                  <a:schemeClr val="dk1"/>
                </a:solidFill>
                <a:latin typeface="Poppins"/>
                <a:ea typeface="Poppins"/>
                <a:cs typeface="Poppins"/>
                <a:sym typeface="Poppins"/>
              </a:rPr>
              <a:t>, and includes icons by </a:t>
            </a:r>
            <a:r>
              <a:rPr lang="en" sz="1600" b="1" u="sng">
                <a:solidFill>
                  <a:schemeClr val="dk1"/>
                </a:solid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1600">
                <a:solidFill>
                  <a:schemeClr val="dk1"/>
                </a:solidFill>
                <a:latin typeface="Poppins"/>
                <a:ea typeface="Poppins"/>
                <a:cs typeface="Poppins"/>
                <a:sym typeface="Poppins"/>
              </a:rPr>
              <a:t>, and infographics &amp; images by </a:t>
            </a:r>
            <a:r>
              <a:rPr lang="en" sz="1600" b="1" u="sng">
                <a:solidFill>
                  <a:schemeClr val="dk1"/>
                </a:solid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r>
              <a:rPr lang="en" sz="1600" u="sng">
                <a:solidFill>
                  <a:schemeClr val="dk1"/>
                </a:solidFill>
                <a:latin typeface="Poppins"/>
                <a:ea typeface="Poppins"/>
                <a:cs typeface="Poppins"/>
                <a:sym typeface="Poppins"/>
              </a:rPr>
              <a:t> </a:t>
            </a:r>
            <a:r>
              <a:rPr lang="en" sz="1600">
                <a:solidFill>
                  <a:schemeClr val="dk1"/>
                </a:solidFill>
                <a:latin typeface="Poppins"/>
                <a:ea typeface="Poppins"/>
                <a:cs typeface="Poppins"/>
                <a:sym typeface="Poppins"/>
              </a:rPr>
              <a:t>and content by </a:t>
            </a:r>
            <a:r>
              <a:rPr lang="en" sz="1600" b="1">
                <a:solidFill>
                  <a:schemeClr val="dk1"/>
                </a:solidFill>
                <a:latin typeface="Poppins"/>
                <a:ea typeface="Poppins"/>
                <a:cs typeface="Poppins"/>
                <a:sym typeface="Poppins"/>
              </a:rPr>
              <a:t>Swetha Tandri</a:t>
            </a:r>
            <a:endParaRPr sz="1600" b="1">
              <a:solidFill>
                <a:schemeClr val="dk1"/>
              </a:solidFill>
              <a:latin typeface="Poppins"/>
              <a:ea typeface="Poppins"/>
              <a:cs typeface="Poppins"/>
              <a:sym typeface="Poppins"/>
            </a:endParaRPr>
          </a:p>
        </p:txBody>
      </p:sp>
    </p:spTree>
    <p:extLst>
      <p:ext uri="{BB962C8B-B14F-4D97-AF65-F5344CB8AC3E}">
        <p14:creationId xmlns:p14="http://schemas.microsoft.com/office/powerpoint/2010/main" val="2632065942"/>
      </p:ext>
    </p:extLst>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312"/>
        <p:cNvGrpSpPr/>
        <p:nvPr/>
      </p:nvGrpSpPr>
      <p:grpSpPr>
        <a:xfrm>
          <a:off x="0" y="0"/>
          <a:ext cx="0" cy="0"/>
          <a:chOff x="0" y="0"/>
          <a:chExt cx="0" cy="0"/>
        </a:xfrm>
      </p:grpSpPr>
      <p:sp>
        <p:nvSpPr>
          <p:cNvPr id="313" name="Google Shape;313;p23"/>
          <p:cNvSpPr/>
          <p:nvPr/>
        </p:nvSpPr>
        <p:spPr>
          <a:xfrm>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Poppins"/>
              <a:ea typeface="Poppins"/>
              <a:cs typeface="Poppins"/>
              <a:sym typeface="Poppins"/>
            </a:endParaRPr>
          </a:p>
        </p:txBody>
      </p:sp>
      <p:grpSp>
        <p:nvGrpSpPr>
          <p:cNvPr id="314" name="Google Shape;314;p23"/>
          <p:cNvGrpSpPr/>
          <p:nvPr/>
        </p:nvGrpSpPr>
        <p:grpSpPr>
          <a:xfrm>
            <a:off x="-805988" y="-662452"/>
            <a:ext cx="13861413" cy="8768549"/>
            <a:chOff x="-604491" y="-496839"/>
            <a:chExt cx="10396060" cy="6576412"/>
          </a:xfrm>
        </p:grpSpPr>
        <p:grpSp>
          <p:nvGrpSpPr>
            <p:cNvPr id="315" name="Google Shape;315;p23"/>
            <p:cNvGrpSpPr/>
            <p:nvPr/>
          </p:nvGrpSpPr>
          <p:grpSpPr>
            <a:xfrm>
              <a:off x="190350" y="191250"/>
              <a:ext cx="7295250" cy="2920850"/>
              <a:chOff x="190350" y="191250"/>
              <a:chExt cx="7295250" cy="2920850"/>
            </a:xfrm>
          </p:grpSpPr>
          <p:grpSp>
            <p:nvGrpSpPr>
              <p:cNvPr id="316" name="Google Shape;316;p23"/>
              <p:cNvGrpSpPr/>
              <p:nvPr/>
            </p:nvGrpSpPr>
            <p:grpSpPr>
              <a:xfrm>
                <a:off x="190350" y="2517800"/>
                <a:ext cx="138900" cy="594300"/>
                <a:chOff x="259800" y="2501375"/>
                <a:chExt cx="138900" cy="594300"/>
              </a:xfrm>
            </p:grpSpPr>
            <p:sp>
              <p:nvSpPr>
                <p:cNvPr id="317" name="Google Shape;317;p23"/>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318" name="Google Shape;318;p23"/>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319" name="Google Shape;319;p23"/>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320" name="Google Shape;320;p23"/>
              <p:cNvGrpSpPr/>
              <p:nvPr/>
            </p:nvGrpSpPr>
            <p:grpSpPr>
              <a:xfrm>
                <a:off x="6891900" y="191250"/>
                <a:ext cx="593700" cy="137100"/>
                <a:chOff x="8290500" y="4746600"/>
                <a:chExt cx="593700" cy="137100"/>
              </a:xfrm>
            </p:grpSpPr>
            <p:sp>
              <p:nvSpPr>
                <p:cNvPr id="321" name="Google Shape;321;p23"/>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322" name="Google Shape;322;p23"/>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323" name="Google Shape;323;p23"/>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grpSp>
          <p:nvGrpSpPr>
            <p:cNvPr id="324" name="Google Shape;324;p23"/>
            <p:cNvGrpSpPr/>
            <p:nvPr/>
          </p:nvGrpSpPr>
          <p:grpSpPr>
            <a:xfrm>
              <a:off x="-604491" y="-496839"/>
              <a:ext cx="10396060" cy="6576412"/>
              <a:chOff x="-604491" y="-496839"/>
              <a:chExt cx="10396060" cy="6576412"/>
            </a:xfrm>
          </p:grpSpPr>
          <p:sp>
            <p:nvSpPr>
              <p:cNvPr id="325" name="Google Shape;325;p23"/>
              <p:cNvSpPr/>
              <p:nvPr/>
            </p:nvSpPr>
            <p:spPr>
              <a:xfrm rot="10800000">
                <a:off x="-604491" y="-496839"/>
                <a:ext cx="1728600" cy="1727400"/>
              </a:xfrm>
              <a:prstGeom prst="arc">
                <a:avLst>
                  <a:gd name="adj1" fmla="val 20606760"/>
                  <a:gd name="adj2" fmla="val 1233493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nvGrpSpPr>
              <p:cNvPr id="326" name="Google Shape;326;p23"/>
              <p:cNvGrpSpPr/>
              <p:nvPr/>
            </p:nvGrpSpPr>
            <p:grpSpPr>
              <a:xfrm rot="7200044">
                <a:off x="7720263" y="3988947"/>
                <a:ext cx="1728562" cy="1789510"/>
                <a:chOff x="-433476" y="-754650"/>
                <a:chExt cx="1728600" cy="1789549"/>
              </a:xfrm>
            </p:grpSpPr>
            <p:sp>
              <p:nvSpPr>
                <p:cNvPr id="327" name="Google Shape;327;p23"/>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328" name="Google Shape;328;p23"/>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grpSp>
    </p:spTree>
    <p:extLst>
      <p:ext uri="{BB962C8B-B14F-4D97-AF65-F5344CB8AC3E}">
        <p14:creationId xmlns:p14="http://schemas.microsoft.com/office/powerpoint/2010/main" val="143499905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8"/>
        <p:cNvGrpSpPr/>
        <p:nvPr/>
      </p:nvGrpSpPr>
      <p:grpSpPr>
        <a:xfrm>
          <a:off x="0" y="0"/>
          <a:ext cx="0" cy="0"/>
          <a:chOff x="0" y="0"/>
          <a:chExt cx="0" cy="0"/>
        </a:xfrm>
      </p:grpSpPr>
      <p:sp>
        <p:nvSpPr>
          <p:cNvPr id="69" name="Google Shape;69;p6"/>
          <p:cNvSpPr/>
          <p:nvPr/>
        </p:nvSpPr>
        <p:spPr>
          <a:xfrm flipH="1">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Poppins"/>
              <a:ea typeface="Poppins"/>
              <a:cs typeface="Poppins"/>
              <a:sym typeface="Poppins"/>
            </a:endParaRPr>
          </a:p>
        </p:txBody>
      </p:sp>
      <p:sp>
        <p:nvSpPr>
          <p:cNvPr id="70" name="Google Shape;70;p6"/>
          <p:cNvSpPr/>
          <p:nvPr/>
        </p:nvSpPr>
        <p:spPr>
          <a:xfrm flipH="1">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Poppins"/>
              <a:ea typeface="Poppins"/>
              <a:cs typeface="Poppins"/>
              <a:sym typeface="Poppins"/>
            </a:endParaRPr>
          </a:p>
        </p:txBody>
      </p:sp>
      <p:sp>
        <p:nvSpPr>
          <p:cNvPr id="71" name="Google Shape;71;p6"/>
          <p:cNvSpPr txBox="1">
            <a:spLocks noGrp="1"/>
          </p:cNvSpPr>
          <p:nvPr>
            <p:ph type="title"/>
          </p:nvPr>
        </p:nvSpPr>
        <p:spPr>
          <a:xfrm>
            <a:off x="960000" y="57196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grpSp>
        <p:nvGrpSpPr>
          <p:cNvPr id="72" name="Google Shape;72;p6"/>
          <p:cNvGrpSpPr/>
          <p:nvPr/>
        </p:nvGrpSpPr>
        <p:grpSpPr>
          <a:xfrm>
            <a:off x="9204701" y="-1308979"/>
            <a:ext cx="4023324" cy="7911979"/>
            <a:chOff x="6903525" y="-981734"/>
            <a:chExt cx="3017493" cy="5933984"/>
          </a:xfrm>
        </p:grpSpPr>
        <p:grpSp>
          <p:nvGrpSpPr>
            <p:cNvPr id="73" name="Google Shape;73;p6"/>
            <p:cNvGrpSpPr/>
            <p:nvPr/>
          </p:nvGrpSpPr>
          <p:grpSpPr>
            <a:xfrm>
              <a:off x="6903525" y="4815150"/>
              <a:ext cx="593700" cy="137100"/>
              <a:chOff x="8290500" y="4746600"/>
              <a:chExt cx="593700" cy="137100"/>
            </a:xfrm>
          </p:grpSpPr>
          <p:sp>
            <p:nvSpPr>
              <p:cNvPr id="74" name="Google Shape;74;p6"/>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75" name="Google Shape;75;p6"/>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76" name="Google Shape;76;p6"/>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77" name="Google Shape;77;p6"/>
            <p:cNvGrpSpPr/>
            <p:nvPr/>
          </p:nvGrpSpPr>
          <p:grpSpPr>
            <a:xfrm rot="-2700000">
              <a:off x="7782413" y="-602185"/>
              <a:ext cx="1789529" cy="1728583"/>
              <a:chOff x="7777000" y="-567252"/>
              <a:chExt cx="1789547" cy="1728600"/>
            </a:xfrm>
          </p:grpSpPr>
          <p:sp>
            <p:nvSpPr>
              <p:cNvPr id="78" name="Google Shape;78;p6"/>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79" name="Google Shape;79;p6"/>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spTree>
    <p:extLst>
      <p:ext uri="{BB962C8B-B14F-4D97-AF65-F5344CB8AC3E}">
        <p14:creationId xmlns:p14="http://schemas.microsoft.com/office/powerpoint/2010/main" val="2554848931"/>
      </p:ext>
    </p:extLst>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329"/>
        <p:cNvGrpSpPr/>
        <p:nvPr/>
      </p:nvGrpSpPr>
      <p:grpSpPr>
        <a:xfrm>
          <a:off x="0" y="0"/>
          <a:ext cx="0" cy="0"/>
          <a:chOff x="0" y="0"/>
          <a:chExt cx="0" cy="0"/>
        </a:xfrm>
      </p:grpSpPr>
      <p:sp>
        <p:nvSpPr>
          <p:cNvPr id="330" name="Google Shape;330;p24"/>
          <p:cNvSpPr/>
          <p:nvPr/>
        </p:nvSpPr>
        <p:spPr>
          <a:xfrm flipH="1">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Poppins"/>
              <a:ea typeface="Poppins"/>
              <a:cs typeface="Poppins"/>
              <a:sym typeface="Poppins"/>
            </a:endParaRPr>
          </a:p>
        </p:txBody>
      </p:sp>
      <p:grpSp>
        <p:nvGrpSpPr>
          <p:cNvPr id="331" name="Google Shape;331;p24"/>
          <p:cNvGrpSpPr/>
          <p:nvPr/>
        </p:nvGrpSpPr>
        <p:grpSpPr>
          <a:xfrm>
            <a:off x="-1405541" y="-875171"/>
            <a:ext cx="14793840" cy="8789323"/>
            <a:chOff x="-1054156" y="-656378"/>
            <a:chExt cx="11095380" cy="6591992"/>
          </a:xfrm>
        </p:grpSpPr>
        <p:grpSp>
          <p:nvGrpSpPr>
            <p:cNvPr id="332" name="Google Shape;332;p24"/>
            <p:cNvGrpSpPr/>
            <p:nvPr/>
          </p:nvGrpSpPr>
          <p:grpSpPr>
            <a:xfrm rot="-5400000">
              <a:off x="4056875" y="4581625"/>
              <a:ext cx="138900" cy="594300"/>
              <a:chOff x="259800" y="2501375"/>
              <a:chExt cx="138900" cy="594300"/>
            </a:xfrm>
          </p:grpSpPr>
          <p:sp>
            <p:nvSpPr>
              <p:cNvPr id="333" name="Google Shape;333;p24"/>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334" name="Google Shape;334;p24"/>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335" name="Google Shape;335;p24"/>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336" name="Google Shape;336;p24"/>
            <p:cNvGrpSpPr/>
            <p:nvPr/>
          </p:nvGrpSpPr>
          <p:grpSpPr>
            <a:xfrm>
              <a:off x="-1054156" y="-656378"/>
              <a:ext cx="11095380" cy="6591992"/>
              <a:chOff x="-1054156" y="-656378"/>
              <a:chExt cx="11095380" cy="6591992"/>
            </a:xfrm>
          </p:grpSpPr>
          <p:grpSp>
            <p:nvGrpSpPr>
              <p:cNvPr id="337" name="Google Shape;337;p24"/>
              <p:cNvGrpSpPr/>
              <p:nvPr/>
            </p:nvGrpSpPr>
            <p:grpSpPr>
              <a:xfrm rot="-1800044">
                <a:off x="-741886" y="-324789"/>
                <a:ext cx="1789507" cy="1728562"/>
                <a:chOff x="7777000" y="-567252"/>
                <a:chExt cx="1789547" cy="1728600"/>
              </a:xfrm>
            </p:grpSpPr>
            <p:sp>
              <p:nvSpPr>
                <p:cNvPr id="338" name="Google Shape;338;p24"/>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339" name="Google Shape;339;p24"/>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340" name="Google Shape;340;p24"/>
              <p:cNvGrpSpPr/>
              <p:nvPr/>
            </p:nvGrpSpPr>
            <p:grpSpPr>
              <a:xfrm rot="8999956">
                <a:off x="7981072" y="3833834"/>
                <a:ext cx="1728562" cy="1789510"/>
                <a:chOff x="-433476" y="-754650"/>
                <a:chExt cx="1728600" cy="1789549"/>
              </a:xfrm>
            </p:grpSpPr>
            <p:sp>
              <p:nvSpPr>
                <p:cNvPr id="341" name="Google Shape;341;p24"/>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342" name="Google Shape;342;p24"/>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grpSp>
    </p:spTree>
    <p:extLst>
      <p:ext uri="{BB962C8B-B14F-4D97-AF65-F5344CB8AC3E}">
        <p14:creationId xmlns:p14="http://schemas.microsoft.com/office/powerpoint/2010/main" val="4158493240"/>
      </p:ext>
    </p:extLst>
  </p:cSld>
  <p:clrMapOvr>
    <a:masterClrMapping/>
  </p:clrMapOvr>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8E770-44AE-47D5-B4B1-71BEC9A9D725}"/>
              </a:ext>
            </a:extLst>
          </p:cNvPr>
          <p:cNvSpPr>
            <a:spLocks noGrp="1"/>
          </p:cNvSpPr>
          <p:nvPr>
            <p:ph type="ctrTitle"/>
          </p:nvPr>
        </p:nvSpPr>
        <p:spPr>
          <a:xfrm>
            <a:off x="841248" y="663960"/>
            <a:ext cx="9456049" cy="3594112"/>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F4CA91C7-81A9-46F3-B0F4-D9AB8808514E}"/>
              </a:ext>
            </a:extLst>
          </p:cNvPr>
          <p:cNvSpPr>
            <a:spLocks noGrp="1"/>
          </p:cNvSpPr>
          <p:nvPr>
            <p:ph type="subTitle" idx="1"/>
          </p:nvPr>
        </p:nvSpPr>
        <p:spPr>
          <a:xfrm>
            <a:off x="841248" y="4667581"/>
            <a:ext cx="9456049" cy="1197387"/>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A648C8-9681-4994-B52A-1A8BC79127E1}"/>
              </a:ext>
            </a:extLst>
          </p:cNvPr>
          <p:cNvSpPr>
            <a:spLocks noGrp="1"/>
          </p:cNvSpPr>
          <p:nvPr>
            <p:ph type="dt" sz="half" idx="10"/>
          </p:nvPr>
        </p:nvSpPr>
        <p:spPr>
          <a:xfrm>
            <a:off x="841248" y="6102693"/>
            <a:ext cx="2743200" cy="365125"/>
          </a:xfrm>
        </p:spPr>
        <p:txBody>
          <a:bodyPr/>
          <a:lstStyle/>
          <a:p>
            <a:fld id="{AE3425CA-4B9D-4420-BB9E-C250DB30E421}" type="datetime1">
              <a:rPr lang="en-US" smtClean="0"/>
              <a:t>1/27/2024</a:t>
            </a:fld>
            <a:endParaRPr lang="en-US"/>
          </a:p>
        </p:txBody>
      </p:sp>
      <p:sp>
        <p:nvSpPr>
          <p:cNvPr id="5" name="Footer Placeholder 4">
            <a:extLst>
              <a:ext uri="{FF2B5EF4-FFF2-40B4-BE49-F238E27FC236}">
                <a16:creationId xmlns:a16="http://schemas.microsoft.com/office/drawing/2014/main" id="{6677F203-CB10-488B-82DC-9D0571A5EE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B2E9B-C8B7-4716-9D05-265A04246E05}"/>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10822335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42B9A-9384-46B2-8B4F-B9C2035CAB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413CF4-CD0B-4F3C-A1CE-1BA3EFDEEB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1DE659-17B0-4F70-8F1C-93BF4DB64390}"/>
              </a:ext>
            </a:extLst>
          </p:cNvPr>
          <p:cNvSpPr>
            <a:spLocks noGrp="1"/>
          </p:cNvSpPr>
          <p:nvPr>
            <p:ph type="dt" sz="half" idx="10"/>
          </p:nvPr>
        </p:nvSpPr>
        <p:spPr/>
        <p:txBody>
          <a:bodyPr/>
          <a:lstStyle/>
          <a:p>
            <a:fld id="{62751E1E-C50D-4FD4-8B1E-ECD78340D9AB}" type="datetime1">
              <a:rPr lang="en-US" smtClean="0"/>
              <a:t>1/27/2024</a:t>
            </a:fld>
            <a:endParaRPr lang="en-US"/>
          </a:p>
        </p:txBody>
      </p:sp>
      <p:sp>
        <p:nvSpPr>
          <p:cNvPr id="5" name="Footer Placeholder 4">
            <a:extLst>
              <a:ext uri="{FF2B5EF4-FFF2-40B4-BE49-F238E27FC236}">
                <a16:creationId xmlns:a16="http://schemas.microsoft.com/office/drawing/2014/main" id="{37AB0750-AB4E-4FCF-9B52-BC954760B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466B99-C716-4464-B695-623F4C5A9D9B}"/>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417535951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lt1"/>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19000"/>
          </a:blip>
          <a:srcRect b="15569"/>
          <a:stretch/>
        </p:blipFill>
        <p:spPr>
          <a:xfrm>
            <a:off x="1" y="1"/>
            <a:ext cx="12191999" cy="6858001"/>
          </a:xfrm>
          <a:prstGeom prst="rect">
            <a:avLst/>
          </a:prstGeom>
          <a:noFill/>
          <a:ln>
            <a:noFill/>
          </a:ln>
        </p:spPr>
      </p:pic>
      <p:sp>
        <p:nvSpPr>
          <p:cNvPr id="10" name="Google Shape;10;p2"/>
          <p:cNvSpPr txBox="1">
            <a:spLocks noGrp="1"/>
          </p:cNvSpPr>
          <p:nvPr>
            <p:ph type="ctrTitle"/>
          </p:nvPr>
        </p:nvSpPr>
        <p:spPr>
          <a:xfrm>
            <a:off x="2830600" y="1910800"/>
            <a:ext cx="6530800" cy="24528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5200"/>
              <a:buNone/>
              <a:defRPr sz="8000"/>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1" name="Google Shape;11;p2"/>
          <p:cNvSpPr txBox="1">
            <a:spLocks noGrp="1"/>
          </p:cNvSpPr>
          <p:nvPr>
            <p:ph type="subTitle" idx="1"/>
          </p:nvPr>
        </p:nvSpPr>
        <p:spPr>
          <a:xfrm>
            <a:off x="2830600" y="4367600"/>
            <a:ext cx="6530800" cy="5796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2133"/>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3609778434"/>
      </p:ext>
    </p:extLst>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lt1"/>
        </a:soli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mt="19000"/>
          </a:blip>
          <a:srcRect b="15569"/>
          <a:stretch/>
        </p:blipFill>
        <p:spPr>
          <a:xfrm>
            <a:off x="1" y="1"/>
            <a:ext cx="12191999" cy="6858001"/>
          </a:xfrm>
          <a:prstGeom prst="rect">
            <a:avLst/>
          </a:prstGeom>
          <a:noFill/>
          <a:ln>
            <a:noFill/>
          </a:ln>
        </p:spPr>
      </p:pic>
      <p:sp>
        <p:nvSpPr>
          <p:cNvPr id="14" name="Google Shape;14;p3"/>
          <p:cNvSpPr txBox="1">
            <a:spLocks noGrp="1"/>
          </p:cNvSpPr>
          <p:nvPr>
            <p:ph type="title"/>
          </p:nvPr>
        </p:nvSpPr>
        <p:spPr>
          <a:xfrm>
            <a:off x="960000" y="2906167"/>
            <a:ext cx="10272000" cy="11224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15" name="Google Shape;15;p3"/>
          <p:cNvSpPr txBox="1">
            <a:spLocks noGrp="1"/>
          </p:cNvSpPr>
          <p:nvPr>
            <p:ph type="title" idx="2" hasCustomPrompt="1"/>
          </p:nvPr>
        </p:nvSpPr>
        <p:spPr>
          <a:xfrm>
            <a:off x="3995400" y="1783767"/>
            <a:ext cx="42012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6" name="Google Shape;16;p3"/>
          <p:cNvSpPr txBox="1">
            <a:spLocks noGrp="1"/>
          </p:cNvSpPr>
          <p:nvPr>
            <p:ph type="subTitle" idx="1"/>
          </p:nvPr>
        </p:nvSpPr>
        <p:spPr>
          <a:xfrm>
            <a:off x="3189233" y="4176233"/>
            <a:ext cx="5813600" cy="95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845329666"/>
      </p:ext>
    </p:extLst>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lt1"/>
        </a:solidFill>
        <a:effectLst/>
      </p:bgPr>
    </p:bg>
    <p:spTree>
      <p:nvGrpSpPr>
        <p:cNvPr id="1" name="Shape 17"/>
        <p:cNvGrpSpPr/>
        <p:nvPr/>
      </p:nvGrpSpPr>
      <p:grpSpPr>
        <a:xfrm>
          <a:off x="0" y="0"/>
          <a:ext cx="0" cy="0"/>
          <a:chOff x="0" y="0"/>
          <a:chExt cx="0" cy="0"/>
        </a:xfrm>
      </p:grpSpPr>
      <p:pic>
        <p:nvPicPr>
          <p:cNvPr id="18" name="Google Shape;18;p4"/>
          <p:cNvPicPr preferRelativeResize="0"/>
          <p:nvPr/>
        </p:nvPicPr>
        <p:blipFill rotWithShape="1">
          <a:blip r:embed="rId2">
            <a:alphaModFix amt="19000"/>
          </a:blip>
          <a:srcRect b="15569"/>
          <a:stretch/>
        </p:blipFill>
        <p:spPr>
          <a:xfrm rot="10800000">
            <a:off x="1" y="1"/>
            <a:ext cx="12191999" cy="6858001"/>
          </a:xfrm>
          <a:prstGeom prst="rect">
            <a:avLst/>
          </a:prstGeom>
          <a:noFill/>
          <a:ln>
            <a:noFill/>
          </a:ln>
        </p:spPr>
      </p:pic>
      <p:sp>
        <p:nvSpPr>
          <p:cNvPr id="19" name="Google Shape;19;p4"/>
          <p:cNvSpPr txBox="1">
            <a:spLocks noGrp="1"/>
          </p:cNvSpPr>
          <p:nvPr>
            <p:ph type="title"/>
          </p:nvPr>
        </p:nvSpPr>
        <p:spPr>
          <a:xfrm>
            <a:off x="953467" y="713333"/>
            <a:ext cx="5704800" cy="1469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pilogue"/>
              <a:buNone/>
              <a:defRPr sz="4000" b="1">
                <a:solidFill>
                  <a:schemeClr val="dk1"/>
                </a:solidFill>
                <a:latin typeface="Epilogue"/>
                <a:ea typeface="Epilogue"/>
                <a:cs typeface="Epilogue"/>
                <a:sym typeface="Epilogue"/>
              </a:defRPr>
            </a:lvl1pPr>
            <a:lvl2pPr lvl="1" rtl="0">
              <a:spcBef>
                <a:spcPts val="0"/>
              </a:spcBef>
              <a:spcAft>
                <a:spcPts val="0"/>
              </a:spcAft>
              <a:buClr>
                <a:schemeClr val="dk1"/>
              </a:buClr>
              <a:buSzPts val="3000"/>
              <a:buFont typeface="Epilogue"/>
              <a:buNone/>
              <a:defRPr sz="4000" b="1">
                <a:solidFill>
                  <a:schemeClr val="dk1"/>
                </a:solidFill>
                <a:latin typeface="Epilogue"/>
                <a:ea typeface="Epilogue"/>
                <a:cs typeface="Epilogue"/>
                <a:sym typeface="Epilogue"/>
              </a:defRPr>
            </a:lvl2pPr>
            <a:lvl3pPr lvl="2" rtl="0">
              <a:spcBef>
                <a:spcPts val="0"/>
              </a:spcBef>
              <a:spcAft>
                <a:spcPts val="0"/>
              </a:spcAft>
              <a:buClr>
                <a:schemeClr val="dk1"/>
              </a:buClr>
              <a:buSzPts val="3000"/>
              <a:buFont typeface="Epilogue"/>
              <a:buNone/>
              <a:defRPr sz="4000" b="1">
                <a:solidFill>
                  <a:schemeClr val="dk1"/>
                </a:solidFill>
                <a:latin typeface="Epilogue"/>
                <a:ea typeface="Epilogue"/>
                <a:cs typeface="Epilogue"/>
                <a:sym typeface="Epilogue"/>
              </a:defRPr>
            </a:lvl3pPr>
            <a:lvl4pPr lvl="3" rtl="0">
              <a:spcBef>
                <a:spcPts val="0"/>
              </a:spcBef>
              <a:spcAft>
                <a:spcPts val="0"/>
              </a:spcAft>
              <a:buClr>
                <a:schemeClr val="dk1"/>
              </a:buClr>
              <a:buSzPts val="3000"/>
              <a:buFont typeface="Epilogue"/>
              <a:buNone/>
              <a:defRPr sz="4000" b="1">
                <a:solidFill>
                  <a:schemeClr val="dk1"/>
                </a:solidFill>
                <a:latin typeface="Epilogue"/>
                <a:ea typeface="Epilogue"/>
                <a:cs typeface="Epilogue"/>
                <a:sym typeface="Epilogue"/>
              </a:defRPr>
            </a:lvl4pPr>
            <a:lvl5pPr lvl="4" rtl="0">
              <a:spcBef>
                <a:spcPts val="0"/>
              </a:spcBef>
              <a:spcAft>
                <a:spcPts val="0"/>
              </a:spcAft>
              <a:buClr>
                <a:schemeClr val="dk1"/>
              </a:buClr>
              <a:buSzPts val="3000"/>
              <a:buFont typeface="Epilogue"/>
              <a:buNone/>
              <a:defRPr sz="4000" b="1">
                <a:solidFill>
                  <a:schemeClr val="dk1"/>
                </a:solidFill>
                <a:latin typeface="Epilogue"/>
                <a:ea typeface="Epilogue"/>
                <a:cs typeface="Epilogue"/>
                <a:sym typeface="Epilogue"/>
              </a:defRPr>
            </a:lvl5pPr>
            <a:lvl6pPr lvl="5" rtl="0">
              <a:spcBef>
                <a:spcPts val="0"/>
              </a:spcBef>
              <a:spcAft>
                <a:spcPts val="0"/>
              </a:spcAft>
              <a:buClr>
                <a:schemeClr val="dk1"/>
              </a:buClr>
              <a:buSzPts val="3000"/>
              <a:buFont typeface="Epilogue"/>
              <a:buNone/>
              <a:defRPr sz="4000" b="1">
                <a:solidFill>
                  <a:schemeClr val="dk1"/>
                </a:solidFill>
                <a:latin typeface="Epilogue"/>
                <a:ea typeface="Epilogue"/>
                <a:cs typeface="Epilogue"/>
                <a:sym typeface="Epilogue"/>
              </a:defRPr>
            </a:lvl6pPr>
            <a:lvl7pPr lvl="6" rtl="0">
              <a:spcBef>
                <a:spcPts val="0"/>
              </a:spcBef>
              <a:spcAft>
                <a:spcPts val="0"/>
              </a:spcAft>
              <a:buClr>
                <a:schemeClr val="dk1"/>
              </a:buClr>
              <a:buSzPts val="3000"/>
              <a:buFont typeface="Epilogue"/>
              <a:buNone/>
              <a:defRPr sz="4000" b="1">
                <a:solidFill>
                  <a:schemeClr val="dk1"/>
                </a:solidFill>
                <a:latin typeface="Epilogue"/>
                <a:ea typeface="Epilogue"/>
                <a:cs typeface="Epilogue"/>
                <a:sym typeface="Epilogue"/>
              </a:defRPr>
            </a:lvl7pPr>
            <a:lvl8pPr lvl="7" rtl="0">
              <a:spcBef>
                <a:spcPts val="0"/>
              </a:spcBef>
              <a:spcAft>
                <a:spcPts val="0"/>
              </a:spcAft>
              <a:buClr>
                <a:schemeClr val="dk1"/>
              </a:buClr>
              <a:buSzPts val="3000"/>
              <a:buFont typeface="Epilogue"/>
              <a:buNone/>
              <a:defRPr sz="4000" b="1">
                <a:solidFill>
                  <a:schemeClr val="dk1"/>
                </a:solidFill>
                <a:latin typeface="Epilogue"/>
                <a:ea typeface="Epilogue"/>
                <a:cs typeface="Epilogue"/>
                <a:sym typeface="Epilogue"/>
              </a:defRPr>
            </a:lvl8pPr>
            <a:lvl9pPr lvl="8" rtl="0">
              <a:spcBef>
                <a:spcPts val="0"/>
              </a:spcBef>
              <a:spcAft>
                <a:spcPts val="0"/>
              </a:spcAft>
              <a:buClr>
                <a:schemeClr val="dk1"/>
              </a:buClr>
              <a:buSzPts val="3000"/>
              <a:buFont typeface="Epilogue"/>
              <a:buNone/>
              <a:defRPr sz="4000" b="1">
                <a:solidFill>
                  <a:schemeClr val="dk1"/>
                </a:solidFill>
                <a:latin typeface="Epilogue"/>
                <a:ea typeface="Epilogue"/>
                <a:cs typeface="Epilogue"/>
                <a:sym typeface="Epilogue"/>
              </a:defRPr>
            </a:lvl9pPr>
          </a:lstStyle>
          <a:p>
            <a:r>
              <a:rPr lang="en-US"/>
              <a:t>Click to edit Master title style</a:t>
            </a:r>
            <a:endParaRPr/>
          </a:p>
        </p:txBody>
      </p:sp>
      <p:sp>
        <p:nvSpPr>
          <p:cNvPr id="20" name="Google Shape;20;p4"/>
          <p:cNvSpPr txBox="1">
            <a:spLocks noGrp="1"/>
          </p:cNvSpPr>
          <p:nvPr>
            <p:ph type="body" idx="1"/>
          </p:nvPr>
        </p:nvSpPr>
        <p:spPr>
          <a:xfrm>
            <a:off x="953467" y="2284133"/>
            <a:ext cx="5704800" cy="3860400"/>
          </a:xfrm>
          <a:prstGeom prst="rect">
            <a:avLst/>
          </a:prstGeom>
          <a:ln>
            <a:noFill/>
          </a:ln>
        </p:spPr>
        <p:txBody>
          <a:bodyPr spcFirstLastPara="1" wrap="square" lIns="91425" tIns="91425" rIns="91425" bIns="91425" anchor="t" anchorCtr="0">
            <a:noAutofit/>
          </a:bodyPr>
          <a:lstStyle>
            <a:lvl1pPr marL="609585" lvl="0" indent="-423323" rtl="0">
              <a:lnSpc>
                <a:spcPct val="115000"/>
              </a:lnSpc>
              <a:spcBef>
                <a:spcPts val="0"/>
              </a:spcBef>
              <a:spcAft>
                <a:spcPts val="0"/>
              </a:spcAft>
              <a:buClr>
                <a:schemeClr val="dk1"/>
              </a:buClr>
              <a:buSzPts val="1400"/>
              <a:buFont typeface="Golos Text"/>
              <a:buChar char="●"/>
              <a:defRPr>
                <a:solidFill>
                  <a:schemeClr val="dk1"/>
                </a:solidFill>
                <a:latin typeface="Albert Sans"/>
                <a:ea typeface="Albert Sans"/>
                <a:cs typeface="Albert Sans"/>
                <a:sym typeface="Albert Sans"/>
              </a:defRPr>
            </a:lvl1pPr>
            <a:lvl2pPr marL="1219170" lvl="1" indent="-423323"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2pPr>
            <a:lvl3pPr marL="1828754" lvl="2" indent="-423323"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3pPr>
            <a:lvl4pPr marL="2438339" lvl="3" indent="-423323"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4pPr>
            <a:lvl5pPr marL="3047924" lvl="4" indent="-423323"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5pPr>
            <a:lvl6pPr marL="3657509" lvl="5" indent="-423323"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6pPr>
            <a:lvl7pPr marL="4267093" lvl="6" indent="-423323"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7pPr>
            <a:lvl8pPr marL="4876678" lvl="7" indent="-423323"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8pPr>
            <a:lvl9pPr marL="5486263" lvl="8" indent="-423323"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9pPr>
          </a:lstStyle>
          <a:p>
            <a:pPr lvl="0"/>
            <a:r>
              <a:rPr lang="en-US"/>
              <a:t>Click to edit Master text styles</a:t>
            </a:r>
          </a:p>
        </p:txBody>
      </p:sp>
    </p:spTree>
    <p:extLst>
      <p:ext uri="{BB962C8B-B14F-4D97-AF65-F5344CB8AC3E}">
        <p14:creationId xmlns:p14="http://schemas.microsoft.com/office/powerpoint/2010/main" val="2644331119"/>
      </p:ext>
    </p:extLst>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lt1"/>
        </a:solidFill>
        <a:effectLst/>
      </p:bgPr>
    </p:bg>
    <p:spTree>
      <p:nvGrpSpPr>
        <p:cNvPr id="1" name="Shape 21"/>
        <p:cNvGrpSpPr/>
        <p:nvPr/>
      </p:nvGrpSpPr>
      <p:grpSpPr>
        <a:xfrm>
          <a:off x="0" y="0"/>
          <a:ext cx="0" cy="0"/>
          <a:chOff x="0" y="0"/>
          <a:chExt cx="0" cy="0"/>
        </a:xfrm>
      </p:grpSpPr>
      <p:pic>
        <p:nvPicPr>
          <p:cNvPr id="22" name="Google Shape;22;p5"/>
          <p:cNvPicPr preferRelativeResize="0"/>
          <p:nvPr/>
        </p:nvPicPr>
        <p:blipFill rotWithShape="1">
          <a:blip r:embed="rId2">
            <a:alphaModFix amt="19000"/>
          </a:blip>
          <a:srcRect b="15569"/>
          <a:stretch/>
        </p:blipFill>
        <p:spPr>
          <a:xfrm>
            <a:off x="1" y="1"/>
            <a:ext cx="12191999" cy="6858001"/>
          </a:xfrm>
          <a:prstGeom prst="rect">
            <a:avLst/>
          </a:prstGeom>
          <a:noFill/>
          <a:ln>
            <a:noFill/>
          </a:ln>
        </p:spPr>
      </p:pic>
      <p:sp>
        <p:nvSpPr>
          <p:cNvPr id="23" name="Google Shape;23;p5"/>
          <p:cNvSpPr txBox="1">
            <a:spLocks noGrp="1"/>
          </p:cNvSpPr>
          <p:nvPr>
            <p:ph type="subTitle" idx="1"/>
          </p:nvPr>
        </p:nvSpPr>
        <p:spPr>
          <a:xfrm>
            <a:off x="1575233" y="3070833"/>
            <a:ext cx="3876800" cy="9512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1pPr>
            <a:lvl2pPr lvl="1"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
        <p:nvSpPr>
          <p:cNvPr id="24" name="Google Shape;24;p5"/>
          <p:cNvSpPr txBox="1">
            <a:spLocks noGrp="1"/>
          </p:cNvSpPr>
          <p:nvPr>
            <p:ph type="subTitle" idx="2"/>
          </p:nvPr>
        </p:nvSpPr>
        <p:spPr>
          <a:xfrm>
            <a:off x="6448400" y="3070833"/>
            <a:ext cx="3876800" cy="951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
        <p:nvSpPr>
          <p:cNvPr id="25" name="Google Shape;25;p5"/>
          <p:cNvSpPr txBox="1">
            <a:spLocks noGrp="1"/>
          </p:cNvSpPr>
          <p:nvPr>
            <p:ph type="subTitle" idx="3"/>
          </p:nvPr>
        </p:nvSpPr>
        <p:spPr>
          <a:xfrm>
            <a:off x="1575233" y="3889533"/>
            <a:ext cx="3876800" cy="95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6" name="Google Shape;26;p5"/>
          <p:cNvSpPr txBox="1">
            <a:spLocks noGrp="1"/>
          </p:cNvSpPr>
          <p:nvPr>
            <p:ph type="subTitle" idx="4"/>
          </p:nvPr>
        </p:nvSpPr>
        <p:spPr>
          <a:xfrm>
            <a:off x="6448400" y="3889533"/>
            <a:ext cx="3876800" cy="95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7" name="Google Shape;27;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853562171"/>
      </p:ext>
    </p:extLst>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lt1"/>
        </a:solidFill>
        <a:effectLst/>
      </p:bgPr>
    </p:bg>
    <p:spTree>
      <p:nvGrpSpPr>
        <p:cNvPr id="1" name="Shape 28"/>
        <p:cNvGrpSpPr/>
        <p:nvPr/>
      </p:nvGrpSpPr>
      <p:grpSpPr>
        <a:xfrm>
          <a:off x="0" y="0"/>
          <a:ext cx="0" cy="0"/>
          <a:chOff x="0" y="0"/>
          <a:chExt cx="0" cy="0"/>
        </a:xfrm>
      </p:grpSpPr>
      <p:pic>
        <p:nvPicPr>
          <p:cNvPr id="29" name="Google Shape;29;p6"/>
          <p:cNvPicPr preferRelativeResize="0"/>
          <p:nvPr/>
        </p:nvPicPr>
        <p:blipFill rotWithShape="1">
          <a:blip r:embed="rId2">
            <a:alphaModFix amt="19000"/>
          </a:blip>
          <a:srcRect t="15569"/>
          <a:stretch/>
        </p:blipFill>
        <p:spPr>
          <a:xfrm>
            <a:off x="1" y="1"/>
            <a:ext cx="12191999" cy="6858001"/>
          </a:xfrm>
          <a:prstGeom prst="rect">
            <a:avLst/>
          </a:prstGeom>
          <a:noFill/>
          <a:ln>
            <a:noFill/>
          </a:ln>
        </p:spPr>
      </p:pic>
      <p:sp>
        <p:nvSpPr>
          <p:cNvPr id="30" name="Google Shape;30;p6"/>
          <p:cNvSpPr txBox="1">
            <a:spLocks noGrp="1"/>
          </p:cNvSpPr>
          <p:nvPr>
            <p:ph type="title"/>
          </p:nvPr>
        </p:nvSpPr>
        <p:spPr>
          <a:xfrm>
            <a:off x="953467" y="713333"/>
            <a:ext cx="10285200" cy="853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pilogue"/>
              <a:buNone/>
              <a:defRPr sz="4000" b="1">
                <a:solidFill>
                  <a:schemeClr val="dk1"/>
                </a:solidFill>
                <a:latin typeface="Epilogue"/>
                <a:ea typeface="Epilogue"/>
                <a:cs typeface="Epilogue"/>
                <a:sym typeface="Epilogue"/>
              </a:defRPr>
            </a:lvl1pPr>
            <a:lvl2pPr lvl="1" rtl="0">
              <a:spcBef>
                <a:spcPts val="0"/>
              </a:spcBef>
              <a:spcAft>
                <a:spcPts val="0"/>
              </a:spcAft>
              <a:buClr>
                <a:schemeClr val="dk1"/>
              </a:buClr>
              <a:buSzPts val="3000"/>
              <a:buFont typeface="Epilogue"/>
              <a:buNone/>
              <a:defRPr sz="4000" b="1">
                <a:solidFill>
                  <a:schemeClr val="dk1"/>
                </a:solidFill>
                <a:latin typeface="Epilogue"/>
                <a:ea typeface="Epilogue"/>
                <a:cs typeface="Epilogue"/>
                <a:sym typeface="Epilogue"/>
              </a:defRPr>
            </a:lvl2pPr>
            <a:lvl3pPr lvl="2" rtl="0">
              <a:spcBef>
                <a:spcPts val="0"/>
              </a:spcBef>
              <a:spcAft>
                <a:spcPts val="0"/>
              </a:spcAft>
              <a:buClr>
                <a:schemeClr val="dk1"/>
              </a:buClr>
              <a:buSzPts val="3000"/>
              <a:buFont typeface="Epilogue"/>
              <a:buNone/>
              <a:defRPr sz="4000" b="1">
                <a:solidFill>
                  <a:schemeClr val="dk1"/>
                </a:solidFill>
                <a:latin typeface="Epilogue"/>
                <a:ea typeface="Epilogue"/>
                <a:cs typeface="Epilogue"/>
                <a:sym typeface="Epilogue"/>
              </a:defRPr>
            </a:lvl3pPr>
            <a:lvl4pPr lvl="3" rtl="0">
              <a:spcBef>
                <a:spcPts val="0"/>
              </a:spcBef>
              <a:spcAft>
                <a:spcPts val="0"/>
              </a:spcAft>
              <a:buClr>
                <a:schemeClr val="dk1"/>
              </a:buClr>
              <a:buSzPts val="3000"/>
              <a:buFont typeface="Epilogue"/>
              <a:buNone/>
              <a:defRPr sz="4000" b="1">
                <a:solidFill>
                  <a:schemeClr val="dk1"/>
                </a:solidFill>
                <a:latin typeface="Epilogue"/>
                <a:ea typeface="Epilogue"/>
                <a:cs typeface="Epilogue"/>
                <a:sym typeface="Epilogue"/>
              </a:defRPr>
            </a:lvl4pPr>
            <a:lvl5pPr lvl="4" rtl="0">
              <a:spcBef>
                <a:spcPts val="0"/>
              </a:spcBef>
              <a:spcAft>
                <a:spcPts val="0"/>
              </a:spcAft>
              <a:buClr>
                <a:schemeClr val="dk1"/>
              </a:buClr>
              <a:buSzPts val="3000"/>
              <a:buFont typeface="Epilogue"/>
              <a:buNone/>
              <a:defRPr sz="4000" b="1">
                <a:solidFill>
                  <a:schemeClr val="dk1"/>
                </a:solidFill>
                <a:latin typeface="Epilogue"/>
                <a:ea typeface="Epilogue"/>
                <a:cs typeface="Epilogue"/>
                <a:sym typeface="Epilogue"/>
              </a:defRPr>
            </a:lvl5pPr>
            <a:lvl6pPr lvl="5" rtl="0">
              <a:spcBef>
                <a:spcPts val="0"/>
              </a:spcBef>
              <a:spcAft>
                <a:spcPts val="0"/>
              </a:spcAft>
              <a:buClr>
                <a:schemeClr val="dk1"/>
              </a:buClr>
              <a:buSzPts val="3000"/>
              <a:buFont typeface="Epilogue"/>
              <a:buNone/>
              <a:defRPr sz="4000" b="1">
                <a:solidFill>
                  <a:schemeClr val="dk1"/>
                </a:solidFill>
                <a:latin typeface="Epilogue"/>
                <a:ea typeface="Epilogue"/>
                <a:cs typeface="Epilogue"/>
                <a:sym typeface="Epilogue"/>
              </a:defRPr>
            </a:lvl6pPr>
            <a:lvl7pPr lvl="6" rtl="0">
              <a:spcBef>
                <a:spcPts val="0"/>
              </a:spcBef>
              <a:spcAft>
                <a:spcPts val="0"/>
              </a:spcAft>
              <a:buClr>
                <a:schemeClr val="dk1"/>
              </a:buClr>
              <a:buSzPts val="3000"/>
              <a:buFont typeface="Epilogue"/>
              <a:buNone/>
              <a:defRPr sz="4000" b="1">
                <a:solidFill>
                  <a:schemeClr val="dk1"/>
                </a:solidFill>
                <a:latin typeface="Epilogue"/>
                <a:ea typeface="Epilogue"/>
                <a:cs typeface="Epilogue"/>
                <a:sym typeface="Epilogue"/>
              </a:defRPr>
            </a:lvl7pPr>
            <a:lvl8pPr lvl="7" rtl="0">
              <a:spcBef>
                <a:spcPts val="0"/>
              </a:spcBef>
              <a:spcAft>
                <a:spcPts val="0"/>
              </a:spcAft>
              <a:buClr>
                <a:schemeClr val="dk1"/>
              </a:buClr>
              <a:buSzPts val="3000"/>
              <a:buFont typeface="Epilogue"/>
              <a:buNone/>
              <a:defRPr sz="4000" b="1">
                <a:solidFill>
                  <a:schemeClr val="dk1"/>
                </a:solidFill>
                <a:latin typeface="Epilogue"/>
                <a:ea typeface="Epilogue"/>
                <a:cs typeface="Epilogue"/>
                <a:sym typeface="Epilogue"/>
              </a:defRPr>
            </a:lvl8pPr>
            <a:lvl9pPr lvl="8" rtl="0">
              <a:spcBef>
                <a:spcPts val="0"/>
              </a:spcBef>
              <a:spcAft>
                <a:spcPts val="0"/>
              </a:spcAft>
              <a:buClr>
                <a:schemeClr val="dk1"/>
              </a:buClr>
              <a:buSzPts val="3000"/>
              <a:buFont typeface="Epilogue"/>
              <a:buNone/>
              <a:defRPr sz="4000" b="1">
                <a:solidFill>
                  <a:schemeClr val="dk1"/>
                </a:solidFill>
                <a:latin typeface="Epilogue"/>
                <a:ea typeface="Epilogue"/>
                <a:cs typeface="Epilogue"/>
                <a:sym typeface="Epilogue"/>
              </a:defRPr>
            </a:lvl9pPr>
          </a:lstStyle>
          <a:p>
            <a:r>
              <a:rPr lang="en-US"/>
              <a:t>Click to edit Master title style</a:t>
            </a:r>
            <a:endParaRPr/>
          </a:p>
        </p:txBody>
      </p:sp>
      <p:pic>
        <p:nvPicPr>
          <p:cNvPr id="31" name="Google Shape;31;p6"/>
          <p:cNvPicPr preferRelativeResize="0"/>
          <p:nvPr/>
        </p:nvPicPr>
        <p:blipFill>
          <a:blip r:embed="rId3">
            <a:alphaModFix/>
          </a:blip>
          <a:stretch>
            <a:fillRect/>
          </a:stretch>
        </p:blipFill>
        <p:spPr>
          <a:xfrm rot="10800000" flipH="1">
            <a:off x="-1003601" y="6039300"/>
            <a:ext cx="2594000" cy="1299000"/>
          </a:xfrm>
          <a:prstGeom prst="rect">
            <a:avLst/>
          </a:prstGeom>
          <a:noFill/>
          <a:ln>
            <a:noFill/>
          </a:ln>
        </p:spPr>
      </p:pic>
      <p:sp>
        <p:nvSpPr>
          <p:cNvPr id="32" name="Google Shape;32;p6"/>
          <p:cNvSpPr/>
          <p:nvPr/>
        </p:nvSpPr>
        <p:spPr>
          <a:xfrm>
            <a:off x="10804599" y="496884"/>
            <a:ext cx="277200" cy="277200"/>
          </a:xfrm>
          <a:prstGeom prst="ellipse">
            <a:avLst/>
          </a:prstGeom>
          <a:solidFill>
            <a:schemeClr val="accent6"/>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33" name="Google Shape;33;p6"/>
          <p:cNvSpPr/>
          <p:nvPr/>
        </p:nvSpPr>
        <p:spPr>
          <a:xfrm>
            <a:off x="-818064" y="5091733"/>
            <a:ext cx="1337600" cy="1337600"/>
          </a:xfrm>
          <a:prstGeom prst="ellipse">
            <a:avLst/>
          </a:prstGeom>
          <a:noFill/>
          <a:ln w="2857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34" name="Google Shape;34;p6"/>
          <p:cNvSpPr/>
          <p:nvPr/>
        </p:nvSpPr>
        <p:spPr>
          <a:xfrm>
            <a:off x="11718635" y="967933"/>
            <a:ext cx="812800" cy="812800"/>
          </a:xfrm>
          <a:prstGeom prst="ellipse">
            <a:avLst/>
          </a:prstGeom>
          <a:noFill/>
          <a:ln w="2857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Tree>
    <p:extLst>
      <p:ext uri="{BB962C8B-B14F-4D97-AF65-F5344CB8AC3E}">
        <p14:creationId xmlns:p14="http://schemas.microsoft.com/office/powerpoint/2010/main" val="3547047739"/>
      </p:ext>
    </p:extLst>
  </p:cSld>
  <p:clrMapOvr>
    <a:masterClrMapping/>
  </p:clrMapOvr>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lt1"/>
        </a:solidFill>
        <a:effectLst/>
      </p:bgPr>
    </p:bg>
    <p:spTree>
      <p:nvGrpSpPr>
        <p:cNvPr id="1" name="Shape 35"/>
        <p:cNvGrpSpPr/>
        <p:nvPr/>
      </p:nvGrpSpPr>
      <p:grpSpPr>
        <a:xfrm>
          <a:off x="0" y="0"/>
          <a:ext cx="0" cy="0"/>
          <a:chOff x="0" y="0"/>
          <a:chExt cx="0" cy="0"/>
        </a:xfrm>
      </p:grpSpPr>
      <p:pic>
        <p:nvPicPr>
          <p:cNvPr id="36" name="Google Shape;36;p7"/>
          <p:cNvPicPr preferRelativeResize="0"/>
          <p:nvPr/>
        </p:nvPicPr>
        <p:blipFill rotWithShape="1">
          <a:blip r:embed="rId2">
            <a:alphaModFix amt="19000"/>
          </a:blip>
          <a:srcRect b="15569"/>
          <a:stretch/>
        </p:blipFill>
        <p:spPr>
          <a:xfrm>
            <a:off x="1" y="1"/>
            <a:ext cx="12191999" cy="6858001"/>
          </a:xfrm>
          <a:prstGeom prst="rect">
            <a:avLst/>
          </a:prstGeom>
          <a:noFill/>
          <a:ln>
            <a:noFill/>
          </a:ln>
        </p:spPr>
      </p:pic>
      <p:sp>
        <p:nvSpPr>
          <p:cNvPr id="37" name="Google Shape;37;p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38" name="Google Shape;38;p7"/>
          <p:cNvSpPr txBox="1">
            <a:spLocks noGrp="1"/>
          </p:cNvSpPr>
          <p:nvPr>
            <p:ph type="body" idx="1"/>
          </p:nvPr>
        </p:nvSpPr>
        <p:spPr>
          <a:xfrm>
            <a:off x="960000" y="1536633"/>
            <a:ext cx="4429600" cy="4555200"/>
          </a:xfrm>
          <a:prstGeom prst="rect">
            <a:avLst/>
          </a:prstGeom>
        </p:spPr>
        <p:txBody>
          <a:bodyPr spcFirstLastPara="1" wrap="square" lIns="91425" tIns="91425" rIns="91425" bIns="91425" anchor="t" anchorCtr="0">
            <a:noAutofit/>
          </a:bodyPr>
          <a:lstStyle>
            <a:lvl1pPr marL="609585" lvl="0" indent="-423323" rtl="0">
              <a:lnSpc>
                <a:spcPct val="115000"/>
              </a:lnSpc>
              <a:spcBef>
                <a:spcPts val="0"/>
              </a:spcBef>
              <a:spcAft>
                <a:spcPts val="0"/>
              </a:spcAft>
              <a:buClr>
                <a:srgbClr val="434343"/>
              </a:buClr>
              <a:buSzPts val="1400"/>
              <a:buChar char="●"/>
              <a:defRPr sz="1867">
                <a:solidFill>
                  <a:srgbClr val="434343"/>
                </a:solidFill>
              </a:defRPr>
            </a:lvl1pPr>
            <a:lvl2pPr marL="1219170" lvl="1" indent="-423323" rtl="0">
              <a:lnSpc>
                <a:spcPct val="115000"/>
              </a:lnSpc>
              <a:spcBef>
                <a:spcPts val="0"/>
              </a:spcBef>
              <a:spcAft>
                <a:spcPts val="0"/>
              </a:spcAft>
              <a:buClr>
                <a:srgbClr val="434343"/>
              </a:buClr>
              <a:buSzPts val="1400"/>
              <a:buChar char="○"/>
              <a:defRPr>
                <a:solidFill>
                  <a:srgbClr val="434343"/>
                </a:solidFill>
              </a:defRPr>
            </a:lvl2pPr>
            <a:lvl3pPr marL="1828754" lvl="2" indent="-423323" rtl="0">
              <a:lnSpc>
                <a:spcPct val="115000"/>
              </a:lnSpc>
              <a:spcBef>
                <a:spcPts val="0"/>
              </a:spcBef>
              <a:spcAft>
                <a:spcPts val="0"/>
              </a:spcAft>
              <a:buClr>
                <a:srgbClr val="434343"/>
              </a:buClr>
              <a:buSzPts val="1400"/>
              <a:buChar char="■"/>
              <a:defRPr>
                <a:solidFill>
                  <a:srgbClr val="434343"/>
                </a:solidFill>
              </a:defRPr>
            </a:lvl3pPr>
            <a:lvl4pPr marL="2438339" lvl="3" indent="-423323" rtl="0">
              <a:lnSpc>
                <a:spcPct val="115000"/>
              </a:lnSpc>
              <a:spcBef>
                <a:spcPts val="0"/>
              </a:spcBef>
              <a:spcAft>
                <a:spcPts val="0"/>
              </a:spcAft>
              <a:buClr>
                <a:srgbClr val="434343"/>
              </a:buClr>
              <a:buSzPts val="1400"/>
              <a:buChar char="●"/>
              <a:defRPr>
                <a:solidFill>
                  <a:srgbClr val="434343"/>
                </a:solidFill>
              </a:defRPr>
            </a:lvl4pPr>
            <a:lvl5pPr marL="3047924" lvl="4" indent="-423323" rtl="0">
              <a:lnSpc>
                <a:spcPct val="115000"/>
              </a:lnSpc>
              <a:spcBef>
                <a:spcPts val="0"/>
              </a:spcBef>
              <a:spcAft>
                <a:spcPts val="0"/>
              </a:spcAft>
              <a:buClr>
                <a:srgbClr val="434343"/>
              </a:buClr>
              <a:buSzPts val="1400"/>
              <a:buChar char="○"/>
              <a:defRPr>
                <a:solidFill>
                  <a:srgbClr val="434343"/>
                </a:solidFill>
              </a:defRPr>
            </a:lvl5pPr>
            <a:lvl6pPr marL="3657509" lvl="5" indent="-423323" rtl="0">
              <a:lnSpc>
                <a:spcPct val="115000"/>
              </a:lnSpc>
              <a:spcBef>
                <a:spcPts val="0"/>
              </a:spcBef>
              <a:spcAft>
                <a:spcPts val="0"/>
              </a:spcAft>
              <a:buClr>
                <a:srgbClr val="434343"/>
              </a:buClr>
              <a:buSzPts val="1400"/>
              <a:buChar char="■"/>
              <a:defRPr>
                <a:solidFill>
                  <a:srgbClr val="434343"/>
                </a:solidFill>
              </a:defRPr>
            </a:lvl6pPr>
            <a:lvl7pPr marL="4267093" lvl="6" indent="-423323" rtl="0">
              <a:lnSpc>
                <a:spcPct val="115000"/>
              </a:lnSpc>
              <a:spcBef>
                <a:spcPts val="0"/>
              </a:spcBef>
              <a:spcAft>
                <a:spcPts val="0"/>
              </a:spcAft>
              <a:buClr>
                <a:srgbClr val="434343"/>
              </a:buClr>
              <a:buSzPts val="1400"/>
              <a:buChar char="●"/>
              <a:defRPr>
                <a:solidFill>
                  <a:srgbClr val="434343"/>
                </a:solidFill>
              </a:defRPr>
            </a:lvl7pPr>
            <a:lvl8pPr marL="4876678" lvl="7" indent="-423323" rtl="0">
              <a:lnSpc>
                <a:spcPct val="115000"/>
              </a:lnSpc>
              <a:spcBef>
                <a:spcPts val="0"/>
              </a:spcBef>
              <a:spcAft>
                <a:spcPts val="0"/>
              </a:spcAft>
              <a:buClr>
                <a:srgbClr val="434343"/>
              </a:buClr>
              <a:buSzPts val="1400"/>
              <a:buChar char="○"/>
              <a:defRPr>
                <a:solidFill>
                  <a:srgbClr val="434343"/>
                </a:solidFill>
              </a:defRPr>
            </a:lvl8pPr>
            <a:lvl9pPr marL="5486263" lvl="8" indent="-423323" rtl="0">
              <a:lnSpc>
                <a:spcPct val="115000"/>
              </a:lnSpc>
              <a:spcBef>
                <a:spcPts val="0"/>
              </a:spcBef>
              <a:spcAft>
                <a:spcPts val="0"/>
              </a:spcAft>
              <a:buClr>
                <a:srgbClr val="434343"/>
              </a:buClr>
              <a:buSzPts val="1400"/>
              <a:buChar char="■"/>
              <a:defRPr>
                <a:solidFill>
                  <a:srgbClr val="434343"/>
                </a:solidFill>
              </a:defRPr>
            </a:lvl9pPr>
          </a:lstStyle>
          <a:p>
            <a:pPr lvl="0"/>
            <a:r>
              <a:rPr lang="en-US"/>
              <a:t>Click to edit Master text styles</a:t>
            </a:r>
          </a:p>
        </p:txBody>
      </p:sp>
    </p:spTree>
    <p:extLst>
      <p:ext uri="{BB962C8B-B14F-4D97-AF65-F5344CB8AC3E}">
        <p14:creationId xmlns:p14="http://schemas.microsoft.com/office/powerpoint/2010/main" val="3971358435"/>
      </p:ext>
    </p:extLst>
  </p:cSld>
  <p:clrMapOvr>
    <a:masterClrMapping/>
  </p:clrMapOvr>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1"/>
        </a:solidFill>
        <a:effectLst/>
      </p:bgPr>
    </p:bg>
    <p:spTree>
      <p:nvGrpSpPr>
        <p:cNvPr id="1" name="Shape 39"/>
        <p:cNvGrpSpPr/>
        <p:nvPr/>
      </p:nvGrpSpPr>
      <p:grpSpPr>
        <a:xfrm>
          <a:off x="0" y="0"/>
          <a:ext cx="0" cy="0"/>
          <a:chOff x="0" y="0"/>
          <a:chExt cx="0" cy="0"/>
        </a:xfrm>
      </p:grpSpPr>
      <p:pic>
        <p:nvPicPr>
          <p:cNvPr id="40" name="Google Shape;40;p8"/>
          <p:cNvPicPr preferRelativeResize="0"/>
          <p:nvPr/>
        </p:nvPicPr>
        <p:blipFill rotWithShape="1">
          <a:blip r:embed="rId2">
            <a:alphaModFix amt="19000"/>
          </a:blip>
          <a:srcRect b="15569"/>
          <a:stretch/>
        </p:blipFill>
        <p:spPr>
          <a:xfrm>
            <a:off x="1" y="1"/>
            <a:ext cx="12191999" cy="6858001"/>
          </a:xfrm>
          <a:prstGeom prst="rect">
            <a:avLst/>
          </a:prstGeom>
          <a:noFill/>
          <a:ln>
            <a:noFill/>
          </a:ln>
        </p:spPr>
      </p:pic>
      <p:sp>
        <p:nvSpPr>
          <p:cNvPr id="41" name="Google Shape;41;p8"/>
          <p:cNvSpPr txBox="1">
            <a:spLocks noGrp="1"/>
          </p:cNvSpPr>
          <p:nvPr>
            <p:ph type="title"/>
          </p:nvPr>
        </p:nvSpPr>
        <p:spPr>
          <a:xfrm>
            <a:off x="1850800" y="1742800"/>
            <a:ext cx="8490400" cy="337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8000"/>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r>
              <a:rPr lang="en-US"/>
              <a:t>Click to edit Master title style</a:t>
            </a:r>
            <a:endParaRPr/>
          </a:p>
        </p:txBody>
      </p:sp>
      <p:pic>
        <p:nvPicPr>
          <p:cNvPr id="42" name="Google Shape;42;p8"/>
          <p:cNvPicPr preferRelativeResize="0"/>
          <p:nvPr/>
        </p:nvPicPr>
        <p:blipFill>
          <a:blip r:embed="rId3">
            <a:alphaModFix/>
          </a:blip>
          <a:stretch>
            <a:fillRect/>
          </a:stretch>
        </p:blipFill>
        <p:spPr>
          <a:xfrm>
            <a:off x="0" y="-16"/>
            <a:ext cx="2910427" cy="1457413"/>
          </a:xfrm>
          <a:prstGeom prst="rect">
            <a:avLst/>
          </a:prstGeom>
          <a:noFill/>
          <a:ln>
            <a:noFill/>
          </a:ln>
        </p:spPr>
      </p:pic>
      <p:pic>
        <p:nvPicPr>
          <p:cNvPr id="43" name="Google Shape;43;p8"/>
          <p:cNvPicPr preferRelativeResize="0"/>
          <p:nvPr/>
        </p:nvPicPr>
        <p:blipFill>
          <a:blip r:embed="rId4">
            <a:alphaModFix/>
          </a:blip>
          <a:stretch>
            <a:fillRect/>
          </a:stretch>
        </p:blipFill>
        <p:spPr>
          <a:xfrm rot="10800000">
            <a:off x="1745316" y="670042"/>
            <a:ext cx="1694784" cy="1694775"/>
          </a:xfrm>
          <a:prstGeom prst="rect">
            <a:avLst/>
          </a:prstGeom>
          <a:noFill/>
          <a:ln>
            <a:noFill/>
          </a:ln>
        </p:spPr>
      </p:pic>
      <p:sp>
        <p:nvSpPr>
          <p:cNvPr id="44" name="Google Shape;44;p8"/>
          <p:cNvSpPr/>
          <p:nvPr/>
        </p:nvSpPr>
        <p:spPr>
          <a:xfrm rot="10800000">
            <a:off x="646065" y="3217184"/>
            <a:ext cx="812800" cy="812800"/>
          </a:xfrm>
          <a:prstGeom prst="ellipse">
            <a:avLst/>
          </a:prstGeom>
          <a:noFill/>
          <a:ln w="2857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45" name="Google Shape;45;p8"/>
          <p:cNvSpPr/>
          <p:nvPr/>
        </p:nvSpPr>
        <p:spPr>
          <a:xfrm rot="10800000">
            <a:off x="2910433" y="3680800"/>
            <a:ext cx="349200" cy="349200"/>
          </a:xfrm>
          <a:prstGeom prst="ellipse">
            <a:avLst/>
          </a:prstGeom>
          <a:solidFill>
            <a:schemeClr val="accent6"/>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Tree>
    <p:extLst>
      <p:ext uri="{BB962C8B-B14F-4D97-AF65-F5344CB8AC3E}">
        <p14:creationId xmlns:p14="http://schemas.microsoft.com/office/powerpoint/2010/main" val="370145827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80"/>
        <p:cNvGrpSpPr/>
        <p:nvPr/>
      </p:nvGrpSpPr>
      <p:grpSpPr>
        <a:xfrm>
          <a:off x="0" y="0"/>
          <a:ext cx="0" cy="0"/>
          <a:chOff x="0" y="0"/>
          <a:chExt cx="0" cy="0"/>
        </a:xfrm>
      </p:grpSpPr>
      <p:sp>
        <p:nvSpPr>
          <p:cNvPr id="81" name="Google Shape;81;p7"/>
          <p:cNvSpPr/>
          <p:nvPr/>
        </p:nvSpPr>
        <p:spPr>
          <a:xfrm flipH="1">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Poppins"/>
              <a:ea typeface="Poppins"/>
              <a:cs typeface="Poppins"/>
              <a:sym typeface="Poppins"/>
            </a:endParaRPr>
          </a:p>
        </p:txBody>
      </p:sp>
      <p:sp>
        <p:nvSpPr>
          <p:cNvPr id="82" name="Google Shape;82;p7"/>
          <p:cNvSpPr txBox="1">
            <a:spLocks noGrp="1"/>
          </p:cNvSpPr>
          <p:nvPr>
            <p:ph type="title"/>
          </p:nvPr>
        </p:nvSpPr>
        <p:spPr>
          <a:xfrm>
            <a:off x="960000" y="575872"/>
            <a:ext cx="10281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83" name="Google Shape;83;p7"/>
          <p:cNvSpPr txBox="1">
            <a:spLocks noGrp="1"/>
          </p:cNvSpPr>
          <p:nvPr>
            <p:ph type="subTitle" idx="1"/>
          </p:nvPr>
        </p:nvSpPr>
        <p:spPr>
          <a:xfrm>
            <a:off x="960000" y="1934403"/>
            <a:ext cx="10281200" cy="1657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2133"/>
              </a:spcBef>
              <a:spcAft>
                <a:spcPts val="0"/>
              </a:spcAft>
              <a:buClr>
                <a:srgbClr val="E76A28"/>
              </a:buClr>
              <a:buSzPts val="1500"/>
              <a:buFont typeface="Nunito Light"/>
              <a:buChar char="■"/>
              <a:defRPr/>
            </a:lvl3pPr>
            <a:lvl4pPr lvl="3" algn="ctr" rtl="0">
              <a:lnSpc>
                <a:spcPct val="100000"/>
              </a:lnSpc>
              <a:spcBef>
                <a:spcPts val="2133"/>
              </a:spcBef>
              <a:spcAft>
                <a:spcPts val="0"/>
              </a:spcAft>
              <a:buClr>
                <a:srgbClr val="E76A28"/>
              </a:buClr>
              <a:buSzPts val="1500"/>
              <a:buFont typeface="Nunito Light"/>
              <a:buChar char="●"/>
              <a:defRPr/>
            </a:lvl4pPr>
            <a:lvl5pPr lvl="4" algn="ctr" rtl="0">
              <a:lnSpc>
                <a:spcPct val="100000"/>
              </a:lnSpc>
              <a:spcBef>
                <a:spcPts val="2133"/>
              </a:spcBef>
              <a:spcAft>
                <a:spcPts val="0"/>
              </a:spcAft>
              <a:buClr>
                <a:srgbClr val="E76A28"/>
              </a:buClr>
              <a:buSzPts val="1400"/>
              <a:buFont typeface="Nunito Light"/>
              <a:buChar char="○"/>
              <a:defRPr/>
            </a:lvl5pPr>
            <a:lvl6pPr lvl="5" algn="ctr" rtl="0">
              <a:lnSpc>
                <a:spcPct val="100000"/>
              </a:lnSpc>
              <a:spcBef>
                <a:spcPts val="2133"/>
              </a:spcBef>
              <a:spcAft>
                <a:spcPts val="0"/>
              </a:spcAft>
              <a:buClr>
                <a:srgbClr val="999999"/>
              </a:buClr>
              <a:buSzPts val="1400"/>
              <a:buFont typeface="Nunito Light"/>
              <a:buChar char="■"/>
              <a:defRPr/>
            </a:lvl6pPr>
            <a:lvl7pPr lvl="6" algn="ctr" rtl="0">
              <a:lnSpc>
                <a:spcPct val="100000"/>
              </a:lnSpc>
              <a:spcBef>
                <a:spcPts val="2133"/>
              </a:spcBef>
              <a:spcAft>
                <a:spcPts val="0"/>
              </a:spcAft>
              <a:buClr>
                <a:srgbClr val="999999"/>
              </a:buClr>
              <a:buSzPts val="1300"/>
              <a:buFont typeface="Nunito Light"/>
              <a:buChar char="●"/>
              <a:defRPr/>
            </a:lvl7pPr>
            <a:lvl8pPr lvl="7" algn="ctr" rtl="0">
              <a:lnSpc>
                <a:spcPct val="100000"/>
              </a:lnSpc>
              <a:spcBef>
                <a:spcPts val="2133"/>
              </a:spcBef>
              <a:spcAft>
                <a:spcPts val="0"/>
              </a:spcAft>
              <a:buClr>
                <a:srgbClr val="999999"/>
              </a:buClr>
              <a:buSzPts val="1300"/>
              <a:buFont typeface="Nunito Light"/>
              <a:buChar char="○"/>
              <a:defRPr/>
            </a:lvl8pPr>
            <a:lvl9pPr lvl="8" algn="ctr" rtl="0">
              <a:lnSpc>
                <a:spcPct val="100000"/>
              </a:lnSpc>
              <a:spcBef>
                <a:spcPts val="2133"/>
              </a:spcBef>
              <a:spcAft>
                <a:spcPts val="2133"/>
              </a:spcAft>
              <a:buClr>
                <a:srgbClr val="999999"/>
              </a:buClr>
              <a:buSzPts val="1400"/>
              <a:buFont typeface="Nunito Light"/>
              <a:buChar char="■"/>
              <a:defRPr/>
            </a:lvl9pPr>
          </a:lstStyle>
          <a:p>
            <a:r>
              <a:rPr lang="en-US"/>
              <a:t>Click to edit Master subtitle style</a:t>
            </a:r>
            <a:endParaRPr/>
          </a:p>
        </p:txBody>
      </p:sp>
      <p:grpSp>
        <p:nvGrpSpPr>
          <p:cNvPr id="84" name="Google Shape;84;p7"/>
          <p:cNvGrpSpPr/>
          <p:nvPr/>
        </p:nvGrpSpPr>
        <p:grpSpPr>
          <a:xfrm>
            <a:off x="1399934" y="-1512237"/>
            <a:ext cx="12260788" cy="10000440"/>
            <a:chOff x="1049950" y="-1134178"/>
            <a:chExt cx="9195591" cy="7500330"/>
          </a:xfrm>
        </p:grpSpPr>
        <p:grpSp>
          <p:nvGrpSpPr>
            <p:cNvPr id="85" name="Google Shape;85;p7"/>
            <p:cNvGrpSpPr/>
            <p:nvPr/>
          </p:nvGrpSpPr>
          <p:grpSpPr>
            <a:xfrm rot="-1800044">
              <a:off x="8143764" y="-802589"/>
              <a:ext cx="1789507" cy="1728562"/>
              <a:chOff x="7777000" y="-567252"/>
              <a:chExt cx="1789547" cy="1728600"/>
            </a:xfrm>
          </p:grpSpPr>
          <p:sp>
            <p:nvSpPr>
              <p:cNvPr id="86" name="Google Shape;86;p7"/>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87" name="Google Shape;87;p7"/>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88" name="Google Shape;88;p7"/>
            <p:cNvGrpSpPr/>
            <p:nvPr/>
          </p:nvGrpSpPr>
          <p:grpSpPr>
            <a:xfrm rot="-5400000">
              <a:off x="1277650" y="-37350"/>
              <a:ext cx="138900" cy="594300"/>
              <a:chOff x="259800" y="2501375"/>
              <a:chExt cx="138900" cy="594300"/>
            </a:xfrm>
          </p:grpSpPr>
          <p:sp>
            <p:nvSpPr>
              <p:cNvPr id="89" name="Google Shape;89;p7"/>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90" name="Google Shape;90;p7"/>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91" name="Google Shape;91;p7"/>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92" name="Google Shape;92;p7"/>
            <p:cNvGrpSpPr/>
            <p:nvPr/>
          </p:nvGrpSpPr>
          <p:grpSpPr>
            <a:xfrm rot="-8999956">
              <a:off x="5099414" y="4264372"/>
              <a:ext cx="1728562" cy="1789510"/>
              <a:chOff x="-433476" y="-754650"/>
              <a:chExt cx="1728600" cy="1789549"/>
            </a:xfrm>
          </p:grpSpPr>
          <p:sp>
            <p:nvSpPr>
              <p:cNvPr id="93" name="Google Shape;93;p7"/>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94" name="Google Shape;94;p7"/>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spTree>
    <p:extLst>
      <p:ext uri="{BB962C8B-B14F-4D97-AF65-F5344CB8AC3E}">
        <p14:creationId xmlns:p14="http://schemas.microsoft.com/office/powerpoint/2010/main" val="2862738315"/>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lt1"/>
        </a:solidFill>
        <a:effectLst/>
      </p:bgPr>
    </p:bg>
    <p:spTree>
      <p:nvGrpSpPr>
        <p:cNvPr id="1" name="Shape 46"/>
        <p:cNvGrpSpPr/>
        <p:nvPr/>
      </p:nvGrpSpPr>
      <p:grpSpPr>
        <a:xfrm>
          <a:off x="0" y="0"/>
          <a:ext cx="0" cy="0"/>
          <a:chOff x="0" y="0"/>
          <a:chExt cx="0" cy="0"/>
        </a:xfrm>
      </p:grpSpPr>
      <p:pic>
        <p:nvPicPr>
          <p:cNvPr id="47" name="Google Shape;47;p9"/>
          <p:cNvPicPr preferRelativeResize="0"/>
          <p:nvPr/>
        </p:nvPicPr>
        <p:blipFill rotWithShape="1">
          <a:blip r:embed="rId2">
            <a:alphaModFix amt="19000"/>
          </a:blip>
          <a:srcRect b="15569"/>
          <a:stretch/>
        </p:blipFill>
        <p:spPr>
          <a:xfrm>
            <a:off x="1" y="1"/>
            <a:ext cx="12191999" cy="6858001"/>
          </a:xfrm>
          <a:prstGeom prst="rect">
            <a:avLst/>
          </a:prstGeom>
          <a:noFill/>
          <a:ln>
            <a:noFill/>
          </a:ln>
        </p:spPr>
      </p:pic>
      <p:sp>
        <p:nvSpPr>
          <p:cNvPr id="48" name="Google Shape;48;p9"/>
          <p:cNvSpPr txBox="1">
            <a:spLocks noGrp="1"/>
          </p:cNvSpPr>
          <p:nvPr>
            <p:ph type="title"/>
          </p:nvPr>
        </p:nvSpPr>
        <p:spPr>
          <a:xfrm>
            <a:off x="953467" y="1070317"/>
            <a:ext cx="10285200" cy="187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5333"/>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49" name="Google Shape;49;p9"/>
          <p:cNvSpPr txBox="1">
            <a:spLocks noGrp="1"/>
          </p:cNvSpPr>
          <p:nvPr>
            <p:ph type="subTitle" idx="1"/>
          </p:nvPr>
        </p:nvSpPr>
        <p:spPr>
          <a:xfrm>
            <a:off x="953467" y="2945284"/>
            <a:ext cx="10285200" cy="284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930183826"/>
      </p:ext>
    </p:extLst>
  </p:cSld>
  <p:clrMapOvr>
    <a:masterClrMapping/>
  </p:clrMapOvr>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0"/>
        <p:cNvGrpSpPr/>
        <p:nvPr/>
      </p:nvGrpSpPr>
      <p:grpSpPr>
        <a:xfrm>
          <a:off x="0" y="0"/>
          <a:ext cx="0" cy="0"/>
          <a:chOff x="0" y="0"/>
          <a:chExt cx="0" cy="0"/>
        </a:xfrm>
      </p:grpSpPr>
      <p:sp>
        <p:nvSpPr>
          <p:cNvPr id="51" name="Google Shape;51;p10"/>
          <p:cNvSpPr>
            <a:spLocks noGrp="1"/>
          </p:cNvSpPr>
          <p:nvPr>
            <p:ph type="pic" idx="2"/>
          </p:nvPr>
        </p:nvSpPr>
        <p:spPr>
          <a:xfrm>
            <a:off x="0" y="0"/>
            <a:ext cx="12192000" cy="6858000"/>
          </a:xfrm>
          <a:prstGeom prst="rect">
            <a:avLst/>
          </a:prstGeom>
          <a:noFill/>
          <a:ln>
            <a:noFill/>
          </a:ln>
        </p:spPr>
      </p:sp>
      <p:sp>
        <p:nvSpPr>
          <p:cNvPr id="52" name="Google Shape;52;p10"/>
          <p:cNvSpPr txBox="1">
            <a:spLocks noGrp="1"/>
          </p:cNvSpPr>
          <p:nvPr>
            <p:ph type="title"/>
          </p:nvPr>
        </p:nvSpPr>
        <p:spPr>
          <a:xfrm>
            <a:off x="953467" y="5291067"/>
            <a:ext cx="10285200" cy="8536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820830035"/>
      </p:ext>
    </p:extLst>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lt1"/>
        </a:solidFill>
        <a:effectLst/>
      </p:bgPr>
    </p:bg>
    <p:spTree>
      <p:nvGrpSpPr>
        <p:cNvPr id="1" name="Shape 53"/>
        <p:cNvGrpSpPr/>
        <p:nvPr/>
      </p:nvGrpSpPr>
      <p:grpSpPr>
        <a:xfrm>
          <a:off x="0" y="0"/>
          <a:ext cx="0" cy="0"/>
          <a:chOff x="0" y="0"/>
          <a:chExt cx="0" cy="0"/>
        </a:xfrm>
      </p:grpSpPr>
      <p:pic>
        <p:nvPicPr>
          <p:cNvPr id="54" name="Google Shape;54;p11"/>
          <p:cNvPicPr preferRelativeResize="0"/>
          <p:nvPr/>
        </p:nvPicPr>
        <p:blipFill rotWithShape="1">
          <a:blip r:embed="rId2">
            <a:alphaModFix amt="19000"/>
          </a:blip>
          <a:srcRect b="15569"/>
          <a:stretch/>
        </p:blipFill>
        <p:spPr>
          <a:xfrm>
            <a:off x="1" y="1"/>
            <a:ext cx="12191999" cy="6858001"/>
          </a:xfrm>
          <a:prstGeom prst="rect">
            <a:avLst/>
          </a:prstGeom>
          <a:noFill/>
          <a:ln>
            <a:noFill/>
          </a:ln>
        </p:spPr>
      </p:pic>
      <p:sp>
        <p:nvSpPr>
          <p:cNvPr id="55" name="Google Shape;55;p11"/>
          <p:cNvSpPr txBox="1">
            <a:spLocks noGrp="1"/>
          </p:cNvSpPr>
          <p:nvPr>
            <p:ph type="title" hasCustomPrompt="1"/>
          </p:nvPr>
        </p:nvSpPr>
        <p:spPr>
          <a:xfrm>
            <a:off x="1712000" y="2077967"/>
            <a:ext cx="8768000" cy="20148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2800"/>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56" name="Google Shape;56;p11"/>
          <p:cNvSpPr txBox="1">
            <a:spLocks noGrp="1"/>
          </p:cNvSpPr>
          <p:nvPr>
            <p:ph type="subTitle" idx="1"/>
          </p:nvPr>
        </p:nvSpPr>
        <p:spPr>
          <a:xfrm>
            <a:off x="1712000" y="4092833"/>
            <a:ext cx="8768000" cy="95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pic>
        <p:nvPicPr>
          <p:cNvPr id="57" name="Google Shape;57;p11"/>
          <p:cNvPicPr preferRelativeResize="0"/>
          <p:nvPr/>
        </p:nvPicPr>
        <p:blipFill>
          <a:blip r:embed="rId3">
            <a:alphaModFix/>
          </a:blip>
          <a:stretch>
            <a:fillRect/>
          </a:stretch>
        </p:blipFill>
        <p:spPr>
          <a:xfrm>
            <a:off x="8907256" y="-1176900"/>
            <a:ext cx="2967603" cy="2967599"/>
          </a:xfrm>
          <a:prstGeom prst="rect">
            <a:avLst/>
          </a:prstGeom>
          <a:noFill/>
          <a:ln>
            <a:noFill/>
          </a:ln>
        </p:spPr>
      </p:pic>
      <p:sp>
        <p:nvSpPr>
          <p:cNvPr id="58" name="Google Shape;58;p11"/>
          <p:cNvSpPr/>
          <p:nvPr/>
        </p:nvSpPr>
        <p:spPr>
          <a:xfrm>
            <a:off x="9276467" y="-807700"/>
            <a:ext cx="2229200" cy="2229200"/>
          </a:xfrm>
          <a:prstGeom prst="ellipse">
            <a:avLst/>
          </a:prstGeom>
          <a:noFill/>
          <a:ln w="2857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pic>
        <p:nvPicPr>
          <p:cNvPr id="59" name="Google Shape;59;p11"/>
          <p:cNvPicPr preferRelativeResize="0"/>
          <p:nvPr/>
        </p:nvPicPr>
        <p:blipFill>
          <a:blip r:embed="rId4">
            <a:alphaModFix/>
          </a:blip>
          <a:stretch>
            <a:fillRect/>
          </a:stretch>
        </p:blipFill>
        <p:spPr>
          <a:xfrm>
            <a:off x="10632474" y="875476"/>
            <a:ext cx="1762727" cy="1762723"/>
          </a:xfrm>
          <a:prstGeom prst="rect">
            <a:avLst/>
          </a:prstGeom>
          <a:noFill/>
          <a:ln>
            <a:noFill/>
          </a:ln>
        </p:spPr>
      </p:pic>
      <p:sp>
        <p:nvSpPr>
          <p:cNvPr id="60" name="Google Shape;60;p11"/>
          <p:cNvSpPr/>
          <p:nvPr/>
        </p:nvSpPr>
        <p:spPr>
          <a:xfrm>
            <a:off x="11238533" y="2141800"/>
            <a:ext cx="496400" cy="496400"/>
          </a:xfrm>
          <a:prstGeom prst="ellipse">
            <a:avLst/>
          </a:prstGeom>
          <a:noFill/>
          <a:ln w="2857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61" name="Google Shape;61;p11"/>
          <p:cNvSpPr/>
          <p:nvPr/>
        </p:nvSpPr>
        <p:spPr>
          <a:xfrm>
            <a:off x="8078399" y="1144300"/>
            <a:ext cx="277200" cy="277200"/>
          </a:xfrm>
          <a:prstGeom prst="ellipse">
            <a:avLst/>
          </a:prstGeom>
          <a:solidFill>
            <a:schemeClr val="accent6"/>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Tree>
    <p:extLst>
      <p:ext uri="{BB962C8B-B14F-4D97-AF65-F5344CB8AC3E}">
        <p14:creationId xmlns:p14="http://schemas.microsoft.com/office/powerpoint/2010/main" val="4258383273"/>
      </p:ext>
    </p:extLst>
  </p:cSld>
  <p:clrMapOvr>
    <a:masterClrMapping/>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Tree>
    <p:extLst>
      <p:ext uri="{BB962C8B-B14F-4D97-AF65-F5344CB8AC3E}">
        <p14:creationId xmlns:p14="http://schemas.microsoft.com/office/powerpoint/2010/main" val="32858072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only 1">
  <p:cSld name="Title only 1">
    <p:bg>
      <p:bgPr>
        <a:solidFill>
          <a:schemeClr val="lt1"/>
        </a:solidFill>
        <a:effectLst/>
      </p:bgPr>
    </p:bg>
    <p:spTree>
      <p:nvGrpSpPr>
        <p:cNvPr id="1" name="Shape 63"/>
        <p:cNvGrpSpPr/>
        <p:nvPr/>
      </p:nvGrpSpPr>
      <p:grpSpPr>
        <a:xfrm>
          <a:off x="0" y="0"/>
          <a:ext cx="0" cy="0"/>
          <a:chOff x="0" y="0"/>
          <a:chExt cx="0" cy="0"/>
        </a:xfrm>
      </p:grpSpPr>
      <p:pic>
        <p:nvPicPr>
          <p:cNvPr id="64" name="Google Shape;64;p13"/>
          <p:cNvPicPr preferRelativeResize="0"/>
          <p:nvPr/>
        </p:nvPicPr>
        <p:blipFill rotWithShape="1">
          <a:blip r:embed="rId2">
            <a:alphaModFix amt="19000"/>
          </a:blip>
          <a:srcRect t="7784" b="7784"/>
          <a:stretch/>
        </p:blipFill>
        <p:spPr>
          <a:xfrm rot="10800000">
            <a:off x="1" y="1"/>
            <a:ext cx="12191999" cy="6858001"/>
          </a:xfrm>
          <a:prstGeom prst="rect">
            <a:avLst/>
          </a:prstGeom>
          <a:noFill/>
          <a:ln>
            <a:noFill/>
          </a:ln>
        </p:spPr>
      </p:pic>
      <p:pic>
        <p:nvPicPr>
          <p:cNvPr id="65" name="Google Shape;65;p13"/>
          <p:cNvPicPr preferRelativeResize="0"/>
          <p:nvPr/>
        </p:nvPicPr>
        <p:blipFill>
          <a:blip r:embed="rId3">
            <a:alphaModFix/>
          </a:blip>
          <a:stretch>
            <a:fillRect/>
          </a:stretch>
        </p:blipFill>
        <p:spPr>
          <a:xfrm rot="-5400000" flipH="1">
            <a:off x="10961568" y="-781083"/>
            <a:ext cx="1470233" cy="2209833"/>
          </a:xfrm>
          <a:prstGeom prst="rect">
            <a:avLst/>
          </a:prstGeom>
          <a:noFill/>
          <a:ln>
            <a:noFill/>
          </a:ln>
        </p:spPr>
      </p:pic>
      <p:sp>
        <p:nvSpPr>
          <p:cNvPr id="66" name="Google Shape;66;p13"/>
          <p:cNvSpPr/>
          <p:nvPr/>
        </p:nvSpPr>
        <p:spPr>
          <a:xfrm>
            <a:off x="11238667" y="713333"/>
            <a:ext cx="496400" cy="496400"/>
          </a:xfrm>
          <a:prstGeom prst="ellipse">
            <a:avLst/>
          </a:prstGeom>
          <a:noFill/>
          <a:ln w="2857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67" name="Google Shape;67;p13"/>
          <p:cNvSpPr txBox="1">
            <a:spLocks noGrp="1"/>
          </p:cNvSpPr>
          <p:nvPr>
            <p:ph type="title"/>
          </p:nvPr>
        </p:nvSpPr>
        <p:spPr>
          <a:xfrm>
            <a:off x="953467" y="713333"/>
            <a:ext cx="10285200" cy="853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pilogue"/>
              <a:buNone/>
              <a:defRPr sz="4000" b="1">
                <a:solidFill>
                  <a:schemeClr val="dk1"/>
                </a:solidFill>
                <a:latin typeface="Epilogue"/>
                <a:ea typeface="Epilogue"/>
                <a:cs typeface="Epilogue"/>
                <a:sym typeface="Epilogue"/>
              </a:defRPr>
            </a:lvl1pPr>
            <a:lvl2pPr lvl="1" rtl="0">
              <a:spcBef>
                <a:spcPts val="0"/>
              </a:spcBef>
              <a:spcAft>
                <a:spcPts val="0"/>
              </a:spcAft>
              <a:buClr>
                <a:schemeClr val="dk1"/>
              </a:buClr>
              <a:buSzPts val="3000"/>
              <a:buFont typeface="Epilogue"/>
              <a:buNone/>
              <a:defRPr sz="4000" b="1">
                <a:solidFill>
                  <a:schemeClr val="dk1"/>
                </a:solidFill>
                <a:latin typeface="Epilogue"/>
                <a:ea typeface="Epilogue"/>
                <a:cs typeface="Epilogue"/>
                <a:sym typeface="Epilogue"/>
              </a:defRPr>
            </a:lvl2pPr>
            <a:lvl3pPr lvl="2" rtl="0">
              <a:spcBef>
                <a:spcPts val="0"/>
              </a:spcBef>
              <a:spcAft>
                <a:spcPts val="0"/>
              </a:spcAft>
              <a:buClr>
                <a:schemeClr val="dk1"/>
              </a:buClr>
              <a:buSzPts val="3000"/>
              <a:buFont typeface="Epilogue"/>
              <a:buNone/>
              <a:defRPr sz="4000" b="1">
                <a:solidFill>
                  <a:schemeClr val="dk1"/>
                </a:solidFill>
                <a:latin typeface="Epilogue"/>
                <a:ea typeface="Epilogue"/>
                <a:cs typeface="Epilogue"/>
                <a:sym typeface="Epilogue"/>
              </a:defRPr>
            </a:lvl3pPr>
            <a:lvl4pPr lvl="3" rtl="0">
              <a:spcBef>
                <a:spcPts val="0"/>
              </a:spcBef>
              <a:spcAft>
                <a:spcPts val="0"/>
              </a:spcAft>
              <a:buClr>
                <a:schemeClr val="dk1"/>
              </a:buClr>
              <a:buSzPts val="3000"/>
              <a:buFont typeface="Epilogue"/>
              <a:buNone/>
              <a:defRPr sz="4000" b="1">
                <a:solidFill>
                  <a:schemeClr val="dk1"/>
                </a:solidFill>
                <a:latin typeface="Epilogue"/>
                <a:ea typeface="Epilogue"/>
                <a:cs typeface="Epilogue"/>
                <a:sym typeface="Epilogue"/>
              </a:defRPr>
            </a:lvl4pPr>
            <a:lvl5pPr lvl="4" rtl="0">
              <a:spcBef>
                <a:spcPts val="0"/>
              </a:spcBef>
              <a:spcAft>
                <a:spcPts val="0"/>
              </a:spcAft>
              <a:buClr>
                <a:schemeClr val="dk1"/>
              </a:buClr>
              <a:buSzPts val="3000"/>
              <a:buFont typeface="Epilogue"/>
              <a:buNone/>
              <a:defRPr sz="4000" b="1">
                <a:solidFill>
                  <a:schemeClr val="dk1"/>
                </a:solidFill>
                <a:latin typeface="Epilogue"/>
                <a:ea typeface="Epilogue"/>
                <a:cs typeface="Epilogue"/>
                <a:sym typeface="Epilogue"/>
              </a:defRPr>
            </a:lvl5pPr>
            <a:lvl6pPr lvl="5" rtl="0">
              <a:spcBef>
                <a:spcPts val="0"/>
              </a:spcBef>
              <a:spcAft>
                <a:spcPts val="0"/>
              </a:spcAft>
              <a:buClr>
                <a:schemeClr val="dk1"/>
              </a:buClr>
              <a:buSzPts val="3000"/>
              <a:buFont typeface="Epilogue"/>
              <a:buNone/>
              <a:defRPr sz="4000" b="1">
                <a:solidFill>
                  <a:schemeClr val="dk1"/>
                </a:solidFill>
                <a:latin typeface="Epilogue"/>
                <a:ea typeface="Epilogue"/>
                <a:cs typeface="Epilogue"/>
                <a:sym typeface="Epilogue"/>
              </a:defRPr>
            </a:lvl6pPr>
            <a:lvl7pPr lvl="6" rtl="0">
              <a:spcBef>
                <a:spcPts val="0"/>
              </a:spcBef>
              <a:spcAft>
                <a:spcPts val="0"/>
              </a:spcAft>
              <a:buClr>
                <a:schemeClr val="dk1"/>
              </a:buClr>
              <a:buSzPts val="3000"/>
              <a:buFont typeface="Epilogue"/>
              <a:buNone/>
              <a:defRPr sz="4000" b="1">
                <a:solidFill>
                  <a:schemeClr val="dk1"/>
                </a:solidFill>
                <a:latin typeface="Epilogue"/>
                <a:ea typeface="Epilogue"/>
                <a:cs typeface="Epilogue"/>
                <a:sym typeface="Epilogue"/>
              </a:defRPr>
            </a:lvl7pPr>
            <a:lvl8pPr lvl="7" rtl="0">
              <a:spcBef>
                <a:spcPts val="0"/>
              </a:spcBef>
              <a:spcAft>
                <a:spcPts val="0"/>
              </a:spcAft>
              <a:buClr>
                <a:schemeClr val="dk1"/>
              </a:buClr>
              <a:buSzPts val="3000"/>
              <a:buFont typeface="Epilogue"/>
              <a:buNone/>
              <a:defRPr sz="4000" b="1">
                <a:solidFill>
                  <a:schemeClr val="dk1"/>
                </a:solidFill>
                <a:latin typeface="Epilogue"/>
                <a:ea typeface="Epilogue"/>
                <a:cs typeface="Epilogue"/>
                <a:sym typeface="Epilogue"/>
              </a:defRPr>
            </a:lvl8pPr>
            <a:lvl9pPr lvl="8" rtl="0">
              <a:spcBef>
                <a:spcPts val="0"/>
              </a:spcBef>
              <a:spcAft>
                <a:spcPts val="0"/>
              </a:spcAft>
              <a:buClr>
                <a:schemeClr val="dk1"/>
              </a:buClr>
              <a:buSzPts val="3000"/>
              <a:buFont typeface="Epilogue"/>
              <a:buNone/>
              <a:defRPr sz="4000" b="1">
                <a:solidFill>
                  <a:schemeClr val="dk1"/>
                </a:solidFill>
                <a:latin typeface="Epilogue"/>
                <a:ea typeface="Epilogue"/>
                <a:cs typeface="Epilogue"/>
                <a:sym typeface="Epilogue"/>
              </a:defRPr>
            </a:lvl9pPr>
          </a:lstStyle>
          <a:p>
            <a:r>
              <a:rPr lang="en-US"/>
              <a:t>Click to edit Master title style</a:t>
            </a:r>
            <a:endParaRPr/>
          </a:p>
        </p:txBody>
      </p:sp>
    </p:spTree>
    <p:extLst>
      <p:ext uri="{BB962C8B-B14F-4D97-AF65-F5344CB8AC3E}">
        <p14:creationId xmlns:p14="http://schemas.microsoft.com/office/powerpoint/2010/main" val="2611883764"/>
      </p:ext>
    </p:extLst>
  </p:cSld>
  <p:clrMapOvr>
    <a:masterClrMapping/>
  </p:clrMapOvr>
  <p:hf sldNum="0"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only 2">
  <p:cSld name="Title only 2">
    <p:bg>
      <p:bgPr>
        <a:solidFill>
          <a:schemeClr val="lt1"/>
        </a:solidFill>
        <a:effectLst/>
      </p:bgPr>
    </p:bg>
    <p:spTree>
      <p:nvGrpSpPr>
        <p:cNvPr id="1" name="Shape 68"/>
        <p:cNvGrpSpPr/>
        <p:nvPr/>
      </p:nvGrpSpPr>
      <p:grpSpPr>
        <a:xfrm>
          <a:off x="0" y="0"/>
          <a:ext cx="0" cy="0"/>
          <a:chOff x="0" y="0"/>
          <a:chExt cx="0" cy="0"/>
        </a:xfrm>
      </p:grpSpPr>
      <p:pic>
        <p:nvPicPr>
          <p:cNvPr id="69" name="Google Shape;69;p14"/>
          <p:cNvPicPr preferRelativeResize="0"/>
          <p:nvPr/>
        </p:nvPicPr>
        <p:blipFill rotWithShape="1">
          <a:blip r:embed="rId2">
            <a:alphaModFix amt="19000"/>
          </a:blip>
          <a:srcRect b="15569"/>
          <a:stretch/>
        </p:blipFill>
        <p:spPr>
          <a:xfrm rot="10800000">
            <a:off x="1" y="1"/>
            <a:ext cx="12191999" cy="6858001"/>
          </a:xfrm>
          <a:prstGeom prst="rect">
            <a:avLst/>
          </a:prstGeom>
          <a:noFill/>
          <a:ln>
            <a:noFill/>
          </a:ln>
        </p:spPr>
      </p:pic>
      <p:sp>
        <p:nvSpPr>
          <p:cNvPr id="70" name="Google Shape;70;p14"/>
          <p:cNvSpPr txBox="1">
            <a:spLocks noGrp="1"/>
          </p:cNvSpPr>
          <p:nvPr>
            <p:ph type="title"/>
          </p:nvPr>
        </p:nvSpPr>
        <p:spPr>
          <a:xfrm>
            <a:off x="953467" y="713333"/>
            <a:ext cx="10285200" cy="853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pilogue"/>
              <a:buNone/>
              <a:defRPr sz="4000" b="1">
                <a:solidFill>
                  <a:schemeClr val="dk1"/>
                </a:solidFill>
                <a:latin typeface="Epilogue"/>
                <a:ea typeface="Epilogue"/>
                <a:cs typeface="Epilogue"/>
                <a:sym typeface="Epilogue"/>
              </a:defRPr>
            </a:lvl1pPr>
            <a:lvl2pPr lvl="1" rtl="0">
              <a:spcBef>
                <a:spcPts val="0"/>
              </a:spcBef>
              <a:spcAft>
                <a:spcPts val="0"/>
              </a:spcAft>
              <a:buClr>
                <a:schemeClr val="dk1"/>
              </a:buClr>
              <a:buSzPts val="3000"/>
              <a:buFont typeface="Epilogue"/>
              <a:buNone/>
              <a:defRPr sz="4000" b="1">
                <a:solidFill>
                  <a:schemeClr val="dk1"/>
                </a:solidFill>
                <a:latin typeface="Epilogue"/>
                <a:ea typeface="Epilogue"/>
                <a:cs typeface="Epilogue"/>
                <a:sym typeface="Epilogue"/>
              </a:defRPr>
            </a:lvl2pPr>
            <a:lvl3pPr lvl="2" rtl="0">
              <a:spcBef>
                <a:spcPts val="0"/>
              </a:spcBef>
              <a:spcAft>
                <a:spcPts val="0"/>
              </a:spcAft>
              <a:buClr>
                <a:schemeClr val="dk1"/>
              </a:buClr>
              <a:buSzPts val="3000"/>
              <a:buFont typeface="Epilogue"/>
              <a:buNone/>
              <a:defRPr sz="4000" b="1">
                <a:solidFill>
                  <a:schemeClr val="dk1"/>
                </a:solidFill>
                <a:latin typeface="Epilogue"/>
                <a:ea typeface="Epilogue"/>
                <a:cs typeface="Epilogue"/>
                <a:sym typeface="Epilogue"/>
              </a:defRPr>
            </a:lvl3pPr>
            <a:lvl4pPr lvl="3" rtl="0">
              <a:spcBef>
                <a:spcPts val="0"/>
              </a:spcBef>
              <a:spcAft>
                <a:spcPts val="0"/>
              </a:spcAft>
              <a:buClr>
                <a:schemeClr val="dk1"/>
              </a:buClr>
              <a:buSzPts val="3000"/>
              <a:buFont typeface="Epilogue"/>
              <a:buNone/>
              <a:defRPr sz="4000" b="1">
                <a:solidFill>
                  <a:schemeClr val="dk1"/>
                </a:solidFill>
                <a:latin typeface="Epilogue"/>
                <a:ea typeface="Epilogue"/>
                <a:cs typeface="Epilogue"/>
                <a:sym typeface="Epilogue"/>
              </a:defRPr>
            </a:lvl4pPr>
            <a:lvl5pPr lvl="4" rtl="0">
              <a:spcBef>
                <a:spcPts val="0"/>
              </a:spcBef>
              <a:spcAft>
                <a:spcPts val="0"/>
              </a:spcAft>
              <a:buClr>
                <a:schemeClr val="dk1"/>
              </a:buClr>
              <a:buSzPts val="3000"/>
              <a:buFont typeface="Epilogue"/>
              <a:buNone/>
              <a:defRPr sz="4000" b="1">
                <a:solidFill>
                  <a:schemeClr val="dk1"/>
                </a:solidFill>
                <a:latin typeface="Epilogue"/>
                <a:ea typeface="Epilogue"/>
                <a:cs typeface="Epilogue"/>
                <a:sym typeface="Epilogue"/>
              </a:defRPr>
            </a:lvl5pPr>
            <a:lvl6pPr lvl="5" rtl="0">
              <a:spcBef>
                <a:spcPts val="0"/>
              </a:spcBef>
              <a:spcAft>
                <a:spcPts val="0"/>
              </a:spcAft>
              <a:buClr>
                <a:schemeClr val="dk1"/>
              </a:buClr>
              <a:buSzPts val="3000"/>
              <a:buFont typeface="Epilogue"/>
              <a:buNone/>
              <a:defRPr sz="4000" b="1">
                <a:solidFill>
                  <a:schemeClr val="dk1"/>
                </a:solidFill>
                <a:latin typeface="Epilogue"/>
                <a:ea typeface="Epilogue"/>
                <a:cs typeface="Epilogue"/>
                <a:sym typeface="Epilogue"/>
              </a:defRPr>
            </a:lvl6pPr>
            <a:lvl7pPr lvl="6" rtl="0">
              <a:spcBef>
                <a:spcPts val="0"/>
              </a:spcBef>
              <a:spcAft>
                <a:spcPts val="0"/>
              </a:spcAft>
              <a:buClr>
                <a:schemeClr val="dk1"/>
              </a:buClr>
              <a:buSzPts val="3000"/>
              <a:buFont typeface="Epilogue"/>
              <a:buNone/>
              <a:defRPr sz="4000" b="1">
                <a:solidFill>
                  <a:schemeClr val="dk1"/>
                </a:solidFill>
                <a:latin typeface="Epilogue"/>
                <a:ea typeface="Epilogue"/>
                <a:cs typeface="Epilogue"/>
                <a:sym typeface="Epilogue"/>
              </a:defRPr>
            </a:lvl7pPr>
            <a:lvl8pPr lvl="7" rtl="0">
              <a:spcBef>
                <a:spcPts val="0"/>
              </a:spcBef>
              <a:spcAft>
                <a:spcPts val="0"/>
              </a:spcAft>
              <a:buClr>
                <a:schemeClr val="dk1"/>
              </a:buClr>
              <a:buSzPts val="3000"/>
              <a:buFont typeface="Epilogue"/>
              <a:buNone/>
              <a:defRPr sz="4000" b="1">
                <a:solidFill>
                  <a:schemeClr val="dk1"/>
                </a:solidFill>
                <a:latin typeface="Epilogue"/>
                <a:ea typeface="Epilogue"/>
                <a:cs typeface="Epilogue"/>
                <a:sym typeface="Epilogue"/>
              </a:defRPr>
            </a:lvl8pPr>
            <a:lvl9pPr lvl="8" rtl="0">
              <a:spcBef>
                <a:spcPts val="0"/>
              </a:spcBef>
              <a:spcAft>
                <a:spcPts val="0"/>
              </a:spcAft>
              <a:buClr>
                <a:schemeClr val="dk1"/>
              </a:buClr>
              <a:buSzPts val="3000"/>
              <a:buFont typeface="Epilogue"/>
              <a:buNone/>
              <a:defRPr sz="4000" b="1">
                <a:solidFill>
                  <a:schemeClr val="dk1"/>
                </a:solidFill>
                <a:latin typeface="Epilogue"/>
                <a:ea typeface="Epilogue"/>
                <a:cs typeface="Epilogue"/>
                <a:sym typeface="Epilogue"/>
              </a:defRPr>
            </a:lvl9pPr>
          </a:lstStyle>
          <a:p>
            <a:r>
              <a:rPr lang="en-US"/>
              <a:t>Click to edit Master title style</a:t>
            </a:r>
            <a:endParaRPr/>
          </a:p>
        </p:txBody>
      </p:sp>
      <p:pic>
        <p:nvPicPr>
          <p:cNvPr id="71" name="Google Shape;71;p14"/>
          <p:cNvPicPr preferRelativeResize="0"/>
          <p:nvPr/>
        </p:nvPicPr>
        <p:blipFill>
          <a:blip r:embed="rId3">
            <a:alphaModFix/>
          </a:blip>
          <a:stretch>
            <a:fillRect/>
          </a:stretch>
        </p:blipFill>
        <p:spPr>
          <a:xfrm rot="5400000">
            <a:off x="11195251" y="5087369"/>
            <a:ext cx="1796035" cy="3597567"/>
          </a:xfrm>
          <a:prstGeom prst="rect">
            <a:avLst/>
          </a:prstGeom>
          <a:noFill/>
          <a:ln>
            <a:noFill/>
          </a:ln>
        </p:spPr>
      </p:pic>
      <p:sp>
        <p:nvSpPr>
          <p:cNvPr id="72" name="Google Shape;72;p14"/>
          <p:cNvSpPr/>
          <p:nvPr/>
        </p:nvSpPr>
        <p:spPr>
          <a:xfrm rot="-5400000">
            <a:off x="11536467" y="5217167"/>
            <a:ext cx="1113600" cy="1113600"/>
          </a:xfrm>
          <a:prstGeom prst="ellipse">
            <a:avLst/>
          </a:prstGeom>
          <a:noFill/>
          <a:ln w="2857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Tree>
    <p:extLst>
      <p:ext uri="{BB962C8B-B14F-4D97-AF65-F5344CB8AC3E}">
        <p14:creationId xmlns:p14="http://schemas.microsoft.com/office/powerpoint/2010/main" val="1872605576"/>
      </p:ext>
    </p:extLst>
  </p:cSld>
  <p:clrMapOvr>
    <a:masterClrMapping/>
  </p:clrMapOvr>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itle only 3">
  <p:cSld name="Title only 3">
    <p:bg>
      <p:bgPr>
        <a:solidFill>
          <a:schemeClr val="lt1"/>
        </a:solidFill>
        <a:effectLst/>
      </p:bgPr>
    </p:bg>
    <p:spTree>
      <p:nvGrpSpPr>
        <p:cNvPr id="1" name="Shape 73"/>
        <p:cNvGrpSpPr/>
        <p:nvPr/>
      </p:nvGrpSpPr>
      <p:grpSpPr>
        <a:xfrm>
          <a:off x="0" y="0"/>
          <a:ext cx="0" cy="0"/>
          <a:chOff x="0" y="0"/>
          <a:chExt cx="0" cy="0"/>
        </a:xfrm>
      </p:grpSpPr>
      <p:pic>
        <p:nvPicPr>
          <p:cNvPr id="74" name="Google Shape;74;p15"/>
          <p:cNvPicPr preferRelativeResize="0"/>
          <p:nvPr/>
        </p:nvPicPr>
        <p:blipFill rotWithShape="1">
          <a:blip r:embed="rId2">
            <a:alphaModFix amt="19000"/>
          </a:blip>
          <a:srcRect t="15569"/>
          <a:stretch/>
        </p:blipFill>
        <p:spPr>
          <a:xfrm rot="10800000">
            <a:off x="1" y="1"/>
            <a:ext cx="12191999" cy="6858001"/>
          </a:xfrm>
          <a:prstGeom prst="rect">
            <a:avLst/>
          </a:prstGeom>
          <a:noFill/>
          <a:ln>
            <a:noFill/>
          </a:ln>
        </p:spPr>
      </p:pic>
      <p:sp>
        <p:nvSpPr>
          <p:cNvPr id="75" name="Google Shape;75;p15"/>
          <p:cNvSpPr txBox="1">
            <a:spLocks noGrp="1"/>
          </p:cNvSpPr>
          <p:nvPr>
            <p:ph type="title"/>
          </p:nvPr>
        </p:nvSpPr>
        <p:spPr>
          <a:xfrm>
            <a:off x="953467" y="713333"/>
            <a:ext cx="10285200" cy="853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pilogue"/>
              <a:buNone/>
              <a:defRPr sz="4000" b="1">
                <a:solidFill>
                  <a:schemeClr val="dk1"/>
                </a:solidFill>
                <a:latin typeface="Epilogue"/>
                <a:ea typeface="Epilogue"/>
                <a:cs typeface="Epilogue"/>
                <a:sym typeface="Epilogue"/>
              </a:defRPr>
            </a:lvl1pPr>
            <a:lvl2pPr lvl="1" rtl="0">
              <a:spcBef>
                <a:spcPts val="0"/>
              </a:spcBef>
              <a:spcAft>
                <a:spcPts val="0"/>
              </a:spcAft>
              <a:buClr>
                <a:schemeClr val="dk1"/>
              </a:buClr>
              <a:buSzPts val="3000"/>
              <a:buFont typeface="Epilogue"/>
              <a:buNone/>
              <a:defRPr sz="4000" b="1">
                <a:solidFill>
                  <a:schemeClr val="dk1"/>
                </a:solidFill>
                <a:latin typeface="Epilogue"/>
                <a:ea typeface="Epilogue"/>
                <a:cs typeface="Epilogue"/>
                <a:sym typeface="Epilogue"/>
              </a:defRPr>
            </a:lvl2pPr>
            <a:lvl3pPr lvl="2" rtl="0">
              <a:spcBef>
                <a:spcPts val="0"/>
              </a:spcBef>
              <a:spcAft>
                <a:spcPts val="0"/>
              </a:spcAft>
              <a:buClr>
                <a:schemeClr val="dk1"/>
              </a:buClr>
              <a:buSzPts val="3000"/>
              <a:buFont typeface="Epilogue"/>
              <a:buNone/>
              <a:defRPr sz="4000" b="1">
                <a:solidFill>
                  <a:schemeClr val="dk1"/>
                </a:solidFill>
                <a:latin typeface="Epilogue"/>
                <a:ea typeface="Epilogue"/>
                <a:cs typeface="Epilogue"/>
                <a:sym typeface="Epilogue"/>
              </a:defRPr>
            </a:lvl3pPr>
            <a:lvl4pPr lvl="3" rtl="0">
              <a:spcBef>
                <a:spcPts val="0"/>
              </a:spcBef>
              <a:spcAft>
                <a:spcPts val="0"/>
              </a:spcAft>
              <a:buClr>
                <a:schemeClr val="dk1"/>
              </a:buClr>
              <a:buSzPts val="3000"/>
              <a:buFont typeface="Epilogue"/>
              <a:buNone/>
              <a:defRPr sz="4000" b="1">
                <a:solidFill>
                  <a:schemeClr val="dk1"/>
                </a:solidFill>
                <a:latin typeface="Epilogue"/>
                <a:ea typeface="Epilogue"/>
                <a:cs typeface="Epilogue"/>
                <a:sym typeface="Epilogue"/>
              </a:defRPr>
            </a:lvl4pPr>
            <a:lvl5pPr lvl="4" rtl="0">
              <a:spcBef>
                <a:spcPts val="0"/>
              </a:spcBef>
              <a:spcAft>
                <a:spcPts val="0"/>
              </a:spcAft>
              <a:buClr>
                <a:schemeClr val="dk1"/>
              </a:buClr>
              <a:buSzPts val="3000"/>
              <a:buFont typeface="Epilogue"/>
              <a:buNone/>
              <a:defRPr sz="4000" b="1">
                <a:solidFill>
                  <a:schemeClr val="dk1"/>
                </a:solidFill>
                <a:latin typeface="Epilogue"/>
                <a:ea typeface="Epilogue"/>
                <a:cs typeface="Epilogue"/>
                <a:sym typeface="Epilogue"/>
              </a:defRPr>
            </a:lvl5pPr>
            <a:lvl6pPr lvl="5" rtl="0">
              <a:spcBef>
                <a:spcPts val="0"/>
              </a:spcBef>
              <a:spcAft>
                <a:spcPts val="0"/>
              </a:spcAft>
              <a:buClr>
                <a:schemeClr val="dk1"/>
              </a:buClr>
              <a:buSzPts val="3000"/>
              <a:buFont typeface="Epilogue"/>
              <a:buNone/>
              <a:defRPr sz="4000" b="1">
                <a:solidFill>
                  <a:schemeClr val="dk1"/>
                </a:solidFill>
                <a:latin typeface="Epilogue"/>
                <a:ea typeface="Epilogue"/>
                <a:cs typeface="Epilogue"/>
                <a:sym typeface="Epilogue"/>
              </a:defRPr>
            </a:lvl6pPr>
            <a:lvl7pPr lvl="6" rtl="0">
              <a:spcBef>
                <a:spcPts val="0"/>
              </a:spcBef>
              <a:spcAft>
                <a:spcPts val="0"/>
              </a:spcAft>
              <a:buClr>
                <a:schemeClr val="dk1"/>
              </a:buClr>
              <a:buSzPts val="3000"/>
              <a:buFont typeface="Epilogue"/>
              <a:buNone/>
              <a:defRPr sz="4000" b="1">
                <a:solidFill>
                  <a:schemeClr val="dk1"/>
                </a:solidFill>
                <a:latin typeface="Epilogue"/>
                <a:ea typeface="Epilogue"/>
                <a:cs typeface="Epilogue"/>
                <a:sym typeface="Epilogue"/>
              </a:defRPr>
            </a:lvl7pPr>
            <a:lvl8pPr lvl="7" rtl="0">
              <a:spcBef>
                <a:spcPts val="0"/>
              </a:spcBef>
              <a:spcAft>
                <a:spcPts val="0"/>
              </a:spcAft>
              <a:buClr>
                <a:schemeClr val="dk1"/>
              </a:buClr>
              <a:buSzPts val="3000"/>
              <a:buFont typeface="Epilogue"/>
              <a:buNone/>
              <a:defRPr sz="4000" b="1">
                <a:solidFill>
                  <a:schemeClr val="dk1"/>
                </a:solidFill>
                <a:latin typeface="Epilogue"/>
                <a:ea typeface="Epilogue"/>
                <a:cs typeface="Epilogue"/>
                <a:sym typeface="Epilogue"/>
              </a:defRPr>
            </a:lvl8pPr>
            <a:lvl9pPr lvl="8" rtl="0">
              <a:spcBef>
                <a:spcPts val="0"/>
              </a:spcBef>
              <a:spcAft>
                <a:spcPts val="0"/>
              </a:spcAft>
              <a:buClr>
                <a:schemeClr val="dk1"/>
              </a:buClr>
              <a:buSzPts val="3000"/>
              <a:buFont typeface="Epilogue"/>
              <a:buNone/>
              <a:defRPr sz="4000" b="1">
                <a:solidFill>
                  <a:schemeClr val="dk1"/>
                </a:solidFill>
                <a:latin typeface="Epilogue"/>
                <a:ea typeface="Epilogue"/>
                <a:cs typeface="Epilogue"/>
                <a:sym typeface="Epilogue"/>
              </a:defRPr>
            </a:lvl9pPr>
          </a:lstStyle>
          <a:p>
            <a:r>
              <a:rPr lang="en-US"/>
              <a:t>Click to edit Master title style</a:t>
            </a:r>
            <a:endParaRPr/>
          </a:p>
        </p:txBody>
      </p:sp>
      <p:sp>
        <p:nvSpPr>
          <p:cNvPr id="76" name="Google Shape;76;p15"/>
          <p:cNvSpPr/>
          <p:nvPr/>
        </p:nvSpPr>
        <p:spPr>
          <a:xfrm>
            <a:off x="11551167" y="6029061"/>
            <a:ext cx="231200" cy="231200"/>
          </a:xfrm>
          <a:prstGeom prst="ellipse">
            <a:avLst/>
          </a:prstGeom>
          <a:solidFill>
            <a:schemeClr val="accent6"/>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Tree>
    <p:extLst>
      <p:ext uri="{BB962C8B-B14F-4D97-AF65-F5344CB8AC3E}">
        <p14:creationId xmlns:p14="http://schemas.microsoft.com/office/powerpoint/2010/main" val="330530314"/>
      </p:ext>
    </p:extLst>
  </p:cSld>
  <p:clrMapOvr>
    <a:masterClrMapping/>
  </p:clrMapOvr>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hanks">
  <p:cSld name="Thanks">
    <p:bg>
      <p:bgPr>
        <a:solidFill>
          <a:schemeClr val="lt1"/>
        </a:solidFill>
        <a:effectLst/>
      </p:bgPr>
    </p:bg>
    <p:spTree>
      <p:nvGrpSpPr>
        <p:cNvPr id="1" name="Shape 77"/>
        <p:cNvGrpSpPr/>
        <p:nvPr/>
      </p:nvGrpSpPr>
      <p:grpSpPr>
        <a:xfrm>
          <a:off x="0" y="0"/>
          <a:ext cx="0" cy="0"/>
          <a:chOff x="0" y="0"/>
          <a:chExt cx="0" cy="0"/>
        </a:xfrm>
      </p:grpSpPr>
      <p:pic>
        <p:nvPicPr>
          <p:cNvPr id="78" name="Google Shape;78;p16"/>
          <p:cNvPicPr preferRelativeResize="0"/>
          <p:nvPr/>
        </p:nvPicPr>
        <p:blipFill rotWithShape="1">
          <a:blip r:embed="rId2">
            <a:alphaModFix amt="19000"/>
          </a:blip>
          <a:srcRect b="15569"/>
          <a:stretch/>
        </p:blipFill>
        <p:spPr>
          <a:xfrm>
            <a:off x="1" y="1"/>
            <a:ext cx="12191999" cy="6858001"/>
          </a:xfrm>
          <a:prstGeom prst="rect">
            <a:avLst/>
          </a:prstGeom>
          <a:noFill/>
          <a:ln>
            <a:noFill/>
          </a:ln>
        </p:spPr>
      </p:pic>
      <p:sp>
        <p:nvSpPr>
          <p:cNvPr id="79" name="Google Shape;79;p16"/>
          <p:cNvSpPr txBox="1">
            <a:spLocks noGrp="1"/>
          </p:cNvSpPr>
          <p:nvPr>
            <p:ph type="ctrTitle"/>
          </p:nvPr>
        </p:nvSpPr>
        <p:spPr>
          <a:xfrm>
            <a:off x="3744000" y="746100"/>
            <a:ext cx="4704000" cy="127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6667"/>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80" name="Google Shape;80;p16"/>
          <p:cNvSpPr txBox="1">
            <a:spLocks noGrp="1"/>
          </p:cNvSpPr>
          <p:nvPr>
            <p:ph type="subTitle" idx="1"/>
          </p:nvPr>
        </p:nvSpPr>
        <p:spPr>
          <a:xfrm>
            <a:off x="3744000" y="1918100"/>
            <a:ext cx="4704000" cy="17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r>
              <a:rPr lang="en-US"/>
              <a:t>Click to edit Master subtitle style</a:t>
            </a:r>
            <a:endParaRPr/>
          </a:p>
        </p:txBody>
      </p:sp>
      <p:sp>
        <p:nvSpPr>
          <p:cNvPr id="81" name="Google Shape;81;p16"/>
          <p:cNvSpPr txBox="1"/>
          <p:nvPr/>
        </p:nvSpPr>
        <p:spPr>
          <a:xfrm>
            <a:off x="3744000" y="4520400"/>
            <a:ext cx="4704000" cy="8208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en" sz="1333">
                <a:solidFill>
                  <a:schemeClr val="dk1"/>
                </a:solidFill>
                <a:latin typeface="Albert Sans"/>
                <a:ea typeface="Albert Sans"/>
                <a:cs typeface="Albert Sans"/>
                <a:sym typeface="Albert Sans"/>
              </a:rPr>
              <a:t>CREDITS: This presentation template was created by </a:t>
            </a:r>
            <a:r>
              <a:rPr lang="en" sz="1333" b="1">
                <a:solidFill>
                  <a:schemeClr val="dk1"/>
                </a:solidFill>
                <a:uFill>
                  <a:noFill/>
                </a:uFill>
                <a:latin typeface="Albert Sans"/>
                <a:ea typeface="Albert Sans"/>
                <a:cs typeface="Albert Sans"/>
                <a:sym typeface="Albert Sans"/>
                <a:hlinkClick r:id="rId3">
                  <a:extLst>
                    <a:ext uri="{A12FA001-AC4F-418D-AE19-62706E023703}">
                      <ahyp:hlinkClr xmlns:ahyp="http://schemas.microsoft.com/office/drawing/2018/hyperlinkcolor" val="tx"/>
                    </a:ext>
                  </a:extLst>
                </a:hlinkClick>
              </a:rPr>
              <a:t>Slidesgo</a:t>
            </a:r>
            <a:r>
              <a:rPr lang="en" sz="1333">
                <a:solidFill>
                  <a:schemeClr val="dk1"/>
                </a:solidFill>
                <a:latin typeface="Albert Sans"/>
                <a:ea typeface="Albert Sans"/>
                <a:cs typeface="Albert Sans"/>
                <a:sym typeface="Albert Sans"/>
              </a:rPr>
              <a:t>, and includes icons by </a:t>
            </a:r>
            <a:r>
              <a:rPr lang="en" sz="1333" b="1">
                <a:solidFill>
                  <a:schemeClr val="dk1"/>
                </a:solidFill>
                <a:uFill>
                  <a:noFill/>
                </a:uFill>
                <a:latin typeface="Albert Sans"/>
                <a:ea typeface="Albert Sans"/>
                <a:cs typeface="Albert Sans"/>
                <a:sym typeface="Albert Sans"/>
                <a:hlinkClick r:id="rId4">
                  <a:extLst>
                    <a:ext uri="{A12FA001-AC4F-418D-AE19-62706E023703}">
                      <ahyp:hlinkClr xmlns:ahyp="http://schemas.microsoft.com/office/drawing/2018/hyperlinkcolor" val="tx"/>
                    </a:ext>
                  </a:extLst>
                </a:hlinkClick>
              </a:rPr>
              <a:t>Flaticon</a:t>
            </a:r>
            <a:r>
              <a:rPr lang="en" sz="1333">
                <a:solidFill>
                  <a:schemeClr val="dk1"/>
                </a:solidFill>
                <a:latin typeface="Albert Sans"/>
                <a:ea typeface="Albert Sans"/>
                <a:cs typeface="Albert Sans"/>
                <a:sym typeface="Albert Sans"/>
              </a:rPr>
              <a:t>, infographics &amp; images by </a:t>
            </a:r>
            <a:r>
              <a:rPr lang="en" sz="1333" b="1">
                <a:solidFill>
                  <a:schemeClr val="dk1"/>
                </a:solidFill>
                <a:uFill>
                  <a:noFill/>
                </a:uFill>
                <a:latin typeface="Albert Sans"/>
                <a:ea typeface="Albert Sans"/>
                <a:cs typeface="Albert Sans"/>
                <a:sym typeface="Albert Sans"/>
                <a:hlinkClick r:id="rId5">
                  <a:extLst>
                    <a:ext uri="{A12FA001-AC4F-418D-AE19-62706E023703}">
                      <ahyp:hlinkClr xmlns:ahyp="http://schemas.microsoft.com/office/drawing/2018/hyperlinkcolor" val="tx"/>
                    </a:ext>
                  </a:extLst>
                </a:hlinkClick>
              </a:rPr>
              <a:t>Freepik</a:t>
            </a:r>
            <a:r>
              <a:rPr lang="en" sz="1333" b="1">
                <a:solidFill>
                  <a:schemeClr val="dk1"/>
                </a:solidFill>
                <a:latin typeface="Albert Sans"/>
                <a:ea typeface="Albert Sans"/>
                <a:cs typeface="Albert Sans"/>
                <a:sym typeface="Albert Sans"/>
              </a:rPr>
              <a:t> </a:t>
            </a:r>
            <a:r>
              <a:rPr lang="en" sz="1333">
                <a:solidFill>
                  <a:schemeClr val="dk1"/>
                </a:solidFill>
                <a:latin typeface="Albert Sans"/>
                <a:ea typeface="Albert Sans"/>
                <a:cs typeface="Albert Sans"/>
                <a:sym typeface="Albert Sans"/>
              </a:rPr>
              <a:t>and content by </a:t>
            </a:r>
            <a:r>
              <a:rPr lang="en" sz="1333" b="1">
                <a:solidFill>
                  <a:schemeClr val="dk1"/>
                </a:solidFill>
                <a:latin typeface="Albert Sans"/>
                <a:ea typeface="Albert Sans"/>
                <a:cs typeface="Albert Sans"/>
                <a:sym typeface="Albert Sans"/>
              </a:rPr>
              <a:t>Swetha Tandri </a:t>
            </a:r>
            <a:endParaRPr sz="1333" b="1">
              <a:solidFill>
                <a:schemeClr val="dk1"/>
              </a:solidFill>
              <a:latin typeface="Albert Sans"/>
              <a:ea typeface="Albert Sans"/>
              <a:cs typeface="Albert Sans"/>
              <a:sym typeface="Albert Sans"/>
            </a:endParaRPr>
          </a:p>
        </p:txBody>
      </p:sp>
    </p:spTree>
    <p:extLst>
      <p:ext uri="{BB962C8B-B14F-4D97-AF65-F5344CB8AC3E}">
        <p14:creationId xmlns:p14="http://schemas.microsoft.com/office/powerpoint/2010/main" val="1718483777"/>
      </p:ext>
    </p:extLst>
  </p:cSld>
  <p:clrMapOvr>
    <a:masterClrMapping/>
  </p:clrMapOvr>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Background">
  <p:cSld name="Background">
    <p:bg>
      <p:bgPr>
        <a:solidFill>
          <a:schemeClr val="lt1"/>
        </a:solidFill>
        <a:effectLst/>
      </p:bgPr>
    </p:bg>
    <p:spTree>
      <p:nvGrpSpPr>
        <p:cNvPr id="1" name="Shape 82"/>
        <p:cNvGrpSpPr/>
        <p:nvPr/>
      </p:nvGrpSpPr>
      <p:grpSpPr>
        <a:xfrm>
          <a:off x="0" y="0"/>
          <a:ext cx="0" cy="0"/>
          <a:chOff x="0" y="0"/>
          <a:chExt cx="0" cy="0"/>
        </a:xfrm>
      </p:grpSpPr>
      <p:pic>
        <p:nvPicPr>
          <p:cNvPr id="83" name="Google Shape;83;p17"/>
          <p:cNvPicPr preferRelativeResize="0"/>
          <p:nvPr/>
        </p:nvPicPr>
        <p:blipFill rotWithShape="1">
          <a:blip r:embed="rId2">
            <a:alphaModFix amt="19000"/>
          </a:blip>
          <a:srcRect b="15569"/>
          <a:stretch/>
        </p:blipFill>
        <p:spPr>
          <a:xfrm>
            <a:off x="1" y="1"/>
            <a:ext cx="12191999" cy="6858001"/>
          </a:xfrm>
          <a:prstGeom prst="rect">
            <a:avLst/>
          </a:prstGeom>
          <a:noFill/>
          <a:ln>
            <a:noFill/>
          </a:ln>
        </p:spPr>
      </p:pic>
      <p:pic>
        <p:nvPicPr>
          <p:cNvPr id="84" name="Google Shape;84;p17"/>
          <p:cNvPicPr preferRelativeResize="0"/>
          <p:nvPr/>
        </p:nvPicPr>
        <p:blipFill>
          <a:blip r:embed="rId3">
            <a:alphaModFix/>
          </a:blip>
          <a:stretch>
            <a:fillRect/>
          </a:stretch>
        </p:blipFill>
        <p:spPr>
          <a:xfrm rot="10800000">
            <a:off x="-879457" y="5022331"/>
            <a:ext cx="3665832" cy="1835680"/>
          </a:xfrm>
          <a:prstGeom prst="rect">
            <a:avLst/>
          </a:prstGeom>
          <a:noFill/>
          <a:ln>
            <a:noFill/>
          </a:ln>
        </p:spPr>
      </p:pic>
      <p:pic>
        <p:nvPicPr>
          <p:cNvPr id="85" name="Google Shape;85;p17"/>
          <p:cNvPicPr preferRelativeResize="0"/>
          <p:nvPr/>
        </p:nvPicPr>
        <p:blipFill>
          <a:blip r:embed="rId4">
            <a:alphaModFix/>
          </a:blip>
          <a:stretch>
            <a:fillRect/>
          </a:stretch>
        </p:blipFill>
        <p:spPr>
          <a:xfrm>
            <a:off x="1515321" y="4770577"/>
            <a:ext cx="1204511" cy="1204523"/>
          </a:xfrm>
          <a:prstGeom prst="rect">
            <a:avLst/>
          </a:prstGeom>
          <a:noFill/>
          <a:ln>
            <a:noFill/>
          </a:ln>
        </p:spPr>
      </p:pic>
      <p:sp>
        <p:nvSpPr>
          <p:cNvPr id="86" name="Google Shape;86;p17"/>
          <p:cNvSpPr/>
          <p:nvPr/>
        </p:nvSpPr>
        <p:spPr>
          <a:xfrm>
            <a:off x="10782533" y="1136133"/>
            <a:ext cx="724800" cy="724800"/>
          </a:xfrm>
          <a:prstGeom prst="ellipse">
            <a:avLst/>
          </a:prstGeom>
          <a:noFill/>
          <a:ln w="2857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87" name="Google Shape;87;p17"/>
          <p:cNvSpPr/>
          <p:nvPr/>
        </p:nvSpPr>
        <p:spPr>
          <a:xfrm>
            <a:off x="9996932" y="574733"/>
            <a:ext cx="277200" cy="277200"/>
          </a:xfrm>
          <a:prstGeom prst="ellipse">
            <a:avLst/>
          </a:prstGeom>
          <a:solidFill>
            <a:schemeClr val="accent6"/>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Tree>
    <p:extLst>
      <p:ext uri="{BB962C8B-B14F-4D97-AF65-F5344CB8AC3E}">
        <p14:creationId xmlns:p14="http://schemas.microsoft.com/office/powerpoint/2010/main" val="3615075242"/>
      </p:ext>
    </p:extLst>
  </p:cSld>
  <p:clrMapOvr>
    <a:masterClrMapping/>
  </p:clrMapOvr>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lt1"/>
        </a:solidFill>
        <a:effectLst/>
      </p:bgPr>
    </p:bg>
    <p:spTree>
      <p:nvGrpSpPr>
        <p:cNvPr id="1" name="Shape 88"/>
        <p:cNvGrpSpPr/>
        <p:nvPr/>
      </p:nvGrpSpPr>
      <p:grpSpPr>
        <a:xfrm>
          <a:off x="0" y="0"/>
          <a:ext cx="0" cy="0"/>
          <a:chOff x="0" y="0"/>
          <a:chExt cx="0" cy="0"/>
        </a:xfrm>
      </p:grpSpPr>
      <p:pic>
        <p:nvPicPr>
          <p:cNvPr id="89" name="Google Shape;89;p18"/>
          <p:cNvPicPr preferRelativeResize="0"/>
          <p:nvPr/>
        </p:nvPicPr>
        <p:blipFill rotWithShape="1">
          <a:blip r:embed="rId2">
            <a:alphaModFix amt="19000"/>
          </a:blip>
          <a:srcRect b="15569"/>
          <a:stretch/>
        </p:blipFill>
        <p:spPr>
          <a:xfrm>
            <a:off x="1" y="1"/>
            <a:ext cx="12191999" cy="6858001"/>
          </a:xfrm>
          <a:prstGeom prst="rect">
            <a:avLst/>
          </a:prstGeom>
          <a:noFill/>
          <a:ln>
            <a:noFill/>
          </a:ln>
        </p:spPr>
      </p:pic>
      <p:pic>
        <p:nvPicPr>
          <p:cNvPr id="90" name="Google Shape;90;p18"/>
          <p:cNvPicPr preferRelativeResize="0"/>
          <p:nvPr/>
        </p:nvPicPr>
        <p:blipFill>
          <a:blip r:embed="rId3">
            <a:alphaModFix/>
          </a:blip>
          <a:stretch>
            <a:fillRect/>
          </a:stretch>
        </p:blipFill>
        <p:spPr>
          <a:xfrm rot="5400000">
            <a:off x="21284" y="-829219"/>
            <a:ext cx="1664065" cy="3322501"/>
          </a:xfrm>
          <a:prstGeom prst="rect">
            <a:avLst/>
          </a:prstGeom>
          <a:noFill/>
          <a:ln>
            <a:noFill/>
          </a:ln>
        </p:spPr>
      </p:pic>
      <p:pic>
        <p:nvPicPr>
          <p:cNvPr id="91" name="Google Shape;91;p18"/>
          <p:cNvPicPr preferRelativeResize="0"/>
          <p:nvPr/>
        </p:nvPicPr>
        <p:blipFill>
          <a:blip r:embed="rId4">
            <a:alphaModFix/>
          </a:blip>
          <a:stretch>
            <a:fillRect/>
          </a:stretch>
        </p:blipFill>
        <p:spPr>
          <a:xfrm flipH="1">
            <a:off x="10094637" y="3705568"/>
            <a:ext cx="2097359" cy="3152432"/>
          </a:xfrm>
          <a:prstGeom prst="rect">
            <a:avLst/>
          </a:prstGeom>
          <a:noFill/>
          <a:ln>
            <a:noFill/>
          </a:ln>
        </p:spPr>
      </p:pic>
      <p:sp>
        <p:nvSpPr>
          <p:cNvPr id="92" name="Google Shape;92;p18"/>
          <p:cNvSpPr/>
          <p:nvPr/>
        </p:nvSpPr>
        <p:spPr>
          <a:xfrm>
            <a:off x="10049333" y="3705567"/>
            <a:ext cx="1189200" cy="1189200"/>
          </a:xfrm>
          <a:prstGeom prst="ellipse">
            <a:avLst/>
          </a:prstGeom>
          <a:noFill/>
          <a:ln w="2857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93" name="Google Shape;93;p18"/>
          <p:cNvSpPr/>
          <p:nvPr/>
        </p:nvSpPr>
        <p:spPr>
          <a:xfrm>
            <a:off x="8190700" y="5510107"/>
            <a:ext cx="396800" cy="396800"/>
          </a:xfrm>
          <a:prstGeom prst="ellipse">
            <a:avLst/>
          </a:prstGeom>
          <a:solidFill>
            <a:schemeClr val="accent6"/>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94" name="Google Shape;94;p18"/>
          <p:cNvSpPr/>
          <p:nvPr/>
        </p:nvSpPr>
        <p:spPr>
          <a:xfrm>
            <a:off x="1151000" y="1243433"/>
            <a:ext cx="758400" cy="758400"/>
          </a:xfrm>
          <a:prstGeom prst="ellipse">
            <a:avLst/>
          </a:prstGeom>
          <a:noFill/>
          <a:ln w="2857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95" name="Google Shape;95;p18"/>
          <p:cNvSpPr/>
          <p:nvPr/>
        </p:nvSpPr>
        <p:spPr>
          <a:xfrm>
            <a:off x="3209500" y="559933"/>
            <a:ext cx="250400" cy="250400"/>
          </a:xfrm>
          <a:prstGeom prst="ellipse">
            <a:avLst/>
          </a:prstGeom>
          <a:solidFill>
            <a:schemeClr val="accent6"/>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Tree>
    <p:extLst>
      <p:ext uri="{BB962C8B-B14F-4D97-AF65-F5344CB8AC3E}">
        <p14:creationId xmlns:p14="http://schemas.microsoft.com/office/powerpoint/2010/main" val="297684226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95"/>
        <p:cNvGrpSpPr/>
        <p:nvPr/>
      </p:nvGrpSpPr>
      <p:grpSpPr>
        <a:xfrm>
          <a:off x="0" y="0"/>
          <a:ext cx="0" cy="0"/>
          <a:chOff x="0" y="0"/>
          <a:chExt cx="0" cy="0"/>
        </a:xfrm>
      </p:grpSpPr>
      <p:sp>
        <p:nvSpPr>
          <p:cNvPr id="96" name="Google Shape;96;p8"/>
          <p:cNvSpPr/>
          <p:nvPr/>
        </p:nvSpPr>
        <p:spPr>
          <a:xfrm flipH="1">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Poppins"/>
              <a:ea typeface="Poppins"/>
              <a:cs typeface="Poppins"/>
              <a:sym typeface="Poppins"/>
            </a:endParaRPr>
          </a:p>
        </p:txBody>
      </p:sp>
      <p:grpSp>
        <p:nvGrpSpPr>
          <p:cNvPr id="97" name="Google Shape;97;p8"/>
          <p:cNvGrpSpPr/>
          <p:nvPr/>
        </p:nvGrpSpPr>
        <p:grpSpPr>
          <a:xfrm>
            <a:off x="-531035" y="-1111029"/>
            <a:ext cx="13323216" cy="8921928"/>
            <a:chOff x="-398276" y="-833272"/>
            <a:chExt cx="9992412" cy="6691446"/>
          </a:xfrm>
        </p:grpSpPr>
        <p:grpSp>
          <p:nvGrpSpPr>
            <p:cNvPr id="98" name="Google Shape;98;p8"/>
            <p:cNvGrpSpPr/>
            <p:nvPr/>
          </p:nvGrpSpPr>
          <p:grpSpPr>
            <a:xfrm rot="-5400000">
              <a:off x="-428749" y="-802799"/>
              <a:ext cx="1789547" cy="1728600"/>
              <a:chOff x="7777000" y="-567252"/>
              <a:chExt cx="1789547" cy="1728600"/>
            </a:xfrm>
          </p:grpSpPr>
          <p:sp>
            <p:nvSpPr>
              <p:cNvPr id="99" name="Google Shape;99;p8"/>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00" name="Google Shape;100;p8"/>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101" name="Google Shape;101;p8"/>
            <p:cNvGrpSpPr/>
            <p:nvPr/>
          </p:nvGrpSpPr>
          <p:grpSpPr>
            <a:xfrm rot="-5400000">
              <a:off x="8153925" y="-37350"/>
              <a:ext cx="138900" cy="594300"/>
              <a:chOff x="259800" y="2501375"/>
              <a:chExt cx="138900" cy="594300"/>
            </a:xfrm>
          </p:grpSpPr>
          <p:sp>
            <p:nvSpPr>
              <p:cNvPr id="102" name="Google Shape;102;p8"/>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03" name="Google Shape;103;p8"/>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04" name="Google Shape;104;p8"/>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105" name="Google Shape;105;p8"/>
            <p:cNvGrpSpPr/>
            <p:nvPr/>
          </p:nvGrpSpPr>
          <p:grpSpPr>
            <a:xfrm rot="10800000">
              <a:off x="7865536" y="4068624"/>
              <a:ext cx="1728600" cy="1789549"/>
              <a:chOff x="-433476" y="-754650"/>
              <a:chExt cx="1728600" cy="1789549"/>
            </a:xfrm>
          </p:grpSpPr>
          <p:sp>
            <p:nvSpPr>
              <p:cNvPr id="106" name="Google Shape;106;p8"/>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07" name="Google Shape;107;p8"/>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sp>
        <p:nvSpPr>
          <p:cNvPr id="108" name="Google Shape;108;p8"/>
          <p:cNvSpPr txBox="1">
            <a:spLocks noGrp="1"/>
          </p:cNvSpPr>
          <p:nvPr>
            <p:ph type="title"/>
          </p:nvPr>
        </p:nvSpPr>
        <p:spPr>
          <a:xfrm>
            <a:off x="1788167" y="2730133"/>
            <a:ext cx="8615600" cy="13976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100"/>
              <a:buNone/>
              <a:defRPr sz="7066"/>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49364538"/>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42B9A-9384-46B2-8B4F-B9C2035CAB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413CF4-CD0B-4F3C-A1CE-1BA3EFDEEB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1DE659-17B0-4F70-8F1C-93BF4DB64390}"/>
              </a:ext>
            </a:extLst>
          </p:cNvPr>
          <p:cNvSpPr>
            <a:spLocks noGrp="1"/>
          </p:cNvSpPr>
          <p:nvPr>
            <p:ph type="dt" sz="half" idx="10"/>
          </p:nvPr>
        </p:nvSpPr>
        <p:spPr/>
        <p:txBody>
          <a:bodyPr/>
          <a:lstStyle/>
          <a:p>
            <a:fld id="{62751E1E-C50D-4FD4-8B1E-ECD78340D9AB}" type="datetime1">
              <a:rPr lang="en-US" smtClean="0"/>
              <a:t>1/27/2024</a:t>
            </a:fld>
            <a:endParaRPr lang="en-US"/>
          </a:p>
        </p:txBody>
      </p:sp>
      <p:sp>
        <p:nvSpPr>
          <p:cNvPr id="5" name="Footer Placeholder 4">
            <a:extLst>
              <a:ext uri="{FF2B5EF4-FFF2-40B4-BE49-F238E27FC236}">
                <a16:creationId xmlns:a16="http://schemas.microsoft.com/office/drawing/2014/main" id="{37AB0750-AB4E-4FCF-9B52-BC954760B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466B99-C716-4464-B695-623F4C5A9D9B}"/>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22435297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99"/>
        <p:cNvGrpSpPr/>
        <p:nvPr/>
      </p:nvGrpSpPr>
      <p:grpSpPr>
        <a:xfrm>
          <a:off x="0" y="0"/>
          <a:ext cx="0" cy="0"/>
          <a:chOff x="0" y="0"/>
          <a:chExt cx="0" cy="0"/>
        </a:xfrm>
      </p:grpSpPr>
    </p:spTree>
    <p:extLst>
      <p:ext uri="{BB962C8B-B14F-4D97-AF65-F5344CB8AC3E}">
        <p14:creationId xmlns:p14="http://schemas.microsoft.com/office/powerpoint/2010/main" val="404405618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964600" y="681367"/>
            <a:ext cx="102628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solidFill>
                  <a:schemeClr val="lt1"/>
                </a:solidFill>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89641933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Poppins"/>
              <a:ea typeface="Poppins"/>
              <a:cs typeface="Poppins"/>
              <a:sym typeface="Poppins"/>
            </a:endParaRPr>
          </a:p>
        </p:txBody>
      </p:sp>
      <p:sp>
        <p:nvSpPr>
          <p:cNvPr id="10" name="Google Shape;10;p2"/>
          <p:cNvSpPr txBox="1">
            <a:spLocks noGrp="1"/>
          </p:cNvSpPr>
          <p:nvPr>
            <p:ph type="ctrTitle"/>
          </p:nvPr>
        </p:nvSpPr>
        <p:spPr>
          <a:xfrm>
            <a:off x="2426400" y="2156600"/>
            <a:ext cx="7339200" cy="25448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8000"/>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grpSp>
        <p:nvGrpSpPr>
          <p:cNvPr id="11" name="Google Shape;11;p2"/>
          <p:cNvGrpSpPr/>
          <p:nvPr/>
        </p:nvGrpSpPr>
        <p:grpSpPr>
          <a:xfrm>
            <a:off x="-570681" y="-803000"/>
            <a:ext cx="13333364" cy="7406000"/>
            <a:chOff x="-428011" y="-602250"/>
            <a:chExt cx="10000023" cy="5554500"/>
          </a:xfrm>
        </p:grpSpPr>
        <p:grpSp>
          <p:nvGrpSpPr>
            <p:cNvPr id="12" name="Google Shape;12;p2"/>
            <p:cNvGrpSpPr/>
            <p:nvPr/>
          </p:nvGrpSpPr>
          <p:grpSpPr>
            <a:xfrm>
              <a:off x="8138100" y="4815150"/>
              <a:ext cx="593700" cy="137100"/>
              <a:chOff x="8290500" y="4746600"/>
              <a:chExt cx="593700" cy="137100"/>
            </a:xfrm>
          </p:grpSpPr>
          <p:sp>
            <p:nvSpPr>
              <p:cNvPr id="13" name="Google Shape;13;p2"/>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4" name="Google Shape;14;p2"/>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5" name="Google Shape;15;p2"/>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16" name="Google Shape;16;p2"/>
            <p:cNvGrpSpPr/>
            <p:nvPr/>
          </p:nvGrpSpPr>
          <p:grpSpPr>
            <a:xfrm>
              <a:off x="190350" y="2501375"/>
              <a:ext cx="138900" cy="594300"/>
              <a:chOff x="259800" y="2501375"/>
              <a:chExt cx="138900" cy="594300"/>
            </a:xfrm>
          </p:grpSpPr>
          <p:sp>
            <p:nvSpPr>
              <p:cNvPr id="17" name="Google Shape;17;p2"/>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8" name="Google Shape;18;p2"/>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9" name="Google Shape;19;p2"/>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20" name="Google Shape;20;p2"/>
            <p:cNvGrpSpPr/>
            <p:nvPr/>
          </p:nvGrpSpPr>
          <p:grpSpPr>
            <a:xfrm>
              <a:off x="-428011" y="-602250"/>
              <a:ext cx="1728600" cy="1789549"/>
              <a:chOff x="-433476" y="-754650"/>
              <a:chExt cx="1728600" cy="1789549"/>
            </a:xfrm>
          </p:grpSpPr>
          <p:sp>
            <p:nvSpPr>
              <p:cNvPr id="21" name="Google Shape;21;p2"/>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2" name="Google Shape;22;p2"/>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23" name="Google Shape;23;p2"/>
            <p:cNvGrpSpPr/>
            <p:nvPr/>
          </p:nvGrpSpPr>
          <p:grpSpPr>
            <a:xfrm>
              <a:off x="7782465" y="-602250"/>
              <a:ext cx="1789547" cy="1728600"/>
              <a:chOff x="7777000" y="-567252"/>
              <a:chExt cx="1789547" cy="1728600"/>
            </a:xfrm>
          </p:grpSpPr>
          <p:sp>
            <p:nvSpPr>
              <p:cNvPr id="24" name="Google Shape;24;p2"/>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5" name="Google Shape;25;p2"/>
              <p:cNvSpPr/>
              <p:nvPr/>
            </p:nvSpPr>
            <p:spPr>
              <a:xfrm>
                <a:off x="7777000" y="227601"/>
                <a:ext cx="138900" cy="1389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spTree>
    <p:extLst>
      <p:ext uri="{BB962C8B-B14F-4D97-AF65-F5344CB8AC3E}">
        <p14:creationId xmlns:p14="http://schemas.microsoft.com/office/powerpoint/2010/main" val="1011169279"/>
      </p:ext>
    </p:extLst>
  </p:cSld>
  <p:clrMapOvr>
    <a:masterClrMapping/>
  </p:clrMapOvr>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6"/>
        <p:cNvGrpSpPr/>
        <p:nvPr/>
      </p:nvGrpSpPr>
      <p:grpSpPr>
        <a:xfrm>
          <a:off x="0" y="0"/>
          <a:ext cx="0" cy="0"/>
          <a:chOff x="0" y="0"/>
          <a:chExt cx="0" cy="0"/>
        </a:xfrm>
      </p:grpSpPr>
      <p:sp>
        <p:nvSpPr>
          <p:cNvPr id="27" name="Google Shape;27;p3"/>
          <p:cNvSpPr/>
          <p:nvPr/>
        </p:nvSpPr>
        <p:spPr>
          <a:xfrm>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Poppins"/>
              <a:ea typeface="Poppins"/>
              <a:cs typeface="Poppins"/>
              <a:sym typeface="Poppins"/>
            </a:endParaRPr>
          </a:p>
        </p:txBody>
      </p:sp>
      <p:grpSp>
        <p:nvGrpSpPr>
          <p:cNvPr id="28" name="Google Shape;28;p3"/>
          <p:cNvGrpSpPr/>
          <p:nvPr/>
        </p:nvGrpSpPr>
        <p:grpSpPr>
          <a:xfrm>
            <a:off x="-570681" y="-803000"/>
            <a:ext cx="13333364" cy="7406000"/>
            <a:chOff x="-428011" y="-602250"/>
            <a:chExt cx="10000023" cy="5554500"/>
          </a:xfrm>
        </p:grpSpPr>
        <p:grpSp>
          <p:nvGrpSpPr>
            <p:cNvPr id="29" name="Google Shape;29;p3"/>
            <p:cNvGrpSpPr/>
            <p:nvPr/>
          </p:nvGrpSpPr>
          <p:grpSpPr>
            <a:xfrm>
              <a:off x="8138100" y="4815150"/>
              <a:ext cx="593700" cy="137100"/>
              <a:chOff x="8290500" y="4746600"/>
              <a:chExt cx="593700" cy="137100"/>
            </a:xfrm>
          </p:grpSpPr>
          <p:sp>
            <p:nvSpPr>
              <p:cNvPr id="30" name="Google Shape;30;p3"/>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31" name="Google Shape;31;p3"/>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32" name="Google Shape;32;p3"/>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33" name="Google Shape;33;p3"/>
            <p:cNvGrpSpPr/>
            <p:nvPr/>
          </p:nvGrpSpPr>
          <p:grpSpPr>
            <a:xfrm>
              <a:off x="190350" y="2501375"/>
              <a:ext cx="138900" cy="594300"/>
              <a:chOff x="259800" y="2501375"/>
              <a:chExt cx="138900" cy="594300"/>
            </a:xfrm>
          </p:grpSpPr>
          <p:sp>
            <p:nvSpPr>
              <p:cNvPr id="34" name="Google Shape;34;p3"/>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35" name="Google Shape;35;p3"/>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36" name="Google Shape;36;p3"/>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37" name="Google Shape;37;p3"/>
            <p:cNvGrpSpPr/>
            <p:nvPr/>
          </p:nvGrpSpPr>
          <p:grpSpPr>
            <a:xfrm>
              <a:off x="-428011" y="-602250"/>
              <a:ext cx="1728600" cy="1789549"/>
              <a:chOff x="-433476" y="-754650"/>
              <a:chExt cx="1728600" cy="1789549"/>
            </a:xfrm>
          </p:grpSpPr>
          <p:sp>
            <p:nvSpPr>
              <p:cNvPr id="38" name="Google Shape;38;p3"/>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39" name="Google Shape;39;p3"/>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40" name="Google Shape;40;p3"/>
            <p:cNvGrpSpPr/>
            <p:nvPr/>
          </p:nvGrpSpPr>
          <p:grpSpPr>
            <a:xfrm>
              <a:off x="7782465" y="-602250"/>
              <a:ext cx="1789547" cy="1728600"/>
              <a:chOff x="7777000" y="-567252"/>
              <a:chExt cx="1789547" cy="1728600"/>
            </a:xfrm>
          </p:grpSpPr>
          <p:sp>
            <p:nvSpPr>
              <p:cNvPr id="41" name="Google Shape;41;p3"/>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42" name="Google Shape;42;p3"/>
              <p:cNvSpPr/>
              <p:nvPr/>
            </p:nvSpPr>
            <p:spPr>
              <a:xfrm>
                <a:off x="7777000" y="227601"/>
                <a:ext cx="138900" cy="1389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sp>
        <p:nvSpPr>
          <p:cNvPr id="43" name="Google Shape;43;p3"/>
          <p:cNvSpPr txBox="1">
            <a:spLocks noGrp="1"/>
          </p:cNvSpPr>
          <p:nvPr>
            <p:ph type="title"/>
          </p:nvPr>
        </p:nvSpPr>
        <p:spPr>
          <a:xfrm>
            <a:off x="960000" y="2128067"/>
            <a:ext cx="6756800" cy="2950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6667"/>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44" name="Google Shape;44;p3"/>
          <p:cNvSpPr txBox="1">
            <a:spLocks noGrp="1"/>
          </p:cNvSpPr>
          <p:nvPr>
            <p:ph type="title" idx="2" hasCustomPrompt="1"/>
          </p:nvPr>
        </p:nvSpPr>
        <p:spPr>
          <a:xfrm>
            <a:off x="950973" y="719333"/>
            <a:ext cx="3260400" cy="1122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80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45" name="Google Shape;45;p3"/>
          <p:cNvSpPr txBox="1">
            <a:spLocks noGrp="1"/>
          </p:cNvSpPr>
          <p:nvPr>
            <p:ph type="subTitle" idx="1"/>
          </p:nvPr>
        </p:nvSpPr>
        <p:spPr>
          <a:xfrm>
            <a:off x="960000" y="5364400"/>
            <a:ext cx="6756800" cy="50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974958443"/>
      </p:ext>
    </p:extLst>
  </p:cSld>
  <p:clrMapOvr>
    <a:masterClrMapping/>
  </p:clrMapOvr>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6"/>
        <p:cNvGrpSpPr/>
        <p:nvPr/>
      </p:nvGrpSpPr>
      <p:grpSpPr>
        <a:xfrm>
          <a:off x="0" y="0"/>
          <a:ext cx="0" cy="0"/>
          <a:chOff x="0" y="0"/>
          <a:chExt cx="0" cy="0"/>
        </a:xfrm>
      </p:grpSpPr>
      <p:sp>
        <p:nvSpPr>
          <p:cNvPr id="47" name="Google Shape;47;p4"/>
          <p:cNvSpPr/>
          <p:nvPr/>
        </p:nvSpPr>
        <p:spPr>
          <a:xfrm>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Poppins"/>
              <a:ea typeface="Poppins"/>
              <a:cs typeface="Poppins"/>
              <a:sym typeface="Poppins"/>
            </a:endParaRPr>
          </a:p>
        </p:txBody>
      </p:sp>
      <p:sp>
        <p:nvSpPr>
          <p:cNvPr id="48" name="Google Shape;48;p4"/>
          <p:cNvSpPr txBox="1">
            <a:spLocks noGrp="1"/>
          </p:cNvSpPr>
          <p:nvPr>
            <p:ph type="title"/>
          </p:nvPr>
        </p:nvSpPr>
        <p:spPr>
          <a:xfrm>
            <a:off x="960000" y="57196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49" name="Google Shape;49;p4"/>
          <p:cNvSpPr txBox="1">
            <a:spLocks noGrp="1"/>
          </p:cNvSpPr>
          <p:nvPr>
            <p:ph type="body" idx="1"/>
          </p:nvPr>
        </p:nvSpPr>
        <p:spPr>
          <a:xfrm>
            <a:off x="960000" y="1621003"/>
            <a:ext cx="10272000" cy="4555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Font typeface="Nunito Light"/>
              <a:buChar char="●"/>
              <a:defRPr/>
            </a:lvl1pPr>
            <a:lvl2pPr marL="1219170" lvl="1" indent="-423323" rtl="0">
              <a:lnSpc>
                <a:spcPct val="100000"/>
              </a:lnSpc>
              <a:spcBef>
                <a:spcPts val="0"/>
              </a:spcBef>
              <a:spcAft>
                <a:spcPts val="0"/>
              </a:spcAft>
              <a:buSzPts val="1400"/>
              <a:buFont typeface="Nunito Light"/>
              <a:buChar char="○"/>
              <a:defRPr/>
            </a:lvl2pPr>
            <a:lvl3pPr marL="1828754" lvl="2" indent="-423323" rtl="0">
              <a:lnSpc>
                <a:spcPct val="100000"/>
              </a:lnSpc>
              <a:spcBef>
                <a:spcPts val="0"/>
              </a:spcBef>
              <a:spcAft>
                <a:spcPts val="0"/>
              </a:spcAft>
              <a:buSzPts val="1400"/>
              <a:buFont typeface="Nunito Light"/>
              <a:buChar char="■"/>
              <a:defRPr/>
            </a:lvl3pPr>
            <a:lvl4pPr marL="2438339" lvl="3" indent="-423323" rtl="0">
              <a:lnSpc>
                <a:spcPct val="100000"/>
              </a:lnSpc>
              <a:spcBef>
                <a:spcPts val="0"/>
              </a:spcBef>
              <a:spcAft>
                <a:spcPts val="0"/>
              </a:spcAft>
              <a:buSzPts val="1400"/>
              <a:buFont typeface="Nunito Light"/>
              <a:buChar char="●"/>
              <a:defRPr/>
            </a:lvl4pPr>
            <a:lvl5pPr marL="3047924" lvl="4" indent="-423323" rtl="0">
              <a:lnSpc>
                <a:spcPct val="100000"/>
              </a:lnSpc>
              <a:spcBef>
                <a:spcPts val="0"/>
              </a:spcBef>
              <a:spcAft>
                <a:spcPts val="0"/>
              </a:spcAft>
              <a:buSzPts val="1400"/>
              <a:buFont typeface="Nunito Light"/>
              <a:buChar char="○"/>
              <a:defRPr/>
            </a:lvl5pPr>
            <a:lvl6pPr marL="3657509" lvl="5" indent="-423323" rtl="0">
              <a:lnSpc>
                <a:spcPct val="100000"/>
              </a:lnSpc>
              <a:spcBef>
                <a:spcPts val="0"/>
              </a:spcBef>
              <a:spcAft>
                <a:spcPts val="0"/>
              </a:spcAft>
              <a:buSzPts val="1400"/>
              <a:buFont typeface="Nunito Light"/>
              <a:buChar char="■"/>
              <a:defRPr/>
            </a:lvl6pPr>
            <a:lvl7pPr marL="4267093" lvl="6" indent="-423323" rtl="0">
              <a:lnSpc>
                <a:spcPct val="100000"/>
              </a:lnSpc>
              <a:spcBef>
                <a:spcPts val="0"/>
              </a:spcBef>
              <a:spcAft>
                <a:spcPts val="0"/>
              </a:spcAft>
              <a:buSzPts val="1400"/>
              <a:buFont typeface="Nunito Light"/>
              <a:buChar char="●"/>
              <a:defRPr/>
            </a:lvl7pPr>
            <a:lvl8pPr marL="4876678" lvl="7" indent="-423323" rtl="0">
              <a:lnSpc>
                <a:spcPct val="100000"/>
              </a:lnSpc>
              <a:spcBef>
                <a:spcPts val="0"/>
              </a:spcBef>
              <a:spcAft>
                <a:spcPts val="0"/>
              </a:spcAft>
              <a:buSzPts val="1400"/>
              <a:buFont typeface="Nunito Light"/>
              <a:buChar char="○"/>
              <a:defRPr/>
            </a:lvl8pPr>
            <a:lvl9pPr marL="5486263" lvl="8" indent="-423323" rtl="0">
              <a:lnSpc>
                <a:spcPct val="100000"/>
              </a:lnSpc>
              <a:spcBef>
                <a:spcPts val="0"/>
              </a:spcBef>
              <a:spcAft>
                <a:spcPts val="0"/>
              </a:spcAft>
              <a:buSzPts val="1400"/>
              <a:buFont typeface="Nunito Light"/>
              <a:buChar char="■"/>
              <a:defRPr/>
            </a:lvl9pPr>
          </a:lstStyle>
          <a:p>
            <a:pPr lvl="0"/>
            <a:r>
              <a:rPr lang="en-US"/>
              <a:t>Click to edit Master text styles</a:t>
            </a:r>
          </a:p>
        </p:txBody>
      </p:sp>
    </p:spTree>
    <p:extLst>
      <p:ext uri="{BB962C8B-B14F-4D97-AF65-F5344CB8AC3E}">
        <p14:creationId xmlns:p14="http://schemas.microsoft.com/office/powerpoint/2010/main" val="1964527981"/>
      </p:ext>
    </p:extLst>
  </p:cSld>
  <p:clrMapOvr>
    <a:masterClrMapping/>
  </p:clrMapOvr>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50"/>
        <p:cNvGrpSpPr/>
        <p:nvPr/>
      </p:nvGrpSpPr>
      <p:grpSpPr>
        <a:xfrm>
          <a:off x="0" y="0"/>
          <a:ext cx="0" cy="0"/>
          <a:chOff x="0" y="0"/>
          <a:chExt cx="0" cy="0"/>
        </a:xfrm>
      </p:grpSpPr>
      <p:sp>
        <p:nvSpPr>
          <p:cNvPr id="51" name="Google Shape;51;p5"/>
          <p:cNvSpPr/>
          <p:nvPr/>
        </p:nvSpPr>
        <p:spPr>
          <a:xfrm flipH="1">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Poppins"/>
              <a:ea typeface="Poppins"/>
              <a:cs typeface="Poppins"/>
              <a:sym typeface="Poppins"/>
            </a:endParaRPr>
          </a:p>
        </p:txBody>
      </p:sp>
      <p:grpSp>
        <p:nvGrpSpPr>
          <p:cNvPr id="52" name="Google Shape;52;p5"/>
          <p:cNvGrpSpPr/>
          <p:nvPr/>
        </p:nvGrpSpPr>
        <p:grpSpPr>
          <a:xfrm>
            <a:off x="1399934" y="-1512237"/>
            <a:ext cx="12260788" cy="10000440"/>
            <a:chOff x="1049950" y="-1134178"/>
            <a:chExt cx="9195591" cy="7500330"/>
          </a:xfrm>
        </p:grpSpPr>
        <p:grpSp>
          <p:nvGrpSpPr>
            <p:cNvPr id="53" name="Google Shape;53;p5"/>
            <p:cNvGrpSpPr/>
            <p:nvPr/>
          </p:nvGrpSpPr>
          <p:grpSpPr>
            <a:xfrm rot="-1800044">
              <a:off x="8143764" y="-802589"/>
              <a:ext cx="1789507" cy="1728562"/>
              <a:chOff x="7777000" y="-567252"/>
              <a:chExt cx="1789547" cy="1728600"/>
            </a:xfrm>
          </p:grpSpPr>
          <p:sp>
            <p:nvSpPr>
              <p:cNvPr id="54" name="Google Shape;54;p5"/>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55" name="Google Shape;55;p5"/>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56" name="Google Shape;56;p5"/>
            <p:cNvGrpSpPr/>
            <p:nvPr/>
          </p:nvGrpSpPr>
          <p:grpSpPr>
            <a:xfrm rot="-5400000">
              <a:off x="1277650" y="-37350"/>
              <a:ext cx="138900" cy="594300"/>
              <a:chOff x="259800" y="2501375"/>
              <a:chExt cx="138900" cy="594300"/>
            </a:xfrm>
          </p:grpSpPr>
          <p:sp>
            <p:nvSpPr>
              <p:cNvPr id="57" name="Google Shape;57;p5"/>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58" name="Google Shape;58;p5"/>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59" name="Google Shape;59;p5"/>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60" name="Google Shape;60;p5"/>
            <p:cNvGrpSpPr/>
            <p:nvPr/>
          </p:nvGrpSpPr>
          <p:grpSpPr>
            <a:xfrm rot="-8999956">
              <a:off x="5099414" y="4264372"/>
              <a:ext cx="1728562" cy="1789510"/>
              <a:chOff x="-433476" y="-754650"/>
              <a:chExt cx="1728600" cy="1789549"/>
            </a:xfrm>
          </p:grpSpPr>
          <p:sp>
            <p:nvSpPr>
              <p:cNvPr id="61" name="Google Shape;61;p5"/>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62" name="Google Shape;62;p5"/>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sp>
        <p:nvSpPr>
          <p:cNvPr id="63" name="Google Shape;63;p5"/>
          <p:cNvSpPr txBox="1">
            <a:spLocks noGrp="1"/>
          </p:cNvSpPr>
          <p:nvPr>
            <p:ph type="subTitle" idx="1"/>
          </p:nvPr>
        </p:nvSpPr>
        <p:spPr>
          <a:xfrm>
            <a:off x="6912016" y="4307133"/>
            <a:ext cx="4231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64" name="Google Shape;64;p5"/>
          <p:cNvSpPr txBox="1">
            <a:spLocks noGrp="1"/>
          </p:cNvSpPr>
          <p:nvPr>
            <p:ph type="subTitle" idx="2"/>
          </p:nvPr>
        </p:nvSpPr>
        <p:spPr>
          <a:xfrm>
            <a:off x="1048400" y="4307133"/>
            <a:ext cx="4231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65" name="Google Shape;65;p5"/>
          <p:cNvSpPr txBox="1">
            <a:spLocks noGrp="1"/>
          </p:cNvSpPr>
          <p:nvPr>
            <p:ph type="subTitle" idx="3"/>
          </p:nvPr>
        </p:nvSpPr>
        <p:spPr>
          <a:xfrm>
            <a:off x="6912001" y="2940133"/>
            <a:ext cx="4231600" cy="148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yne"/>
              <a:buNone/>
              <a:defRPr sz="3200">
                <a:latin typeface="Syne"/>
                <a:ea typeface="Syne"/>
                <a:cs typeface="Syne"/>
                <a:sym typeface="Syne"/>
              </a:defRPr>
            </a:lvl1pPr>
            <a:lvl2pPr lvl="1" algn="ctr" rtl="0">
              <a:lnSpc>
                <a:spcPct val="100000"/>
              </a:lnSpc>
              <a:spcBef>
                <a:spcPts val="0"/>
              </a:spcBef>
              <a:spcAft>
                <a:spcPts val="0"/>
              </a:spcAft>
              <a:buSzPts val="2400"/>
              <a:buFont typeface="Syne"/>
              <a:buNone/>
              <a:defRPr sz="3200">
                <a:latin typeface="Syne"/>
                <a:ea typeface="Syne"/>
                <a:cs typeface="Syne"/>
                <a:sym typeface="Syne"/>
              </a:defRPr>
            </a:lvl2pPr>
            <a:lvl3pPr lvl="2" algn="ctr" rtl="0">
              <a:lnSpc>
                <a:spcPct val="100000"/>
              </a:lnSpc>
              <a:spcBef>
                <a:spcPts val="0"/>
              </a:spcBef>
              <a:spcAft>
                <a:spcPts val="0"/>
              </a:spcAft>
              <a:buSzPts val="2400"/>
              <a:buFont typeface="Syne"/>
              <a:buNone/>
              <a:defRPr sz="3200">
                <a:latin typeface="Syne"/>
                <a:ea typeface="Syne"/>
                <a:cs typeface="Syne"/>
                <a:sym typeface="Syne"/>
              </a:defRPr>
            </a:lvl3pPr>
            <a:lvl4pPr lvl="3" algn="ctr" rtl="0">
              <a:lnSpc>
                <a:spcPct val="100000"/>
              </a:lnSpc>
              <a:spcBef>
                <a:spcPts val="0"/>
              </a:spcBef>
              <a:spcAft>
                <a:spcPts val="0"/>
              </a:spcAft>
              <a:buSzPts val="2400"/>
              <a:buFont typeface="Syne"/>
              <a:buNone/>
              <a:defRPr sz="3200">
                <a:latin typeface="Syne"/>
                <a:ea typeface="Syne"/>
                <a:cs typeface="Syne"/>
                <a:sym typeface="Syne"/>
              </a:defRPr>
            </a:lvl4pPr>
            <a:lvl5pPr lvl="4" algn="ctr" rtl="0">
              <a:lnSpc>
                <a:spcPct val="100000"/>
              </a:lnSpc>
              <a:spcBef>
                <a:spcPts val="0"/>
              </a:spcBef>
              <a:spcAft>
                <a:spcPts val="0"/>
              </a:spcAft>
              <a:buSzPts val="2400"/>
              <a:buFont typeface="Syne"/>
              <a:buNone/>
              <a:defRPr sz="3200">
                <a:latin typeface="Syne"/>
                <a:ea typeface="Syne"/>
                <a:cs typeface="Syne"/>
                <a:sym typeface="Syne"/>
              </a:defRPr>
            </a:lvl5pPr>
            <a:lvl6pPr lvl="5" algn="ctr" rtl="0">
              <a:lnSpc>
                <a:spcPct val="100000"/>
              </a:lnSpc>
              <a:spcBef>
                <a:spcPts val="0"/>
              </a:spcBef>
              <a:spcAft>
                <a:spcPts val="0"/>
              </a:spcAft>
              <a:buSzPts val="2400"/>
              <a:buFont typeface="Syne"/>
              <a:buNone/>
              <a:defRPr sz="3200">
                <a:latin typeface="Syne"/>
                <a:ea typeface="Syne"/>
                <a:cs typeface="Syne"/>
                <a:sym typeface="Syne"/>
              </a:defRPr>
            </a:lvl6pPr>
            <a:lvl7pPr lvl="6" algn="ctr" rtl="0">
              <a:lnSpc>
                <a:spcPct val="100000"/>
              </a:lnSpc>
              <a:spcBef>
                <a:spcPts val="0"/>
              </a:spcBef>
              <a:spcAft>
                <a:spcPts val="0"/>
              </a:spcAft>
              <a:buSzPts val="2400"/>
              <a:buFont typeface="Syne"/>
              <a:buNone/>
              <a:defRPr sz="3200">
                <a:latin typeface="Syne"/>
                <a:ea typeface="Syne"/>
                <a:cs typeface="Syne"/>
                <a:sym typeface="Syne"/>
              </a:defRPr>
            </a:lvl7pPr>
            <a:lvl8pPr lvl="7" algn="ctr" rtl="0">
              <a:lnSpc>
                <a:spcPct val="100000"/>
              </a:lnSpc>
              <a:spcBef>
                <a:spcPts val="0"/>
              </a:spcBef>
              <a:spcAft>
                <a:spcPts val="0"/>
              </a:spcAft>
              <a:buSzPts val="2400"/>
              <a:buFont typeface="Syne"/>
              <a:buNone/>
              <a:defRPr sz="3200">
                <a:latin typeface="Syne"/>
                <a:ea typeface="Syne"/>
                <a:cs typeface="Syne"/>
                <a:sym typeface="Syne"/>
              </a:defRPr>
            </a:lvl8pPr>
            <a:lvl9pPr lvl="8" algn="ctr" rtl="0">
              <a:lnSpc>
                <a:spcPct val="100000"/>
              </a:lnSpc>
              <a:spcBef>
                <a:spcPts val="0"/>
              </a:spcBef>
              <a:spcAft>
                <a:spcPts val="0"/>
              </a:spcAft>
              <a:buSzPts val="2400"/>
              <a:buFont typeface="Syne"/>
              <a:buNone/>
              <a:defRPr sz="3200">
                <a:latin typeface="Syne"/>
                <a:ea typeface="Syne"/>
                <a:cs typeface="Syne"/>
                <a:sym typeface="Syne"/>
              </a:defRPr>
            </a:lvl9pPr>
          </a:lstStyle>
          <a:p>
            <a:r>
              <a:rPr lang="en-US"/>
              <a:t>Click to edit Master subtitle style</a:t>
            </a:r>
            <a:endParaRPr/>
          </a:p>
        </p:txBody>
      </p:sp>
      <p:sp>
        <p:nvSpPr>
          <p:cNvPr id="66" name="Google Shape;66;p5"/>
          <p:cNvSpPr txBox="1">
            <a:spLocks noGrp="1"/>
          </p:cNvSpPr>
          <p:nvPr>
            <p:ph type="subTitle" idx="4"/>
          </p:nvPr>
        </p:nvSpPr>
        <p:spPr>
          <a:xfrm>
            <a:off x="1048400" y="2940133"/>
            <a:ext cx="4231600" cy="148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yne"/>
              <a:buNone/>
              <a:defRPr sz="3200">
                <a:latin typeface="Syne"/>
                <a:ea typeface="Syne"/>
                <a:cs typeface="Syne"/>
                <a:sym typeface="Syne"/>
              </a:defRPr>
            </a:lvl1pPr>
            <a:lvl2pPr lvl="1" algn="ctr" rtl="0">
              <a:lnSpc>
                <a:spcPct val="100000"/>
              </a:lnSpc>
              <a:spcBef>
                <a:spcPts val="0"/>
              </a:spcBef>
              <a:spcAft>
                <a:spcPts val="0"/>
              </a:spcAft>
              <a:buSzPts val="2400"/>
              <a:buFont typeface="Syne"/>
              <a:buNone/>
              <a:defRPr sz="3200">
                <a:latin typeface="Syne"/>
                <a:ea typeface="Syne"/>
                <a:cs typeface="Syne"/>
                <a:sym typeface="Syne"/>
              </a:defRPr>
            </a:lvl2pPr>
            <a:lvl3pPr lvl="2" algn="ctr" rtl="0">
              <a:lnSpc>
                <a:spcPct val="100000"/>
              </a:lnSpc>
              <a:spcBef>
                <a:spcPts val="0"/>
              </a:spcBef>
              <a:spcAft>
                <a:spcPts val="0"/>
              </a:spcAft>
              <a:buSzPts val="2400"/>
              <a:buFont typeface="Syne"/>
              <a:buNone/>
              <a:defRPr sz="3200">
                <a:latin typeface="Syne"/>
                <a:ea typeface="Syne"/>
                <a:cs typeface="Syne"/>
                <a:sym typeface="Syne"/>
              </a:defRPr>
            </a:lvl3pPr>
            <a:lvl4pPr lvl="3" algn="ctr" rtl="0">
              <a:lnSpc>
                <a:spcPct val="100000"/>
              </a:lnSpc>
              <a:spcBef>
                <a:spcPts val="0"/>
              </a:spcBef>
              <a:spcAft>
                <a:spcPts val="0"/>
              </a:spcAft>
              <a:buSzPts val="2400"/>
              <a:buFont typeface="Syne"/>
              <a:buNone/>
              <a:defRPr sz="3200">
                <a:latin typeface="Syne"/>
                <a:ea typeface="Syne"/>
                <a:cs typeface="Syne"/>
                <a:sym typeface="Syne"/>
              </a:defRPr>
            </a:lvl4pPr>
            <a:lvl5pPr lvl="4" algn="ctr" rtl="0">
              <a:lnSpc>
                <a:spcPct val="100000"/>
              </a:lnSpc>
              <a:spcBef>
                <a:spcPts val="0"/>
              </a:spcBef>
              <a:spcAft>
                <a:spcPts val="0"/>
              </a:spcAft>
              <a:buSzPts val="2400"/>
              <a:buFont typeface="Syne"/>
              <a:buNone/>
              <a:defRPr sz="3200">
                <a:latin typeface="Syne"/>
                <a:ea typeface="Syne"/>
                <a:cs typeface="Syne"/>
                <a:sym typeface="Syne"/>
              </a:defRPr>
            </a:lvl5pPr>
            <a:lvl6pPr lvl="5" algn="ctr" rtl="0">
              <a:lnSpc>
                <a:spcPct val="100000"/>
              </a:lnSpc>
              <a:spcBef>
                <a:spcPts val="0"/>
              </a:spcBef>
              <a:spcAft>
                <a:spcPts val="0"/>
              </a:spcAft>
              <a:buSzPts val="2400"/>
              <a:buFont typeface="Syne"/>
              <a:buNone/>
              <a:defRPr sz="3200">
                <a:latin typeface="Syne"/>
                <a:ea typeface="Syne"/>
                <a:cs typeface="Syne"/>
                <a:sym typeface="Syne"/>
              </a:defRPr>
            </a:lvl6pPr>
            <a:lvl7pPr lvl="6" algn="ctr" rtl="0">
              <a:lnSpc>
                <a:spcPct val="100000"/>
              </a:lnSpc>
              <a:spcBef>
                <a:spcPts val="0"/>
              </a:spcBef>
              <a:spcAft>
                <a:spcPts val="0"/>
              </a:spcAft>
              <a:buSzPts val="2400"/>
              <a:buFont typeface="Syne"/>
              <a:buNone/>
              <a:defRPr sz="3200">
                <a:latin typeface="Syne"/>
                <a:ea typeface="Syne"/>
                <a:cs typeface="Syne"/>
                <a:sym typeface="Syne"/>
              </a:defRPr>
            </a:lvl7pPr>
            <a:lvl8pPr lvl="7" algn="ctr" rtl="0">
              <a:lnSpc>
                <a:spcPct val="100000"/>
              </a:lnSpc>
              <a:spcBef>
                <a:spcPts val="0"/>
              </a:spcBef>
              <a:spcAft>
                <a:spcPts val="0"/>
              </a:spcAft>
              <a:buSzPts val="2400"/>
              <a:buFont typeface="Syne"/>
              <a:buNone/>
              <a:defRPr sz="3200">
                <a:latin typeface="Syne"/>
                <a:ea typeface="Syne"/>
                <a:cs typeface="Syne"/>
                <a:sym typeface="Syne"/>
              </a:defRPr>
            </a:lvl8pPr>
            <a:lvl9pPr lvl="8" algn="ctr" rtl="0">
              <a:lnSpc>
                <a:spcPct val="100000"/>
              </a:lnSpc>
              <a:spcBef>
                <a:spcPts val="0"/>
              </a:spcBef>
              <a:spcAft>
                <a:spcPts val="0"/>
              </a:spcAft>
              <a:buSzPts val="2400"/>
              <a:buFont typeface="Syne"/>
              <a:buNone/>
              <a:defRPr sz="3200">
                <a:latin typeface="Syne"/>
                <a:ea typeface="Syne"/>
                <a:cs typeface="Syne"/>
                <a:sym typeface="Syne"/>
              </a:defRPr>
            </a:lvl9pPr>
          </a:lstStyle>
          <a:p>
            <a:r>
              <a:rPr lang="en-US"/>
              <a:t>Click to edit Master subtitle style</a:t>
            </a:r>
            <a:endParaRPr/>
          </a:p>
        </p:txBody>
      </p:sp>
      <p:sp>
        <p:nvSpPr>
          <p:cNvPr id="67" name="Google Shape;67;p5"/>
          <p:cNvSpPr txBox="1">
            <a:spLocks noGrp="1"/>
          </p:cNvSpPr>
          <p:nvPr>
            <p:ph type="title"/>
          </p:nvPr>
        </p:nvSpPr>
        <p:spPr>
          <a:xfrm>
            <a:off x="960000" y="57196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3893004953"/>
      </p:ext>
    </p:extLst>
  </p:cSld>
  <p:clrMapOvr>
    <a:masterClrMapping/>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8"/>
        <p:cNvGrpSpPr/>
        <p:nvPr/>
      </p:nvGrpSpPr>
      <p:grpSpPr>
        <a:xfrm>
          <a:off x="0" y="0"/>
          <a:ext cx="0" cy="0"/>
          <a:chOff x="0" y="0"/>
          <a:chExt cx="0" cy="0"/>
        </a:xfrm>
      </p:grpSpPr>
      <p:sp>
        <p:nvSpPr>
          <p:cNvPr id="69" name="Google Shape;69;p6"/>
          <p:cNvSpPr/>
          <p:nvPr/>
        </p:nvSpPr>
        <p:spPr>
          <a:xfrm flipH="1">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Poppins"/>
              <a:ea typeface="Poppins"/>
              <a:cs typeface="Poppins"/>
              <a:sym typeface="Poppins"/>
            </a:endParaRPr>
          </a:p>
        </p:txBody>
      </p:sp>
      <p:sp>
        <p:nvSpPr>
          <p:cNvPr id="70" name="Google Shape;70;p6"/>
          <p:cNvSpPr/>
          <p:nvPr/>
        </p:nvSpPr>
        <p:spPr>
          <a:xfrm flipH="1">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Poppins"/>
              <a:ea typeface="Poppins"/>
              <a:cs typeface="Poppins"/>
              <a:sym typeface="Poppins"/>
            </a:endParaRPr>
          </a:p>
        </p:txBody>
      </p:sp>
      <p:sp>
        <p:nvSpPr>
          <p:cNvPr id="71" name="Google Shape;71;p6"/>
          <p:cNvSpPr txBox="1">
            <a:spLocks noGrp="1"/>
          </p:cNvSpPr>
          <p:nvPr>
            <p:ph type="title"/>
          </p:nvPr>
        </p:nvSpPr>
        <p:spPr>
          <a:xfrm>
            <a:off x="960000" y="57196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grpSp>
        <p:nvGrpSpPr>
          <p:cNvPr id="72" name="Google Shape;72;p6"/>
          <p:cNvGrpSpPr/>
          <p:nvPr/>
        </p:nvGrpSpPr>
        <p:grpSpPr>
          <a:xfrm>
            <a:off x="9204701" y="-1308979"/>
            <a:ext cx="4023324" cy="7911979"/>
            <a:chOff x="6903525" y="-981734"/>
            <a:chExt cx="3017493" cy="5933984"/>
          </a:xfrm>
        </p:grpSpPr>
        <p:grpSp>
          <p:nvGrpSpPr>
            <p:cNvPr id="73" name="Google Shape;73;p6"/>
            <p:cNvGrpSpPr/>
            <p:nvPr/>
          </p:nvGrpSpPr>
          <p:grpSpPr>
            <a:xfrm>
              <a:off x="6903525" y="4815150"/>
              <a:ext cx="593700" cy="137100"/>
              <a:chOff x="8290500" y="4746600"/>
              <a:chExt cx="593700" cy="137100"/>
            </a:xfrm>
          </p:grpSpPr>
          <p:sp>
            <p:nvSpPr>
              <p:cNvPr id="74" name="Google Shape;74;p6"/>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75" name="Google Shape;75;p6"/>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76" name="Google Shape;76;p6"/>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77" name="Google Shape;77;p6"/>
            <p:cNvGrpSpPr/>
            <p:nvPr/>
          </p:nvGrpSpPr>
          <p:grpSpPr>
            <a:xfrm rot="-2700000">
              <a:off x="7782413" y="-602185"/>
              <a:ext cx="1789529" cy="1728583"/>
              <a:chOff x="7777000" y="-567252"/>
              <a:chExt cx="1789547" cy="1728600"/>
            </a:xfrm>
          </p:grpSpPr>
          <p:sp>
            <p:nvSpPr>
              <p:cNvPr id="78" name="Google Shape;78;p6"/>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79" name="Google Shape;79;p6"/>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spTree>
    <p:extLst>
      <p:ext uri="{BB962C8B-B14F-4D97-AF65-F5344CB8AC3E}">
        <p14:creationId xmlns:p14="http://schemas.microsoft.com/office/powerpoint/2010/main" val="3102081054"/>
      </p:ext>
    </p:extLst>
  </p:cSld>
  <p:clrMapOvr>
    <a:masterClrMapping/>
  </p:clrMapOvr>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80"/>
        <p:cNvGrpSpPr/>
        <p:nvPr/>
      </p:nvGrpSpPr>
      <p:grpSpPr>
        <a:xfrm>
          <a:off x="0" y="0"/>
          <a:ext cx="0" cy="0"/>
          <a:chOff x="0" y="0"/>
          <a:chExt cx="0" cy="0"/>
        </a:xfrm>
      </p:grpSpPr>
      <p:sp>
        <p:nvSpPr>
          <p:cNvPr id="81" name="Google Shape;81;p7"/>
          <p:cNvSpPr/>
          <p:nvPr/>
        </p:nvSpPr>
        <p:spPr>
          <a:xfrm flipH="1">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Poppins"/>
              <a:ea typeface="Poppins"/>
              <a:cs typeface="Poppins"/>
              <a:sym typeface="Poppins"/>
            </a:endParaRPr>
          </a:p>
        </p:txBody>
      </p:sp>
      <p:sp>
        <p:nvSpPr>
          <p:cNvPr id="82" name="Google Shape;82;p7"/>
          <p:cNvSpPr txBox="1">
            <a:spLocks noGrp="1"/>
          </p:cNvSpPr>
          <p:nvPr>
            <p:ph type="title"/>
          </p:nvPr>
        </p:nvSpPr>
        <p:spPr>
          <a:xfrm>
            <a:off x="960000" y="575872"/>
            <a:ext cx="10281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83" name="Google Shape;83;p7"/>
          <p:cNvSpPr txBox="1">
            <a:spLocks noGrp="1"/>
          </p:cNvSpPr>
          <p:nvPr>
            <p:ph type="subTitle" idx="1"/>
          </p:nvPr>
        </p:nvSpPr>
        <p:spPr>
          <a:xfrm>
            <a:off x="960000" y="1934403"/>
            <a:ext cx="10281200" cy="1657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2133"/>
              </a:spcBef>
              <a:spcAft>
                <a:spcPts val="0"/>
              </a:spcAft>
              <a:buClr>
                <a:srgbClr val="E76A28"/>
              </a:buClr>
              <a:buSzPts val="1500"/>
              <a:buFont typeface="Nunito Light"/>
              <a:buChar char="■"/>
              <a:defRPr/>
            </a:lvl3pPr>
            <a:lvl4pPr lvl="3" algn="ctr" rtl="0">
              <a:lnSpc>
                <a:spcPct val="100000"/>
              </a:lnSpc>
              <a:spcBef>
                <a:spcPts val="2133"/>
              </a:spcBef>
              <a:spcAft>
                <a:spcPts val="0"/>
              </a:spcAft>
              <a:buClr>
                <a:srgbClr val="E76A28"/>
              </a:buClr>
              <a:buSzPts val="1500"/>
              <a:buFont typeface="Nunito Light"/>
              <a:buChar char="●"/>
              <a:defRPr/>
            </a:lvl4pPr>
            <a:lvl5pPr lvl="4" algn="ctr" rtl="0">
              <a:lnSpc>
                <a:spcPct val="100000"/>
              </a:lnSpc>
              <a:spcBef>
                <a:spcPts val="2133"/>
              </a:spcBef>
              <a:spcAft>
                <a:spcPts val="0"/>
              </a:spcAft>
              <a:buClr>
                <a:srgbClr val="E76A28"/>
              </a:buClr>
              <a:buSzPts val="1400"/>
              <a:buFont typeface="Nunito Light"/>
              <a:buChar char="○"/>
              <a:defRPr/>
            </a:lvl5pPr>
            <a:lvl6pPr lvl="5" algn="ctr" rtl="0">
              <a:lnSpc>
                <a:spcPct val="100000"/>
              </a:lnSpc>
              <a:spcBef>
                <a:spcPts val="2133"/>
              </a:spcBef>
              <a:spcAft>
                <a:spcPts val="0"/>
              </a:spcAft>
              <a:buClr>
                <a:srgbClr val="999999"/>
              </a:buClr>
              <a:buSzPts val="1400"/>
              <a:buFont typeface="Nunito Light"/>
              <a:buChar char="■"/>
              <a:defRPr/>
            </a:lvl6pPr>
            <a:lvl7pPr lvl="6" algn="ctr" rtl="0">
              <a:lnSpc>
                <a:spcPct val="100000"/>
              </a:lnSpc>
              <a:spcBef>
                <a:spcPts val="2133"/>
              </a:spcBef>
              <a:spcAft>
                <a:spcPts val="0"/>
              </a:spcAft>
              <a:buClr>
                <a:srgbClr val="999999"/>
              </a:buClr>
              <a:buSzPts val="1300"/>
              <a:buFont typeface="Nunito Light"/>
              <a:buChar char="●"/>
              <a:defRPr/>
            </a:lvl7pPr>
            <a:lvl8pPr lvl="7" algn="ctr" rtl="0">
              <a:lnSpc>
                <a:spcPct val="100000"/>
              </a:lnSpc>
              <a:spcBef>
                <a:spcPts val="2133"/>
              </a:spcBef>
              <a:spcAft>
                <a:spcPts val="0"/>
              </a:spcAft>
              <a:buClr>
                <a:srgbClr val="999999"/>
              </a:buClr>
              <a:buSzPts val="1300"/>
              <a:buFont typeface="Nunito Light"/>
              <a:buChar char="○"/>
              <a:defRPr/>
            </a:lvl8pPr>
            <a:lvl9pPr lvl="8" algn="ctr" rtl="0">
              <a:lnSpc>
                <a:spcPct val="100000"/>
              </a:lnSpc>
              <a:spcBef>
                <a:spcPts val="2133"/>
              </a:spcBef>
              <a:spcAft>
                <a:spcPts val="2133"/>
              </a:spcAft>
              <a:buClr>
                <a:srgbClr val="999999"/>
              </a:buClr>
              <a:buSzPts val="1400"/>
              <a:buFont typeface="Nunito Light"/>
              <a:buChar char="■"/>
              <a:defRPr/>
            </a:lvl9pPr>
          </a:lstStyle>
          <a:p>
            <a:r>
              <a:rPr lang="en-US"/>
              <a:t>Click to edit Master subtitle style</a:t>
            </a:r>
            <a:endParaRPr/>
          </a:p>
        </p:txBody>
      </p:sp>
      <p:grpSp>
        <p:nvGrpSpPr>
          <p:cNvPr id="84" name="Google Shape;84;p7"/>
          <p:cNvGrpSpPr/>
          <p:nvPr/>
        </p:nvGrpSpPr>
        <p:grpSpPr>
          <a:xfrm>
            <a:off x="1399934" y="-1512237"/>
            <a:ext cx="12260788" cy="10000440"/>
            <a:chOff x="1049950" y="-1134178"/>
            <a:chExt cx="9195591" cy="7500330"/>
          </a:xfrm>
        </p:grpSpPr>
        <p:grpSp>
          <p:nvGrpSpPr>
            <p:cNvPr id="85" name="Google Shape;85;p7"/>
            <p:cNvGrpSpPr/>
            <p:nvPr/>
          </p:nvGrpSpPr>
          <p:grpSpPr>
            <a:xfrm rot="-1800044">
              <a:off x="8143764" y="-802589"/>
              <a:ext cx="1789507" cy="1728562"/>
              <a:chOff x="7777000" y="-567252"/>
              <a:chExt cx="1789547" cy="1728600"/>
            </a:xfrm>
          </p:grpSpPr>
          <p:sp>
            <p:nvSpPr>
              <p:cNvPr id="86" name="Google Shape;86;p7"/>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87" name="Google Shape;87;p7"/>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88" name="Google Shape;88;p7"/>
            <p:cNvGrpSpPr/>
            <p:nvPr/>
          </p:nvGrpSpPr>
          <p:grpSpPr>
            <a:xfrm rot="-5400000">
              <a:off x="1277650" y="-37350"/>
              <a:ext cx="138900" cy="594300"/>
              <a:chOff x="259800" y="2501375"/>
              <a:chExt cx="138900" cy="594300"/>
            </a:xfrm>
          </p:grpSpPr>
          <p:sp>
            <p:nvSpPr>
              <p:cNvPr id="89" name="Google Shape;89;p7"/>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90" name="Google Shape;90;p7"/>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91" name="Google Shape;91;p7"/>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92" name="Google Shape;92;p7"/>
            <p:cNvGrpSpPr/>
            <p:nvPr/>
          </p:nvGrpSpPr>
          <p:grpSpPr>
            <a:xfrm rot="-8999956">
              <a:off x="5099414" y="4264372"/>
              <a:ext cx="1728562" cy="1789510"/>
              <a:chOff x="-433476" y="-754650"/>
              <a:chExt cx="1728600" cy="1789549"/>
            </a:xfrm>
          </p:grpSpPr>
          <p:sp>
            <p:nvSpPr>
              <p:cNvPr id="93" name="Google Shape;93;p7"/>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94" name="Google Shape;94;p7"/>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spTree>
    <p:extLst>
      <p:ext uri="{BB962C8B-B14F-4D97-AF65-F5344CB8AC3E}">
        <p14:creationId xmlns:p14="http://schemas.microsoft.com/office/powerpoint/2010/main" val="1868671712"/>
      </p:ext>
    </p:extLst>
  </p:cSld>
  <p:clrMapOvr>
    <a:masterClrMapping/>
  </p:clrMapOvr>
  <p:hf sldNum="0"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95"/>
        <p:cNvGrpSpPr/>
        <p:nvPr/>
      </p:nvGrpSpPr>
      <p:grpSpPr>
        <a:xfrm>
          <a:off x="0" y="0"/>
          <a:ext cx="0" cy="0"/>
          <a:chOff x="0" y="0"/>
          <a:chExt cx="0" cy="0"/>
        </a:xfrm>
      </p:grpSpPr>
      <p:sp>
        <p:nvSpPr>
          <p:cNvPr id="96" name="Google Shape;96;p8"/>
          <p:cNvSpPr/>
          <p:nvPr/>
        </p:nvSpPr>
        <p:spPr>
          <a:xfrm flipH="1">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Poppins"/>
              <a:ea typeface="Poppins"/>
              <a:cs typeface="Poppins"/>
              <a:sym typeface="Poppins"/>
            </a:endParaRPr>
          </a:p>
        </p:txBody>
      </p:sp>
      <p:grpSp>
        <p:nvGrpSpPr>
          <p:cNvPr id="97" name="Google Shape;97;p8"/>
          <p:cNvGrpSpPr/>
          <p:nvPr/>
        </p:nvGrpSpPr>
        <p:grpSpPr>
          <a:xfrm>
            <a:off x="-531035" y="-1111029"/>
            <a:ext cx="13323216" cy="8921928"/>
            <a:chOff x="-398276" y="-833272"/>
            <a:chExt cx="9992412" cy="6691446"/>
          </a:xfrm>
        </p:grpSpPr>
        <p:grpSp>
          <p:nvGrpSpPr>
            <p:cNvPr id="98" name="Google Shape;98;p8"/>
            <p:cNvGrpSpPr/>
            <p:nvPr/>
          </p:nvGrpSpPr>
          <p:grpSpPr>
            <a:xfrm rot="-5400000">
              <a:off x="-428749" y="-802799"/>
              <a:ext cx="1789547" cy="1728600"/>
              <a:chOff x="7777000" y="-567252"/>
              <a:chExt cx="1789547" cy="1728600"/>
            </a:xfrm>
          </p:grpSpPr>
          <p:sp>
            <p:nvSpPr>
              <p:cNvPr id="99" name="Google Shape;99;p8"/>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00" name="Google Shape;100;p8"/>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101" name="Google Shape;101;p8"/>
            <p:cNvGrpSpPr/>
            <p:nvPr/>
          </p:nvGrpSpPr>
          <p:grpSpPr>
            <a:xfrm rot="-5400000">
              <a:off x="8153925" y="-37350"/>
              <a:ext cx="138900" cy="594300"/>
              <a:chOff x="259800" y="2501375"/>
              <a:chExt cx="138900" cy="594300"/>
            </a:xfrm>
          </p:grpSpPr>
          <p:sp>
            <p:nvSpPr>
              <p:cNvPr id="102" name="Google Shape;102;p8"/>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03" name="Google Shape;103;p8"/>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04" name="Google Shape;104;p8"/>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105" name="Google Shape;105;p8"/>
            <p:cNvGrpSpPr/>
            <p:nvPr/>
          </p:nvGrpSpPr>
          <p:grpSpPr>
            <a:xfrm rot="10800000">
              <a:off x="7865536" y="4068624"/>
              <a:ext cx="1728600" cy="1789549"/>
              <a:chOff x="-433476" y="-754650"/>
              <a:chExt cx="1728600" cy="1789549"/>
            </a:xfrm>
          </p:grpSpPr>
          <p:sp>
            <p:nvSpPr>
              <p:cNvPr id="106" name="Google Shape;106;p8"/>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07" name="Google Shape;107;p8"/>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sp>
        <p:nvSpPr>
          <p:cNvPr id="108" name="Google Shape;108;p8"/>
          <p:cNvSpPr txBox="1">
            <a:spLocks noGrp="1"/>
          </p:cNvSpPr>
          <p:nvPr>
            <p:ph type="title"/>
          </p:nvPr>
        </p:nvSpPr>
        <p:spPr>
          <a:xfrm>
            <a:off x="1788167" y="2730133"/>
            <a:ext cx="8615600" cy="13976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100"/>
              <a:buNone/>
              <a:defRPr sz="7066"/>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140186010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09"/>
        <p:cNvGrpSpPr/>
        <p:nvPr/>
      </p:nvGrpSpPr>
      <p:grpSpPr>
        <a:xfrm>
          <a:off x="0" y="0"/>
          <a:ext cx="0" cy="0"/>
          <a:chOff x="0" y="0"/>
          <a:chExt cx="0" cy="0"/>
        </a:xfrm>
      </p:grpSpPr>
      <p:sp>
        <p:nvSpPr>
          <p:cNvPr id="110" name="Google Shape;110;p9"/>
          <p:cNvSpPr/>
          <p:nvPr/>
        </p:nvSpPr>
        <p:spPr>
          <a:xfrm>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Poppins"/>
              <a:ea typeface="Poppins"/>
              <a:cs typeface="Poppins"/>
              <a:sym typeface="Poppins"/>
            </a:endParaRPr>
          </a:p>
        </p:txBody>
      </p:sp>
      <p:sp>
        <p:nvSpPr>
          <p:cNvPr id="111" name="Google Shape;111;p9"/>
          <p:cNvSpPr txBox="1">
            <a:spLocks noGrp="1"/>
          </p:cNvSpPr>
          <p:nvPr>
            <p:ph type="title"/>
          </p:nvPr>
        </p:nvSpPr>
        <p:spPr>
          <a:xfrm>
            <a:off x="2611400" y="2889200"/>
            <a:ext cx="6969200" cy="17384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15000"/>
              </a:lnSpc>
              <a:spcBef>
                <a:spcPts val="0"/>
              </a:spcBef>
              <a:spcAft>
                <a:spcPts val="0"/>
              </a:spcAft>
              <a:buSzPts val="3500"/>
              <a:buNone/>
              <a:defRPr sz="2400" b="0">
                <a:latin typeface="Poppins"/>
                <a:ea typeface="Poppins"/>
                <a:cs typeface="Poppins"/>
                <a:sym typeface="Poppins"/>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grpSp>
        <p:nvGrpSpPr>
          <p:cNvPr id="112" name="Google Shape;112;p9"/>
          <p:cNvGrpSpPr/>
          <p:nvPr/>
        </p:nvGrpSpPr>
        <p:grpSpPr>
          <a:xfrm>
            <a:off x="-805988" y="-662452"/>
            <a:ext cx="13861413" cy="8768549"/>
            <a:chOff x="-604491" y="-496839"/>
            <a:chExt cx="10396060" cy="6576412"/>
          </a:xfrm>
        </p:grpSpPr>
        <p:grpSp>
          <p:nvGrpSpPr>
            <p:cNvPr id="113" name="Google Shape;113;p9"/>
            <p:cNvGrpSpPr/>
            <p:nvPr/>
          </p:nvGrpSpPr>
          <p:grpSpPr>
            <a:xfrm>
              <a:off x="190350" y="2517800"/>
              <a:ext cx="138900" cy="594300"/>
              <a:chOff x="259800" y="2501375"/>
              <a:chExt cx="138900" cy="594300"/>
            </a:xfrm>
          </p:grpSpPr>
          <p:sp>
            <p:nvSpPr>
              <p:cNvPr id="114" name="Google Shape;114;p9"/>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15" name="Google Shape;115;p9"/>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16" name="Google Shape;116;p9"/>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117" name="Google Shape;117;p9"/>
            <p:cNvGrpSpPr/>
            <p:nvPr/>
          </p:nvGrpSpPr>
          <p:grpSpPr>
            <a:xfrm>
              <a:off x="6891900" y="191250"/>
              <a:ext cx="593700" cy="137100"/>
              <a:chOff x="8290500" y="4746600"/>
              <a:chExt cx="593700" cy="137100"/>
            </a:xfrm>
          </p:grpSpPr>
          <p:sp>
            <p:nvSpPr>
              <p:cNvPr id="118" name="Google Shape;118;p9"/>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19" name="Google Shape;119;p9"/>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20" name="Google Shape;120;p9"/>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sp>
          <p:nvSpPr>
            <p:cNvPr id="121" name="Google Shape;121;p9"/>
            <p:cNvSpPr/>
            <p:nvPr/>
          </p:nvSpPr>
          <p:spPr>
            <a:xfrm rot="10800000">
              <a:off x="-604491" y="-496839"/>
              <a:ext cx="1728600" cy="1727400"/>
            </a:xfrm>
            <a:prstGeom prst="arc">
              <a:avLst>
                <a:gd name="adj1" fmla="val 20606760"/>
                <a:gd name="adj2" fmla="val 1233493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nvGrpSpPr>
            <p:cNvPr id="122" name="Google Shape;122;p9"/>
            <p:cNvGrpSpPr/>
            <p:nvPr/>
          </p:nvGrpSpPr>
          <p:grpSpPr>
            <a:xfrm rot="7200044">
              <a:off x="7720263" y="3988947"/>
              <a:ext cx="1728562" cy="1789510"/>
              <a:chOff x="-433476" y="-754650"/>
              <a:chExt cx="1728600" cy="1789549"/>
            </a:xfrm>
          </p:grpSpPr>
          <p:sp>
            <p:nvSpPr>
              <p:cNvPr id="123" name="Google Shape;123;p9"/>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24" name="Google Shape;124;p9"/>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spTree>
    <p:extLst>
      <p:ext uri="{BB962C8B-B14F-4D97-AF65-F5344CB8AC3E}">
        <p14:creationId xmlns:p14="http://schemas.microsoft.com/office/powerpoint/2010/main" val="1958980427"/>
      </p:ext>
    </p:extLst>
  </p:cSld>
  <p:clrMapOvr>
    <a:masterClrMapping/>
  </p:clrMapOvr>
  <p:hf sldNum="0" hdr="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09"/>
        <p:cNvGrpSpPr/>
        <p:nvPr/>
      </p:nvGrpSpPr>
      <p:grpSpPr>
        <a:xfrm>
          <a:off x="0" y="0"/>
          <a:ext cx="0" cy="0"/>
          <a:chOff x="0" y="0"/>
          <a:chExt cx="0" cy="0"/>
        </a:xfrm>
      </p:grpSpPr>
      <p:sp>
        <p:nvSpPr>
          <p:cNvPr id="110" name="Google Shape;110;p9"/>
          <p:cNvSpPr/>
          <p:nvPr/>
        </p:nvSpPr>
        <p:spPr>
          <a:xfrm>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Poppins"/>
              <a:ea typeface="Poppins"/>
              <a:cs typeface="Poppins"/>
              <a:sym typeface="Poppins"/>
            </a:endParaRPr>
          </a:p>
        </p:txBody>
      </p:sp>
      <p:sp>
        <p:nvSpPr>
          <p:cNvPr id="111" name="Google Shape;111;p9"/>
          <p:cNvSpPr txBox="1">
            <a:spLocks noGrp="1"/>
          </p:cNvSpPr>
          <p:nvPr>
            <p:ph type="title"/>
          </p:nvPr>
        </p:nvSpPr>
        <p:spPr>
          <a:xfrm>
            <a:off x="2611400" y="2889200"/>
            <a:ext cx="6969200" cy="17384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15000"/>
              </a:lnSpc>
              <a:spcBef>
                <a:spcPts val="0"/>
              </a:spcBef>
              <a:spcAft>
                <a:spcPts val="0"/>
              </a:spcAft>
              <a:buSzPts val="3500"/>
              <a:buNone/>
              <a:defRPr sz="2400" b="0">
                <a:latin typeface="Poppins"/>
                <a:ea typeface="Poppins"/>
                <a:cs typeface="Poppins"/>
                <a:sym typeface="Poppins"/>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grpSp>
        <p:nvGrpSpPr>
          <p:cNvPr id="112" name="Google Shape;112;p9"/>
          <p:cNvGrpSpPr/>
          <p:nvPr/>
        </p:nvGrpSpPr>
        <p:grpSpPr>
          <a:xfrm>
            <a:off x="-805988" y="-662452"/>
            <a:ext cx="13861413" cy="8768549"/>
            <a:chOff x="-604491" y="-496839"/>
            <a:chExt cx="10396060" cy="6576412"/>
          </a:xfrm>
        </p:grpSpPr>
        <p:grpSp>
          <p:nvGrpSpPr>
            <p:cNvPr id="113" name="Google Shape;113;p9"/>
            <p:cNvGrpSpPr/>
            <p:nvPr/>
          </p:nvGrpSpPr>
          <p:grpSpPr>
            <a:xfrm>
              <a:off x="190350" y="2517800"/>
              <a:ext cx="138900" cy="594300"/>
              <a:chOff x="259800" y="2501375"/>
              <a:chExt cx="138900" cy="594300"/>
            </a:xfrm>
          </p:grpSpPr>
          <p:sp>
            <p:nvSpPr>
              <p:cNvPr id="114" name="Google Shape;114;p9"/>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15" name="Google Shape;115;p9"/>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16" name="Google Shape;116;p9"/>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117" name="Google Shape;117;p9"/>
            <p:cNvGrpSpPr/>
            <p:nvPr/>
          </p:nvGrpSpPr>
          <p:grpSpPr>
            <a:xfrm>
              <a:off x="6891900" y="191250"/>
              <a:ext cx="593700" cy="137100"/>
              <a:chOff x="8290500" y="4746600"/>
              <a:chExt cx="593700" cy="137100"/>
            </a:xfrm>
          </p:grpSpPr>
          <p:sp>
            <p:nvSpPr>
              <p:cNvPr id="118" name="Google Shape;118;p9"/>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19" name="Google Shape;119;p9"/>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20" name="Google Shape;120;p9"/>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sp>
          <p:nvSpPr>
            <p:cNvPr id="121" name="Google Shape;121;p9"/>
            <p:cNvSpPr/>
            <p:nvPr/>
          </p:nvSpPr>
          <p:spPr>
            <a:xfrm rot="10800000">
              <a:off x="-604491" y="-496839"/>
              <a:ext cx="1728600" cy="1727400"/>
            </a:xfrm>
            <a:prstGeom prst="arc">
              <a:avLst>
                <a:gd name="adj1" fmla="val 20606760"/>
                <a:gd name="adj2" fmla="val 1233493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nvGrpSpPr>
            <p:cNvPr id="122" name="Google Shape;122;p9"/>
            <p:cNvGrpSpPr/>
            <p:nvPr/>
          </p:nvGrpSpPr>
          <p:grpSpPr>
            <a:xfrm rot="7200044">
              <a:off x="7720263" y="3988947"/>
              <a:ext cx="1728562" cy="1789510"/>
              <a:chOff x="-433476" y="-754650"/>
              <a:chExt cx="1728600" cy="1789549"/>
            </a:xfrm>
          </p:grpSpPr>
          <p:sp>
            <p:nvSpPr>
              <p:cNvPr id="123" name="Google Shape;123;p9"/>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24" name="Google Shape;124;p9"/>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spTree>
    <p:extLst>
      <p:ext uri="{BB962C8B-B14F-4D97-AF65-F5344CB8AC3E}">
        <p14:creationId xmlns:p14="http://schemas.microsoft.com/office/powerpoint/2010/main" val="3341241800"/>
      </p:ext>
    </p:extLst>
  </p:cSld>
  <p:clrMapOvr>
    <a:masterClrMapping/>
  </p:clrMapOvr>
  <p:hf sldNum="0"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25"/>
        <p:cNvGrpSpPr/>
        <p:nvPr/>
      </p:nvGrpSpPr>
      <p:grpSpPr>
        <a:xfrm>
          <a:off x="0" y="0"/>
          <a:ext cx="0" cy="0"/>
          <a:chOff x="0" y="0"/>
          <a:chExt cx="0" cy="0"/>
        </a:xfrm>
      </p:grpSpPr>
      <p:sp>
        <p:nvSpPr>
          <p:cNvPr id="126" name="Google Shape;126;p10"/>
          <p:cNvSpPr>
            <a:spLocks noGrp="1"/>
          </p:cNvSpPr>
          <p:nvPr>
            <p:ph type="pic" idx="2"/>
          </p:nvPr>
        </p:nvSpPr>
        <p:spPr>
          <a:xfrm>
            <a:off x="-8867" y="-8867"/>
            <a:ext cx="12200800" cy="6858000"/>
          </a:xfrm>
          <a:prstGeom prst="rect">
            <a:avLst/>
          </a:prstGeom>
          <a:noFill/>
          <a:ln>
            <a:noFill/>
          </a:ln>
        </p:spPr>
      </p:sp>
      <p:sp>
        <p:nvSpPr>
          <p:cNvPr id="127" name="Google Shape;127;p10"/>
          <p:cNvSpPr txBox="1">
            <a:spLocks noGrp="1"/>
          </p:cNvSpPr>
          <p:nvPr>
            <p:ph type="title"/>
          </p:nvPr>
        </p:nvSpPr>
        <p:spPr>
          <a:xfrm>
            <a:off x="960000" y="5352600"/>
            <a:ext cx="10272000" cy="7636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3282523414"/>
      </p:ext>
    </p:extLst>
  </p:cSld>
  <p:clrMapOvr>
    <a:masterClrMapping/>
  </p:clrMapOvr>
  <p:hf sldNum="0" hdr="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28"/>
        <p:cNvGrpSpPr/>
        <p:nvPr/>
      </p:nvGrpSpPr>
      <p:grpSpPr>
        <a:xfrm>
          <a:off x="0" y="0"/>
          <a:ext cx="0" cy="0"/>
          <a:chOff x="0" y="0"/>
          <a:chExt cx="0" cy="0"/>
        </a:xfrm>
      </p:grpSpPr>
      <p:sp>
        <p:nvSpPr>
          <p:cNvPr id="129" name="Google Shape;129;p11"/>
          <p:cNvSpPr/>
          <p:nvPr/>
        </p:nvSpPr>
        <p:spPr>
          <a:xfrm flipH="1">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Poppins"/>
              <a:ea typeface="Poppins"/>
              <a:cs typeface="Poppins"/>
              <a:sym typeface="Poppins"/>
            </a:endParaRPr>
          </a:p>
        </p:txBody>
      </p:sp>
      <p:grpSp>
        <p:nvGrpSpPr>
          <p:cNvPr id="130" name="Google Shape;130;p11"/>
          <p:cNvGrpSpPr/>
          <p:nvPr/>
        </p:nvGrpSpPr>
        <p:grpSpPr>
          <a:xfrm>
            <a:off x="-531035" y="-1111029"/>
            <a:ext cx="13323216" cy="8921928"/>
            <a:chOff x="-398276" y="-833272"/>
            <a:chExt cx="9992412" cy="6691446"/>
          </a:xfrm>
        </p:grpSpPr>
        <p:grpSp>
          <p:nvGrpSpPr>
            <p:cNvPr id="131" name="Google Shape;131;p11"/>
            <p:cNvGrpSpPr/>
            <p:nvPr/>
          </p:nvGrpSpPr>
          <p:grpSpPr>
            <a:xfrm rot="-5400000">
              <a:off x="-428749" y="-802799"/>
              <a:ext cx="1789547" cy="1728600"/>
              <a:chOff x="7777000" y="-567252"/>
              <a:chExt cx="1789547" cy="1728600"/>
            </a:xfrm>
          </p:grpSpPr>
          <p:sp>
            <p:nvSpPr>
              <p:cNvPr id="132" name="Google Shape;132;p11"/>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33" name="Google Shape;133;p11"/>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134" name="Google Shape;134;p11"/>
            <p:cNvGrpSpPr/>
            <p:nvPr/>
          </p:nvGrpSpPr>
          <p:grpSpPr>
            <a:xfrm rot="-5400000">
              <a:off x="8153925" y="-37350"/>
              <a:ext cx="138900" cy="594300"/>
              <a:chOff x="259800" y="2501375"/>
              <a:chExt cx="138900" cy="594300"/>
            </a:xfrm>
          </p:grpSpPr>
          <p:sp>
            <p:nvSpPr>
              <p:cNvPr id="135" name="Google Shape;135;p11"/>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36" name="Google Shape;136;p11"/>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37" name="Google Shape;137;p11"/>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138" name="Google Shape;138;p11"/>
            <p:cNvGrpSpPr/>
            <p:nvPr/>
          </p:nvGrpSpPr>
          <p:grpSpPr>
            <a:xfrm rot="10800000">
              <a:off x="7865536" y="4068624"/>
              <a:ext cx="1728600" cy="1789549"/>
              <a:chOff x="-433476" y="-754650"/>
              <a:chExt cx="1728600" cy="1789549"/>
            </a:xfrm>
          </p:grpSpPr>
          <p:sp>
            <p:nvSpPr>
              <p:cNvPr id="139" name="Google Shape;139;p11"/>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40" name="Google Shape;140;p11"/>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sp>
        <p:nvSpPr>
          <p:cNvPr id="141" name="Google Shape;141;p11"/>
          <p:cNvSpPr txBox="1">
            <a:spLocks noGrp="1"/>
          </p:cNvSpPr>
          <p:nvPr>
            <p:ph type="title" hasCustomPrompt="1"/>
          </p:nvPr>
        </p:nvSpPr>
        <p:spPr>
          <a:xfrm>
            <a:off x="2780067" y="2778833"/>
            <a:ext cx="6632000" cy="11240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8000"/>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r>
              <a:t>xx%</a:t>
            </a:r>
          </a:p>
        </p:txBody>
      </p:sp>
      <p:sp>
        <p:nvSpPr>
          <p:cNvPr id="142" name="Google Shape;142;p11"/>
          <p:cNvSpPr txBox="1">
            <a:spLocks noGrp="1"/>
          </p:cNvSpPr>
          <p:nvPr>
            <p:ph type="subTitle" idx="1"/>
          </p:nvPr>
        </p:nvSpPr>
        <p:spPr>
          <a:xfrm>
            <a:off x="2780067" y="3902800"/>
            <a:ext cx="6632000" cy="6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400"/>
            </a:lvl1pPr>
            <a:lvl2pPr lvl="1" algn="ctr" rtl="0">
              <a:lnSpc>
                <a:spcPct val="100000"/>
              </a:lnSpc>
              <a:spcBef>
                <a:spcPts val="0"/>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3289055021"/>
      </p:ext>
    </p:extLst>
  </p:cSld>
  <p:clrMapOvr>
    <a:masterClrMapping/>
  </p:clrMapOvr>
  <p:hf sldNum="0" hdr="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1"/>
        </a:solidFill>
        <a:effectLst/>
      </p:bgPr>
    </p:bg>
    <p:spTree>
      <p:nvGrpSpPr>
        <p:cNvPr id="1" name="Shape 143"/>
        <p:cNvGrpSpPr/>
        <p:nvPr/>
      </p:nvGrpSpPr>
      <p:grpSpPr>
        <a:xfrm>
          <a:off x="0" y="0"/>
          <a:ext cx="0" cy="0"/>
          <a:chOff x="0" y="0"/>
          <a:chExt cx="0" cy="0"/>
        </a:xfrm>
      </p:grpSpPr>
    </p:spTree>
    <p:extLst>
      <p:ext uri="{BB962C8B-B14F-4D97-AF65-F5344CB8AC3E}">
        <p14:creationId xmlns:p14="http://schemas.microsoft.com/office/powerpoint/2010/main" val="77924003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44"/>
        <p:cNvGrpSpPr/>
        <p:nvPr/>
      </p:nvGrpSpPr>
      <p:grpSpPr>
        <a:xfrm>
          <a:off x="0" y="0"/>
          <a:ext cx="0" cy="0"/>
          <a:chOff x="0" y="0"/>
          <a:chExt cx="0" cy="0"/>
        </a:xfrm>
      </p:grpSpPr>
      <p:sp>
        <p:nvSpPr>
          <p:cNvPr id="145" name="Google Shape;145;p13"/>
          <p:cNvSpPr/>
          <p:nvPr/>
        </p:nvSpPr>
        <p:spPr>
          <a:xfrm>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Poppins"/>
              <a:ea typeface="Poppins"/>
              <a:cs typeface="Poppins"/>
              <a:sym typeface="Poppins"/>
            </a:endParaRPr>
          </a:p>
        </p:txBody>
      </p:sp>
      <p:sp>
        <p:nvSpPr>
          <p:cNvPr id="146" name="Google Shape;146;p13"/>
          <p:cNvSpPr txBox="1">
            <a:spLocks noGrp="1"/>
          </p:cNvSpPr>
          <p:nvPr>
            <p:ph type="subTitle" idx="1"/>
          </p:nvPr>
        </p:nvSpPr>
        <p:spPr>
          <a:xfrm>
            <a:off x="960000" y="1938367"/>
            <a:ext cx="9146000" cy="1655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lnSpc>
                <a:spcPct val="100000"/>
              </a:lnSpc>
              <a:spcBef>
                <a:spcPts val="0"/>
              </a:spcBef>
              <a:spcAft>
                <a:spcPts val="0"/>
              </a:spcAft>
              <a:buSzPts val="3000"/>
              <a:buNone/>
              <a:defRPr sz="4000"/>
            </a:lvl2pPr>
            <a:lvl3pPr lvl="2" algn="ctr" rtl="0">
              <a:lnSpc>
                <a:spcPct val="100000"/>
              </a:lnSpc>
              <a:spcBef>
                <a:spcPts val="2133"/>
              </a:spcBef>
              <a:spcAft>
                <a:spcPts val="0"/>
              </a:spcAft>
              <a:buSzPts val="3000"/>
              <a:buNone/>
              <a:defRPr sz="4000"/>
            </a:lvl3pPr>
            <a:lvl4pPr lvl="3" algn="ctr" rtl="0">
              <a:lnSpc>
                <a:spcPct val="100000"/>
              </a:lnSpc>
              <a:spcBef>
                <a:spcPts val="2133"/>
              </a:spcBef>
              <a:spcAft>
                <a:spcPts val="0"/>
              </a:spcAft>
              <a:buSzPts val="3000"/>
              <a:buNone/>
              <a:defRPr sz="4000"/>
            </a:lvl4pPr>
            <a:lvl5pPr lvl="4" algn="ctr" rtl="0">
              <a:lnSpc>
                <a:spcPct val="100000"/>
              </a:lnSpc>
              <a:spcBef>
                <a:spcPts val="2133"/>
              </a:spcBef>
              <a:spcAft>
                <a:spcPts val="0"/>
              </a:spcAft>
              <a:buSzPts val="3000"/>
              <a:buNone/>
              <a:defRPr sz="4000"/>
            </a:lvl5pPr>
            <a:lvl6pPr lvl="5" algn="ctr" rtl="0">
              <a:lnSpc>
                <a:spcPct val="100000"/>
              </a:lnSpc>
              <a:spcBef>
                <a:spcPts val="2133"/>
              </a:spcBef>
              <a:spcAft>
                <a:spcPts val="0"/>
              </a:spcAft>
              <a:buSzPts val="3000"/>
              <a:buNone/>
              <a:defRPr sz="4000"/>
            </a:lvl6pPr>
            <a:lvl7pPr lvl="6" algn="ctr" rtl="0">
              <a:lnSpc>
                <a:spcPct val="100000"/>
              </a:lnSpc>
              <a:spcBef>
                <a:spcPts val="2133"/>
              </a:spcBef>
              <a:spcAft>
                <a:spcPts val="0"/>
              </a:spcAft>
              <a:buSzPts val="3000"/>
              <a:buNone/>
              <a:defRPr sz="4000"/>
            </a:lvl7pPr>
            <a:lvl8pPr lvl="7" algn="ctr" rtl="0">
              <a:lnSpc>
                <a:spcPct val="100000"/>
              </a:lnSpc>
              <a:spcBef>
                <a:spcPts val="2133"/>
              </a:spcBef>
              <a:spcAft>
                <a:spcPts val="0"/>
              </a:spcAft>
              <a:buSzPts val="3000"/>
              <a:buNone/>
              <a:defRPr sz="4000"/>
            </a:lvl8pPr>
            <a:lvl9pPr lvl="8" algn="ctr" rtl="0">
              <a:lnSpc>
                <a:spcPct val="100000"/>
              </a:lnSpc>
              <a:spcBef>
                <a:spcPts val="2133"/>
              </a:spcBef>
              <a:spcAft>
                <a:spcPts val="2133"/>
              </a:spcAft>
              <a:buSzPts val="3000"/>
              <a:buNone/>
              <a:defRPr sz="4000"/>
            </a:lvl9pPr>
          </a:lstStyle>
          <a:p>
            <a:r>
              <a:rPr lang="en-US"/>
              <a:t>Click to edit Master subtitle style</a:t>
            </a:r>
            <a:endParaRPr/>
          </a:p>
        </p:txBody>
      </p:sp>
      <p:sp>
        <p:nvSpPr>
          <p:cNvPr id="147" name="Google Shape;147;p13"/>
          <p:cNvSpPr txBox="1">
            <a:spLocks noGrp="1"/>
          </p:cNvSpPr>
          <p:nvPr>
            <p:ph type="title"/>
          </p:nvPr>
        </p:nvSpPr>
        <p:spPr>
          <a:xfrm>
            <a:off x="960000" y="57196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grpSp>
        <p:nvGrpSpPr>
          <p:cNvPr id="148" name="Google Shape;148;p13"/>
          <p:cNvGrpSpPr/>
          <p:nvPr/>
        </p:nvGrpSpPr>
        <p:grpSpPr>
          <a:xfrm>
            <a:off x="-1580591" y="-1369135"/>
            <a:ext cx="15098449" cy="8314029"/>
            <a:chOff x="-1185444" y="-1026851"/>
            <a:chExt cx="11323837" cy="6235522"/>
          </a:xfrm>
        </p:grpSpPr>
        <p:grpSp>
          <p:nvGrpSpPr>
            <p:cNvPr id="149" name="Google Shape;149;p13"/>
            <p:cNvGrpSpPr/>
            <p:nvPr/>
          </p:nvGrpSpPr>
          <p:grpSpPr>
            <a:xfrm>
              <a:off x="-1185444" y="2557150"/>
              <a:ext cx="10139094" cy="2651521"/>
              <a:chOff x="-1185444" y="2557150"/>
              <a:chExt cx="10139094" cy="2651521"/>
            </a:xfrm>
          </p:grpSpPr>
          <p:grpSp>
            <p:nvGrpSpPr>
              <p:cNvPr id="150" name="Google Shape;150;p13"/>
              <p:cNvGrpSpPr/>
              <p:nvPr/>
            </p:nvGrpSpPr>
            <p:grpSpPr>
              <a:xfrm>
                <a:off x="8814750" y="2557150"/>
                <a:ext cx="138900" cy="594300"/>
                <a:chOff x="259800" y="2501375"/>
                <a:chExt cx="138900" cy="594300"/>
              </a:xfrm>
            </p:grpSpPr>
            <p:sp>
              <p:nvSpPr>
                <p:cNvPr id="151" name="Google Shape;151;p13"/>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52" name="Google Shape;152;p13"/>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53" name="Google Shape;153;p13"/>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sp>
            <p:nvSpPr>
              <p:cNvPr id="154" name="Google Shape;154;p13"/>
              <p:cNvSpPr/>
              <p:nvPr/>
            </p:nvSpPr>
            <p:spPr>
              <a:xfrm rot="10530084">
                <a:off x="-1120457" y="3415918"/>
                <a:ext cx="1728826" cy="1727606"/>
              </a:xfrm>
              <a:prstGeom prst="arc">
                <a:avLst>
                  <a:gd name="adj1" fmla="val 14305241"/>
                  <a:gd name="adj2" fmla="val 1233493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nvGrpSpPr>
              <p:cNvPr id="155" name="Google Shape;155;p13"/>
              <p:cNvGrpSpPr/>
              <p:nvPr/>
            </p:nvGrpSpPr>
            <p:grpSpPr>
              <a:xfrm>
                <a:off x="3790575" y="4815150"/>
                <a:ext cx="593700" cy="137100"/>
                <a:chOff x="8290500" y="4746600"/>
                <a:chExt cx="593700" cy="137100"/>
              </a:xfrm>
            </p:grpSpPr>
            <p:sp>
              <p:nvSpPr>
                <p:cNvPr id="156" name="Google Shape;156;p13"/>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57" name="Google Shape;157;p13"/>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58" name="Google Shape;158;p13"/>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grpSp>
          <p:nvGrpSpPr>
            <p:cNvPr id="159" name="Google Shape;159;p13"/>
            <p:cNvGrpSpPr/>
            <p:nvPr/>
          </p:nvGrpSpPr>
          <p:grpSpPr>
            <a:xfrm>
              <a:off x="7991894" y="-1026851"/>
              <a:ext cx="2146500" cy="2146200"/>
              <a:chOff x="7991894" y="-1026851"/>
              <a:chExt cx="2146500" cy="2146200"/>
            </a:xfrm>
          </p:grpSpPr>
          <p:sp>
            <p:nvSpPr>
              <p:cNvPr id="160" name="Google Shape;160;p13"/>
              <p:cNvSpPr/>
              <p:nvPr/>
            </p:nvSpPr>
            <p:spPr>
              <a:xfrm rot="-9814103">
                <a:off x="8200792" y="-817586"/>
                <a:ext cx="1728704" cy="1727671"/>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61" name="Google Shape;161;p13"/>
              <p:cNvSpPr/>
              <p:nvPr/>
            </p:nvSpPr>
            <p:spPr>
              <a:xfrm rot="7425">
                <a:off x="8817004" y="814077"/>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spTree>
    <p:extLst>
      <p:ext uri="{BB962C8B-B14F-4D97-AF65-F5344CB8AC3E}">
        <p14:creationId xmlns:p14="http://schemas.microsoft.com/office/powerpoint/2010/main" val="3408291846"/>
      </p:ext>
    </p:extLst>
  </p:cSld>
  <p:clrMapOvr>
    <a:masterClrMapping/>
  </p:clrMapOvr>
  <p:hf sldNum="0"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62"/>
        <p:cNvGrpSpPr/>
        <p:nvPr/>
      </p:nvGrpSpPr>
      <p:grpSpPr>
        <a:xfrm>
          <a:off x="0" y="0"/>
          <a:ext cx="0" cy="0"/>
          <a:chOff x="0" y="0"/>
          <a:chExt cx="0" cy="0"/>
        </a:xfrm>
      </p:grpSpPr>
      <p:sp>
        <p:nvSpPr>
          <p:cNvPr id="163" name="Google Shape;163;p14"/>
          <p:cNvSpPr/>
          <p:nvPr/>
        </p:nvSpPr>
        <p:spPr>
          <a:xfrm>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Poppins"/>
              <a:ea typeface="Poppins"/>
              <a:cs typeface="Poppins"/>
              <a:sym typeface="Poppins"/>
            </a:endParaRPr>
          </a:p>
        </p:txBody>
      </p:sp>
      <p:sp>
        <p:nvSpPr>
          <p:cNvPr id="164" name="Google Shape;164;p14"/>
          <p:cNvSpPr txBox="1">
            <a:spLocks noGrp="1"/>
          </p:cNvSpPr>
          <p:nvPr>
            <p:ph type="title"/>
          </p:nvPr>
        </p:nvSpPr>
        <p:spPr>
          <a:xfrm>
            <a:off x="2743600" y="2723500"/>
            <a:ext cx="6704800" cy="15720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15000"/>
              </a:lnSpc>
              <a:spcBef>
                <a:spcPts val="0"/>
              </a:spcBef>
              <a:spcAft>
                <a:spcPts val="0"/>
              </a:spcAft>
              <a:buSzPts val="3500"/>
              <a:buNone/>
              <a:defRPr sz="2400" b="0">
                <a:latin typeface="Poppins"/>
                <a:ea typeface="Poppins"/>
                <a:cs typeface="Poppins"/>
                <a:sym typeface="Poppi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grpSp>
        <p:nvGrpSpPr>
          <p:cNvPr id="165" name="Google Shape;165;p14"/>
          <p:cNvGrpSpPr/>
          <p:nvPr/>
        </p:nvGrpSpPr>
        <p:grpSpPr>
          <a:xfrm>
            <a:off x="253800" y="255001"/>
            <a:ext cx="9575867" cy="5356100"/>
            <a:chOff x="190350" y="191250"/>
            <a:chExt cx="7181900" cy="4017075"/>
          </a:xfrm>
        </p:grpSpPr>
        <p:grpSp>
          <p:nvGrpSpPr>
            <p:cNvPr id="166" name="Google Shape;166;p14"/>
            <p:cNvGrpSpPr/>
            <p:nvPr/>
          </p:nvGrpSpPr>
          <p:grpSpPr>
            <a:xfrm>
              <a:off x="6778550" y="191250"/>
              <a:ext cx="593700" cy="137100"/>
              <a:chOff x="8290500" y="4746600"/>
              <a:chExt cx="593700" cy="137100"/>
            </a:xfrm>
          </p:grpSpPr>
          <p:sp>
            <p:nvSpPr>
              <p:cNvPr id="167" name="Google Shape;167;p14"/>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68" name="Google Shape;168;p14"/>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69" name="Google Shape;169;p14"/>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170" name="Google Shape;170;p14"/>
            <p:cNvGrpSpPr/>
            <p:nvPr/>
          </p:nvGrpSpPr>
          <p:grpSpPr>
            <a:xfrm>
              <a:off x="190350" y="3614025"/>
              <a:ext cx="138900" cy="594300"/>
              <a:chOff x="259800" y="2501375"/>
              <a:chExt cx="138900" cy="594300"/>
            </a:xfrm>
          </p:grpSpPr>
          <p:sp>
            <p:nvSpPr>
              <p:cNvPr id="171" name="Google Shape;171;p14"/>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72" name="Google Shape;172;p14"/>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73" name="Google Shape;173;p14"/>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spTree>
    <p:extLst>
      <p:ext uri="{BB962C8B-B14F-4D97-AF65-F5344CB8AC3E}">
        <p14:creationId xmlns:p14="http://schemas.microsoft.com/office/powerpoint/2010/main" val="2308896944"/>
      </p:ext>
    </p:extLst>
  </p:cSld>
  <p:clrMapOvr>
    <a:masterClrMapping/>
  </p:clrMapOvr>
  <p:hf sldNum="0"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74"/>
        <p:cNvGrpSpPr/>
        <p:nvPr/>
      </p:nvGrpSpPr>
      <p:grpSpPr>
        <a:xfrm>
          <a:off x="0" y="0"/>
          <a:ext cx="0" cy="0"/>
          <a:chOff x="0" y="0"/>
          <a:chExt cx="0" cy="0"/>
        </a:xfrm>
      </p:grpSpPr>
      <p:sp>
        <p:nvSpPr>
          <p:cNvPr id="175" name="Google Shape;175;p15"/>
          <p:cNvSpPr/>
          <p:nvPr/>
        </p:nvSpPr>
        <p:spPr>
          <a:xfrm>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Poppins"/>
              <a:ea typeface="Poppins"/>
              <a:cs typeface="Poppins"/>
              <a:sym typeface="Poppins"/>
            </a:endParaRPr>
          </a:p>
        </p:txBody>
      </p:sp>
      <p:sp>
        <p:nvSpPr>
          <p:cNvPr id="176" name="Google Shape;176;p15"/>
          <p:cNvSpPr txBox="1">
            <a:spLocks noGrp="1"/>
          </p:cNvSpPr>
          <p:nvPr>
            <p:ph type="title"/>
          </p:nvPr>
        </p:nvSpPr>
        <p:spPr>
          <a:xfrm>
            <a:off x="1578400" y="4659567"/>
            <a:ext cx="9035200" cy="6608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grpSp>
        <p:nvGrpSpPr>
          <p:cNvPr id="177" name="Google Shape;177;p15"/>
          <p:cNvGrpSpPr/>
          <p:nvPr/>
        </p:nvGrpSpPr>
        <p:grpSpPr>
          <a:xfrm>
            <a:off x="253801" y="-519252"/>
            <a:ext cx="13127700" cy="8443099"/>
            <a:chOff x="190350" y="-389439"/>
            <a:chExt cx="9845775" cy="6332324"/>
          </a:xfrm>
        </p:grpSpPr>
        <p:grpSp>
          <p:nvGrpSpPr>
            <p:cNvPr id="178" name="Google Shape;178;p15"/>
            <p:cNvGrpSpPr/>
            <p:nvPr/>
          </p:nvGrpSpPr>
          <p:grpSpPr>
            <a:xfrm rot="8999956">
              <a:off x="7975973" y="3841105"/>
              <a:ext cx="1728562" cy="1789510"/>
              <a:chOff x="-433476" y="-754650"/>
              <a:chExt cx="1728600" cy="1789549"/>
            </a:xfrm>
          </p:grpSpPr>
          <p:sp>
            <p:nvSpPr>
              <p:cNvPr id="179" name="Google Shape;179;p15"/>
              <p:cNvSpPr/>
              <p:nvPr/>
            </p:nvSpPr>
            <p:spPr>
              <a:xfrm rot="-10799403">
                <a:off x="-433476" y="-754500"/>
                <a:ext cx="1728600" cy="1727700"/>
              </a:xfrm>
              <a:prstGeom prst="arc">
                <a:avLst>
                  <a:gd name="adj1" fmla="val 16200000"/>
                  <a:gd name="adj2" fmla="val 13291826"/>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80" name="Google Shape;180;p15"/>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181" name="Google Shape;181;p15"/>
            <p:cNvGrpSpPr/>
            <p:nvPr/>
          </p:nvGrpSpPr>
          <p:grpSpPr>
            <a:xfrm>
              <a:off x="7489625" y="189400"/>
              <a:ext cx="593700" cy="137100"/>
              <a:chOff x="8290500" y="4746600"/>
              <a:chExt cx="593700" cy="137100"/>
            </a:xfrm>
          </p:grpSpPr>
          <p:sp>
            <p:nvSpPr>
              <p:cNvPr id="182" name="Google Shape;182;p15"/>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83" name="Google Shape;183;p15"/>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84" name="Google Shape;184;p15"/>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185" name="Google Shape;185;p15"/>
            <p:cNvGrpSpPr/>
            <p:nvPr/>
          </p:nvGrpSpPr>
          <p:grpSpPr>
            <a:xfrm>
              <a:off x="190350" y="3534725"/>
              <a:ext cx="138900" cy="594300"/>
              <a:chOff x="259800" y="2501375"/>
              <a:chExt cx="138900" cy="594300"/>
            </a:xfrm>
          </p:grpSpPr>
          <p:sp>
            <p:nvSpPr>
              <p:cNvPr id="186" name="Google Shape;186;p15"/>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87" name="Google Shape;187;p15"/>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88" name="Google Shape;188;p15"/>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sp>
          <p:nvSpPr>
            <p:cNvPr id="189" name="Google Shape;189;p15"/>
            <p:cNvSpPr/>
            <p:nvPr/>
          </p:nvSpPr>
          <p:spPr>
            <a:xfrm rot="10800000">
              <a:off x="3626009" y="-389439"/>
              <a:ext cx="1728600" cy="1727400"/>
            </a:xfrm>
            <a:prstGeom prst="arc">
              <a:avLst>
                <a:gd name="adj1" fmla="val 19599382"/>
                <a:gd name="adj2" fmla="val 1233493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spTree>
    <p:extLst>
      <p:ext uri="{BB962C8B-B14F-4D97-AF65-F5344CB8AC3E}">
        <p14:creationId xmlns:p14="http://schemas.microsoft.com/office/powerpoint/2010/main" val="1953937588"/>
      </p:ext>
    </p:extLst>
  </p:cSld>
  <p:clrMapOvr>
    <a:masterClrMapping/>
  </p:clrMapOvr>
  <p:hf sldNum="0"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90"/>
        <p:cNvGrpSpPr/>
        <p:nvPr/>
      </p:nvGrpSpPr>
      <p:grpSpPr>
        <a:xfrm>
          <a:off x="0" y="0"/>
          <a:ext cx="0" cy="0"/>
          <a:chOff x="0" y="0"/>
          <a:chExt cx="0" cy="0"/>
        </a:xfrm>
      </p:grpSpPr>
      <p:sp>
        <p:nvSpPr>
          <p:cNvPr id="191" name="Google Shape;191;p16"/>
          <p:cNvSpPr/>
          <p:nvPr/>
        </p:nvSpPr>
        <p:spPr>
          <a:xfrm flipH="1">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Poppins"/>
              <a:ea typeface="Poppins"/>
              <a:cs typeface="Poppins"/>
              <a:sym typeface="Poppins"/>
            </a:endParaRPr>
          </a:p>
        </p:txBody>
      </p:sp>
      <p:sp>
        <p:nvSpPr>
          <p:cNvPr id="192" name="Google Shape;192;p16"/>
          <p:cNvSpPr txBox="1">
            <a:spLocks noGrp="1"/>
          </p:cNvSpPr>
          <p:nvPr>
            <p:ph type="subTitle" idx="1"/>
          </p:nvPr>
        </p:nvSpPr>
        <p:spPr>
          <a:xfrm>
            <a:off x="950967" y="1932499"/>
            <a:ext cx="10290000" cy="2072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grpSp>
        <p:nvGrpSpPr>
          <p:cNvPr id="193" name="Google Shape;193;p16"/>
          <p:cNvGrpSpPr/>
          <p:nvPr/>
        </p:nvGrpSpPr>
        <p:grpSpPr>
          <a:xfrm>
            <a:off x="-1248101" y="-1337348"/>
            <a:ext cx="14748176" cy="9825551"/>
            <a:chOff x="-936076" y="-1003011"/>
            <a:chExt cx="11061132" cy="7369163"/>
          </a:xfrm>
        </p:grpSpPr>
        <p:grpSp>
          <p:nvGrpSpPr>
            <p:cNvPr id="194" name="Google Shape;194;p16"/>
            <p:cNvGrpSpPr/>
            <p:nvPr/>
          </p:nvGrpSpPr>
          <p:grpSpPr>
            <a:xfrm rot="-887781">
              <a:off x="8144329" y="-803148"/>
              <a:ext cx="1789658" cy="1728708"/>
              <a:chOff x="7777000" y="-567252"/>
              <a:chExt cx="1789547" cy="1728600"/>
            </a:xfrm>
          </p:grpSpPr>
          <p:sp>
            <p:nvSpPr>
              <p:cNvPr id="195" name="Google Shape;195;p16"/>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96" name="Google Shape;196;p16"/>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197" name="Google Shape;197;p16"/>
            <p:cNvGrpSpPr/>
            <p:nvPr/>
          </p:nvGrpSpPr>
          <p:grpSpPr>
            <a:xfrm rot="-5400000">
              <a:off x="1277650" y="-37350"/>
              <a:ext cx="138900" cy="594300"/>
              <a:chOff x="259800" y="2501375"/>
              <a:chExt cx="138900" cy="594300"/>
            </a:xfrm>
          </p:grpSpPr>
          <p:sp>
            <p:nvSpPr>
              <p:cNvPr id="198" name="Google Shape;198;p16"/>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199" name="Google Shape;199;p16"/>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00" name="Google Shape;200;p16"/>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201" name="Google Shape;201;p16"/>
            <p:cNvGrpSpPr/>
            <p:nvPr/>
          </p:nvGrpSpPr>
          <p:grpSpPr>
            <a:xfrm rot="-8999956">
              <a:off x="-604486" y="4264372"/>
              <a:ext cx="1728562" cy="1789510"/>
              <a:chOff x="-433476" y="-754650"/>
              <a:chExt cx="1728600" cy="1789549"/>
            </a:xfrm>
          </p:grpSpPr>
          <p:sp>
            <p:nvSpPr>
              <p:cNvPr id="202" name="Google Shape;202;p16"/>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03" name="Google Shape;203;p16"/>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sp>
        <p:nvSpPr>
          <p:cNvPr id="204" name="Google Shape;204;p16"/>
          <p:cNvSpPr txBox="1">
            <a:spLocks noGrp="1"/>
          </p:cNvSpPr>
          <p:nvPr>
            <p:ph type="title"/>
          </p:nvPr>
        </p:nvSpPr>
        <p:spPr>
          <a:xfrm>
            <a:off x="960000" y="57196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518338168"/>
      </p:ext>
    </p:extLst>
  </p:cSld>
  <p:clrMapOvr>
    <a:masterClrMapping/>
  </p:clrMapOvr>
  <p:hf sldNum="0"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205"/>
        <p:cNvGrpSpPr/>
        <p:nvPr/>
      </p:nvGrpSpPr>
      <p:grpSpPr>
        <a:xfrm>
          <a:off x="0" y="0"/>
          <a:ext cx="0" cy="0"/>
          <a:chOff x="0" y="0"/>
          <a:chExt cx="0" cy="0"/>
        </a:xfrm>
      </p:grpSpPr>
      <p:sp>
        <p:nvSpPr>
          <p:cNvPr id="206" name="Google Shape;206;p17"/>
          <p:cNvSpPr/>
          <p:nvPr/>
        </p:nvSpPr>
        <p:spPr>
          <a:xfrm flipH="1">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Poppins"/>
              <a:ea typeface="Poppins"/>
              <a:cs typeface="Poppins"/>
              <a:sym typeface="Poppins"/>
            </a:endParaRPr>
          </a:p>
        </p:txBody>
      </p:sp>
      <p:sp>
        <p:nvSpPr>
          <p:cNvPr id="207" name="Google Shape;207;p17"/>
          <p:cNvSpPr txBox="1">
            <a:spLocks noGrp="1"/>
          </p:cNvSpPr>
          <p:nvPr>
            <p:ph type="title"/>
          </p:nvPr>
        </p:nvSpPr>
        <p:spPr>
          <a:xfrm>
            <a:off x="1185967" y="1307667"/>
            <a:ext cx="9148000" cy="9264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208" name="Google Shape;208;p17"/>
          <p:cNvSpPr txBox="1">
            <a:spLocks noGrp="1"/>
          </p:cNvSpPr>
          <p:nvPr>
            <p:ph type="subTitle" idx="1"/>
          </p:nvPr>
        </p:nvSpPr>
        <p:spPr>
          <a:xfrm>
            <a:off x="1185967" y="2444200"/>
            <a:ext cx="9148000" cy="2069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grpSp>
        <p:nvGrpSpPr>
          <p:cNvPr id="209" name="Google Shape;209;p17"/>
          <p:cNvGrpSpPr/>
          <p:nvPr/>
        </p:nvGrpSpPr>
        <p:grpSpPr>
          <a:xfrm>
            <a:off x="-1248101" y="-1512237"/>
            <a:ext cx="14908823" cy="10000440"/>
            <a:chOff x="-936076" y="-1134178"/>
            <a:chExt cx="11181617" cy="7500330"/>
          </a:xfrm>
        </p:grpSpPr>
        <p:grpSp>
          <p:nvGrpSpPr>
            <p:cNvPr id="210" name="Google Shape;210;p17"/>
            <p:cNvGrpSpPr/>
            <p:nvPr/>
          </p:nvGrpSpPr>
          <p:grpSpPr>
            <a:xfrm rot="-1800044">
              <a:off x="8143764" y="-802589"/>
              <a:ext cx="1789507" cy="1728562"/>
              <a:chOff x="7777000" y="-567252"/>
              <a:chExt cx="1789547" cy="1728600"/>
            </a:xfrm>
          </p:grpSpPr>
          <p:sp>
            <p:nvSpPr>
              <p:cNvPr id="211" name="Google Shape;211;p17"/>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12" name="Google Shape;212;p17"/>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213" name="Google Shape;213;p17"/>
            <p:cNvGrpSpPr/>
            <p:nvPr/>
          </p:nvGrpSpPr>
          <p:grpSpPr>
            <a:xfrm rot="-5400000">
              <a:off x="4644025" y="-37350"/>
              <a:ext cx="138900" cy="594300"/>
              <a:chOff x="259800" y="2501375"/>
              <a:chExt cx="138900" cy="594300"/>
            </a:xfrm>
          </p:grpSpPr>
          <p:sp>
            <p:nvSpPr>
              <p:cNvPr id="214" name="Google Shape;214;p17"/>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15" name="Google Shape;215;p17"/>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16" name="Google Shape;216;p17"/>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217" name="Google Shape;217;p17"/>
            <p:cNvGrpSpPr/>
            <p:nvPr/>
          </p:nvGrpSpPr>
          <p:grpSpPr>
            <a:xfrm rot="-8999956">
              <a:off x="-604486" y="4264372"/>
              <a:ext cx="1728562" cy="1789510"/>
              <a:chOff x="-433476" y="-754650"/>
              <a:chExt cx="1728600" cy="1789549"/>
            </a:xfrm>
          </p:grpSpPr>
          <p:sp>
            <p:nvSpPr>
              <p:cNvPr id="218" name="Google Shape;218;p17"/>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19" name="Google Shape;219;p17"/>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spTree>
    <p:extLst>
      <p:ext uri="{BB962C8B-B14F-4D97-AF65-F5344CB8AC3E}">
        <p14:creationId xmlns:p14="http://schemas.microsoft.com/office/powerpoint/2010/main" val="1531033660"/>
      </p:ext>
    </p:extLst>
  </p:cSld>
  <p:clrMapOvr>
    <a:masterClrMapping/>
  </p:clrMapOvr>
  <p:hf sldNum="0"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220"/>
        <p:cNvGrpSpPr/>
        <p:nvPr/>
      </p:nvGrpSpPr>
      <p:grpSpPr>
        <a:xfrm>
          <a:off x="0" y="0"/>
          <a:ext cx="0" cy="0"/>
          <a:chOff x="0" y="0"/>
          <a:chExt cx="0" cy="0"/>
        </a:xfrm>
      </p:grpSpPr>
      <p:sp>
        <p:nvSpPr>
          <p:cNvPr id="221" name="Google Shape;221;p18"/>
          <p:cNvSpPr/>
          <p:nvPr/>
        </p:nvSpPr>
        <p:spPr>
          <a:xfrm flipH="1">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Poppins"/>
              <a:ea typeface="Poppins"/>
              <a:cs typeface="Poppins"/>
              <a:sym typeface="Poppins"/>
            </a:endParaRPr>
          </a:p>
        </p:txBody>
      </p:sp>
      <p:sp>
        <p:nvSpPr>
          <p:cNvPr id="222" name="Google Shape;222;p18"/>
          <p:cNvSpPr txBox="1">
            <a:spLocks noGrp="1"/>
          </p:cNvSpPr>
          <p:nvPr>
            <p:ph type="title"/>
          </p:nvPr>
        </p:nvSpPr>
        <p:spPr>
          <a:xfrm>
            <a:off x="7405133" y="2428600"/>
            <a:ext cx="3507200" cy="763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223" name="Google Shape;223;p18"/>
          <p:cNvSpPr txBox="1">
            <a:spLocks noGrp="1"/>
          </p:cNvSpPr>
          <p:nvPr>
            <p:ph type="subTitle" idx="1"/>
          </p:nvPr>
        </p:nvSpPr>
        <p:spPr>
          <a:xfrm>
            <a:off x="7405300" y="3090600"/>
            <a:ext cx="3507200" cy="144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grpSp>
        <p:nvGrpSpPr>
          <p:cNvPr id="224" name="Google Shape;224;p18"/>
          <p:cNvGrpSpPr/>
          <p:nvPr/>
        </p:nvGrpSpPr>
        <p:grpSpPr>
          <a:xfrm>
            <a:off x="-1405541" y="-875171"/>
            <a:ext cx="14793840" cy="8789323"/>
            <a:chOff x="-1054156" y="-656378"/>
            <a:chExt cx="11095380" cy="6591992"/>
          </a:xfrm>
        </p:grpSpPr>
        <p:grpSp>
          <p:nvGrpSpPr>
            <p:cNvPr id="225" name="Google Shape;225;p18"/>
            <p:cNvGrpSpPr/>
            <p:nvPr/>
          </p:nvGrpSpPr>
          <p:grpSpPr>
            <a:xfrm rot="-1800044">
              <a:off x="-741886" y="-324789"/>
              <a:ext cx="1789507" cy="1728562"/>
              <a:chOff x="7777000" y="-567252"/>
              <a:chExt cx="1789547" cy="1728600"/>
            </a:xfrm>
          </p:grpSpPr>
          <p:sp>
            <p:nvSpPr>
              <p:cNvPr id="226" name="Google Shape;226;p18"/>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27" name="Google Shape;227;p18"/>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228" name="Google Shape;228;p18"/>
            <p:cNvGrpSpPr/>
            <p:nvPr/>
          </p:nvGrpSpPr>
          <p:grpSpPr>
            <a:xfrm rot="-5400000">
              <a:off x="4056875" y="4581625"/>
              <a:ext cx="138900" cy="594300"/>
              <a:chOff x="259800" y="2501375"/>
              <a:chExt cx="138900" cy="594300"/>
            </a:xfrm>
          </p:grpSpPr>
          <p:sp>
            <p:nvSpPr>
              <p:cNvPr id="229" name="Google Shape;229;p18"/>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30" name="Google Shape;230;p18"/>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31" name="Google Shape;231;p18"/>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232" name="Google Shape;232;p18"/>
            <p:cNvGrpSpPr/>
            <p:nvPr/>
          </p:nvGrpSpPr>
          <p:grpSpPr>
            <a:xfrm rot="8999956">
              <a:off x="7981072" y="3833834"/>
              <a:ext cx="1728562" cy="1789510"/>
              <a:chOff x="-433476" y="-754650"/>
              <a:chExt cx="1728600" cy="1789549"/>
            </a:xfrm>
          </p:grpSpPr>
          <p:sp>
            <p:nvSpPr>
              <p:cNvPr id="233" name="Google Shape;233;p18"/>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34" name="Google Shape;234;p18"/>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spTree>
    <p:extLst>
      <p:ext uri="{BB962C8B-B14F-4D97-AF65-F5344CB8AC3E}">
        <p14:creationId xmlns:p14="http://schemas.microsoft.com/office/powerpoint/2010/main" val="236198396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25"/>
        <p:cNvGrpSpPr/>
        <p:nvPr/>
      </p:nvGrpSpPr>
      <p:grpSpPr>
        <a:xfrm>
          <a:off x="0" y="0"/>
          <a:ext cx="0" cy="0"/>
          <a:chOff x="0" y="0"/>
          <a:chExt cx="0" cy="0"/>
        </a:xfrm>
      </p:grpSpPr>
      <p:sp>
        <p:nvSpPr>
          <p:cNvPr id="126" name="Google Shape;126;p10"/>
          <p:cNvSpPr>
            <a:spLocks noGrp="1"/>
          </p:cNvSpPr>
          <p:nvPr>
            <p:ph type="pic" idx="2"/>
          </p:nvPr>
        </p:nvSpPr>
        <p:spPr>
          <a:xfrm>
            <a:off x="-8867" y="-8867"/>
            <a:ext cx="12200800" cy="6858000"/>
          </a:xfrm>
          <a:prstGeom prst="rect">
            <a:avLst/>
          </a:prstGeom>
          <a:noFill/>
          <a:ln>
            <a:noFill/>
          </a:ln>
        </p:spPr>
      </p:sp>
      <p:sp>
        <p:nvSpPr>
          <p:cNvPr id="127" name="Google Shape;127;p10"/>
          <p:cNvSpPr txBox="1">
            <a:spLocks noGrp="1"/>
          </p:cNvSpPr>
          <p:nvPr>
            <p:ph type="title"/>
          </p:nvPr>
        </p:nvSpPr>
        <p:spPr>
          <a:xfrm>
            <a:off x="960000" y="5352600"/>
            <a:ext cx="10272000" cy="7636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834806805"/>
      </p:ext>
    </p:extLst>
  </p:cSld>
  <p:clrMapOvr>
    <a:masterClrMapping/>
  </p:clrMapOvr>
  <p:hf sldNum="0" hdr="0" ftr="0" dt="0"/>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235"/>
        <p:cNvGrpSpPr/>
        <p:nvPr/>
      </p:nvGrpSpPr>
      <p:grpSpPr>
        <a:xfrm>
          <a:off x="0" y="0"/>
          <a:ext cx="0" cy="0"/>
          <a:chOff x="0" y="0"/>
          <a:chExt cx="0" cy="0"/>
        </a:xfrm>
      </p:grpSpPr>
      <p:sp>
        <p:nvSpPr>
          <p:cNvPr id="236" name="Google Shape;236;p19"/>
          <p:cNvSpPr/>
          <p:nvPr/>
        </p:nvSpPr>
        <p:spPr>
          <a:xfrm flipH="1">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Poppins"/>
              <a:ea typeface="Poppins"/>
              <a:cs typeface="Poppins"/>
              <a:sym typeface="Poppins"/>
            </a:endParaRPr>
          </a:p>
        </p:txBody>
      </p:sp>
      <p:sp>
        <p:nvSpPr>
          <p:cNvPr id="237" name="Google Shape;237;p19"/>
          <p:cNvSpPr txBox="1">
            <a:spLocks noGrp="1"/>
          </p:cNvSpPr>
          <p:nvPr>
            <p:ph type="title"/>
          </p:nvPr>
        </p:nvSpPr>
        <p:spPr>
          <a:xfrm>
            <a:off x="1185967" y="1470633"/>
            <a:ext cx="10130800" cy="7636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238" name="Google Shape;238;p19"/>
          <p:cNvSpPr txBox="1">
            <a:spLocks noGrp="1"/>
          </p:cNvSpPr>
          <p:nvPr>
            <p:ph type="subTitle" idx="1"/>
          </p:nvPr>
        </p:nvSpPr>
        <p:spPr>
          <a:xfrm>
            <a:off x="1185967" y="2444200"/>
            <a:ext cx="10130800" cy="242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grpSp>
        <p:nvGrpSpPr>
          <p:cNvPr id="239" name="Google Shape;239;p19"/>
          <p:cNvGrpSpPr/>
          <p:nvPr/>
        </p:nvGrpSpPr>
        <p:grpSpPr>
          <a:xfrm>
            <a:off x="-826672" y="253801"/>
            <a:ext cx="12763672" cy="7812351"/>
            <a:chOff x="-620004" y="190350"/>
            <a:chExt cx="9572754" cy="5859263"/>
          </a:xfrm>
        </p:grpSpPr>
        <p:grpSp>
          <p:nvGrpSpPr>
            <p:cNvPr id="240" name="Google Shape;240;p19"/>
            <p:cNvGrpSpPr/>
            <p:nvPr/>
          </p:nvGrpSpPr>
          <p:grpSpPr>
            <a:xfrm>
              <a:off x="2559175" y="190350"/>
              <a:ext cx="6393575" cy="2921850"/>
              <a:chOff x="2559175" y="190350"/>
              <a:chExt cx="6393575" cy="2921850"/>
            </a:xfrm>
          </p:grpSpPr>
          <p:grpSp>
            <p:nvGrpSpPr>
              <p:cNvPr id="241" name="Google Shape;241;p19"/>
              <p:cNvGrpSpPr/>
              <p:nvPr/>
            </p:nvGrpSpPr>
            <p:grpSpPr>
              <a:xfrm rot="-5400000">
                <a:off x="8587350" y="2746800"/>
                <a:ext cx="593700" cy="137100"/>
                <a:chOff x="8290500" y="4746600"/>
                <a:chExt cx="593700" cy="137100"/>
              </a:xfrm>
            </p:grpSpPr>
            <p:sp>
              <p:nvSpPr>
                <p:cNvPr id="242" name="Google Shape;242;p19"/>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43" name="Google Shape;243;p19"/>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44" name="Google Shape;244;p19"/>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245" name="Google Shape;245;p19"/>
              <p:cNvGrpSpPr/>
              <p:nvPr/>
            </p:nvGrpSpPr>
            <p:grpSpPr>
              <a:xfrm rot="5400000">
                <a:off x="2786875" y="-37350"/>
                <a:ext cx="138900" cy="594300"/>
                <a:chOff x="259800" y="2501375"/>
                <a:chExt cx="138900" cy="594300"/>
              </a:xfrm>
            </p:grpSpPr>
            <p:sp>
              <p:nvSpPr>
                <p:cNvPr id="246" name="Google Shape;246;p19"/>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47" name="Google Shape;247;p19"/>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48" name="Google Shape;248;p19"/>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grpSp>
          <p:nvGrpSpPr>
            <p:cNvPr id="249" name="Google Shape;249;p19"/>
            <p:cNvGrpSpPr/>
            <p:nvPr/>
          </p:nvGrpSpPr>
          <p:grpSpPr>
            <a:xfrm>
              <a:off x="-620004" y="4241023"/>
              <a:ext cx="1728600" cy="1808590"/>
              <a:chOff x="-620004" y="4241023"/>
              <a:chExt cx="1728600" cy="1808590"/>
            </a:xfrm>
          </p:grpSpPr>
          <p:sp>
            <p:nvSpPr>
              <p:cNvPr id="250" name="Google Shape;250;p19"/>
              <p:cNvSpPr/>
              <p:nvPr/>
            </p:nvSpPr>
            <p:spPr>
              <a:xfrm>
                <a:off x="-620004" y="4321913"/>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51" name="Google Shape;251;p19"/>
              <p:cNvSpPr/>
              <p:nvPr/>
            </p:nvSpPr>
            <p:spPr>
              <a:xfrm rot="-7425">
                <a:off x="174844" y="4241173"/>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spTree>
    <p:extLst>
      <p:ext uri="{BB962C8B-B14F-4D97-AF65-F5344CB8AC3E}">
        <p14:creationId xmlns:p14="http://schemas.microsoft.com/office/powerpoint/2010/main" val="4220588544"/>
      </p:ext>
    </p:extLst>
  </p:cSld>
  <p:clrMapOvr>
    <a:masterClrMapping/>
  </p:clrMapOvr>
  <p:hf sldNum="0"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252"/>
        <p:cNvGrpSpPr/>
        <p:nvPr/>
      </p:nvGrpSpPr>
      <p:grpSpPr>
        <a:xfrm>
          <a:off x="0" y="0"/>
          <a:ext cx="0" cy="0"/>
          <a:chOff x="0" y="0"/>
          <a:chExt cx="0" cy="0"/>
        </a:xfrm>
      </p:grpSpPr>
      <p:sp>
        <p:nvSpPr>
          <p:cNvPr id="253" name="Google Shape;253;p20"/>
          <p:cNvSpPr/>
          <p:nvPr/>
        </p:nvSpPr>
        <p:spPr>
          <a:xfrm>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Poppins"/>
              <a:ea typeface="Poppins"/>
              <a:cs typeface="Poppins"/>
              <a:sym typeface="Poppins"/>
            </a:endParaRPr>
          </a:p>
        </p:txBody>
      </p:sp>
      <p:sp>
        <p:nvSpPr>
          <p:cNvPr id="254" name="Google Shape;254;p20"/>
          <p:cNvSpPr txBox="1">
            <a:spLocks noGrp="1"/>
          </p:cNvSpPr>
          <p:nvPr>
            <p:ph type="title"/>
          </p:nvPr>
        </p:nvSpPr>
        <p:spPr>
          <a:xfrm>
            <a:off x="1185967" y="1481980"/>
            <a:ext cx="5782800" cy="7636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255" name="Google Shape;255;p20"/>
          <p:cNvSpPr txBox="1">
            <a:spLocks noGrp="1"/>
          </p:cNvSpPr>
          <p:nvPr>
            <p:ph type="subTitle" idx="1"/>
          </p:nvPr>
        </p:nvSpPr>
        <p:spPr>
          <a:xfrm>
            <a:off x="1185967" y="2444216"/>
            <a:ext cx="5782800" cy="1492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grpSp>
        <p:nvGrpSpPr>
          <p:cNvPr id="256" name="Google Shape;256;p20"/>
          <p:cNvGrpSpPr/>
          <p:nvPr/>
        </p:nvGrpSpPr>
        <p:grpSpPr>
          <a:xfrm>
            <a:off x="-1171335" y="-1321080"/>
            <a:ext cx="14656077" cy="9733033"/>
            <a:chOff x="-878501" y="-990811"/>
            <a:chExt cx="10992058" cy="7299775"/>
          </a:xfrm>
        </p:grpSpPr>
        <p:grpSp>
          <p:nvGrpSpPr>
            <p:cNvPr id="257" name="Google Shape;257;p20"/>
            <p:cNvGrpSpPr/>
            <p:nvPr/>
          </p:nvGrpSpPr>
          <p:grpSpPr>
            <a:xfrm>
              <a:off x="190350" y="-990811"/>
              <a:ext cx="9923207" cy="5943061"/>
              <a:chOff x="190350" y="-990811"/>
              <a:chExt cx="9923207" cy="5943061"/>
            </a:xfrm>
          </p:grpSpPr>
          <p:grpSp>
            <p:nvGrpSpPr>
              <p:cNvPr id="258" name="Google Shape;258;p20"/>
              <p:cNvGrpSpPr/>
              <p:nvPr/>
            </p:nvGrpSpPr>
            <p:grpSpPr>
              <a:xfrm>
                <a:off x="190350" y="2501375"/>
                <a:ext cx="8084250" cy="2450875"/>
                <a:chOff x="190350" y="2501375"/>
                <a:chExt cx="8084250" cy="2450875"/>
              </a:xfrm>
            </p:grpSpPr>
            <p:grpSp>
              <p:nvGrpSpPr>
                <p:cNvPr id="259" name="Google Shape;259;p20"/>
                <p:cNvGrpSpPr/>
                <p:nvPr/>
              </p:nvGrpSpPr>
              <p:grpSpPr>
                <a:xfrm>
                  <a:off x="7680900" y="4815150"/>
                  <a:ext cx="593700" cy="137100"/>
                  <a:chOff x="8290500" y="4746600"/>
                  <a:chExt cx="593700" cy="137100"/>
                </a:xfrm>
              </p:grpSpPr>
              <p:sp>
                <p:nvSpPr>
                  <p:cNvPr id="260" name="Google Shape;260;p20"/>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61" name="Google Shape;261;p20"/>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62" name="Google Shape;262;p20"/>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263" name="Google Shape;263;p20"/>
                <p:cNvGrpSpPr/>
                <p:nvPr/>
              </p:nvGrpSpPr>
              <p:grpSpPr>
                <a:xfrm>
                  <a:off x="190350" y="2501375"/>
                  <a:ext cx="138900" cy="594300"/>
                  <a:chOff x="259800" y="2501375"/>
                  <a:chExt cx="138900" cy="594300"/>
                </a:xfrm>
              </p:grpSpPr>
              <p:sp>
                <p:nvSpPr>
                  <p:cNvPr id="264" name="Google Shape;264;p20"/>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65" name="Google Shape;265;p20"/>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66" name="Google Shape;266;p20"/>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grpSp>
            <p:nvGrpSpPr>
              <p:cNvPr id="267" name="Google Shape;267;p20"/>
              <p:cNvGrpSpPr/>
              <p:nvPr/>
            </p:nvGrpSpPr>
            <p:grpSpPr>
              <a:xfrm rot="-824666">
                <a:off x="8144211" y="-802963"/>
                <a:ext cx="1789611" cy="1728662"/>
                <a:chOff x="7777000" y="-567252"/>
                <a:chExt cx="1789547" cy="1728600"/>
              </a:xfrm>
            </p:grpSpPr>
            <p:sp>
              <p:nvSpPr>
                <p:cNvPr id="268" name="Google Shape;268;p20"/>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69" name="Google Shape;269;p20"/>
                <p:cNvSpPr/>
                <p:nvPr/>
              </p:nvSpPr>
              <p:spPr>
                <a:xfrm>
                  <a:off x="7777000" y="227601"/>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grpSp>
          <p:nvGrpSpPr>
            <p:cNvPr id="270" name="Google Shape;270;p20"/>
            <p:cNvGrpSpPr/>
            <p:nvPr/>
          </p:nvGrpSpPr>
          <p:grpSpPr>
            <a:xfrm>
              <a:off x="-878501" y="4062564"/>
              <a:ext cx="2245800" cy="2246400"/>
              <a:chOff x="-878501" y="4062564"/>
              <a:chExt cx="2245800" cy="2246400"/>
            </a:xfrm>
          </p:grpSpPr>
          <p:sp>
            <p:nvSpPr>
              <p:cNvPr id="271" name="Google Shape;271;p20"/>
              <p:cNvSpPr/>
              <p:nvPr/>
            </p:nvSpPr>
            <p:spPr>
              <a:xfrm rot="4093245">
                <a:off x="-619948" y="4321891"/>
                <a:ext cx="1728694" cy="1727747"/>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72" name="Google Shape;272;p20"/>
              <p:cNvSpPr/>
              <p:nvPr/>
            </p:nvSpPr>
            <p:spPr>
              <a:xfrm rot="-7425">
                <a:off x="987719" y="4813498"/>
                <a:ext cx="138900" cy="1389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spTree>
    <p:extLst>
      <p:ext uri="{BB962C8B-B14F-4D97-AF65-F5344CB8AC3E}">
        <p14:creationId xmlns:p14="http://schemas.microsoft.com/office/powerpoint/2010/main" val="4270486728"/>
      </p:ext>
    </p:extLst>
  </p:cSld>
  <p:clrMapOvr>
    <a:masterClrMapping/>
  </p:clrMapOvr>
  <p:hf sldNum="0"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Title and text 4">
  <p:cSld name="1_Title and text 4">
    <p:spTree>
      <p:nvGrpSpPr>
        <p:cNvPr id="1" name="Shape 273"/>
        <p:cNvGrpSpPr/>
        <p:nvPr/>
      </p:nvGrpSpPr>
      <p:grpSpPr>
        <a:xfrm>
          <a:off x="0" y="0"/>
          <a:ext cx="0" cy="0"/>
          <a:chOff x="0" y="0"/>
          <a:chExt cx="0" cy="0"/>
        </a:xfrm>
      </p:grpSpPr>
      <p:sp>
        <p:nvSpPr>
          <p:cNvPr id="274" name="Google Shape;274;p21"/>
          <p:cNvSpPr/>
          <p:nvPr/>
        </p:nvSpPr>
        <p:spPr>
          <a:xfrm>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Poppins"/>
              <a:ea typeface="Poppins"/>
              <a:cs typeface="Poppins"/>
              <a:sym typeface="Poppins"/>
            </a:endParaRPr>
          </a:p>
        </p:txBody>
      </p:sp>
      <p:sp>
        <p:nvSpPr>
          <p:cNvPr id="275" name="Google Shape;275;p21"/>
          <p:cNvSpPr txBox="1">
            <a:spLocks noGrp="1"/>
          </p:cNvSpPr>
          <p:nvPr>
            <p:ph type="title"/>
          </p:nvPr>
        </p:nvSpPr>
        <p:spPr>
          <a:xfrm>
            <a:off x="2359800" y="2414300"/>
            <a:ext cx="7472400" cy="23528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3500"/>
              <a:buFont typeface="Poppins SemiBold"/>
              <a:buNone/>
              <a:defRPr sz="3333" b="0">
                <a:latin typeface="Poppins SemiBold"/>
                <a:ea typeface="Poppins SemiBold"/>
                <a:cs typeface="Poppins SemiBold"/>
                <a:sym typeface="Poppins SemiBold"/>
              </a:defRPr>
            </a:lvl1pPr>
            <a:lvl2pPr lvl="1" algn="ctr" rtl="0">
              <a:spcBef>
                <a:spcPts val="0"/>
              </a:spcBef>
              <a:spcAft>
                <a:spcPts val="0"/>
              </a:spcAft>
              <a:buSzPts val="3500"/>
              <a:buFont typeface="Poppins SemiBold"/>
              <a:buNone/>
              <a:defRPr b="0">
                <a:latin typeface="Poppins SemiBold"/>
                <a:ea typeface="Poppins SemiBold"/>
                <a:cs typeface="Poppins SemiBold"/>
                <a:sym typeface="Poppins SemiBold"/>
              </a:defRPr>
            </a:lvl2pPr>
            <a:lvl3pPr lvl="2" algn="ctr" rtl="0">
              <a:spcBef>
                <a:spcPts val="0"/>
              </a:spcBef>
              <a:spcAft>
                <a:spcPts val="0"/>
              </a:spcAft>
              <a:buSzPts val="3500"/>
              <a:buFont typeface="Poppins SemiBold"/>
              <a:buNone/>
              <a:defRPr b="0">
                <a:latin typeface="Poppins SemiBold"/>
                <a:ea typeface="Poppins SemiBold"/>
                <a:cs typeface="Poppins SemiBold"/>
                <a:sym typeface="Poppins SemiBold"/>
              </a:defRPr>
            </a:lvl3pPr>
            <a:lvl4pPr lvl="3" algn="ctr" rtl="0">
              <a:spcBef>
                <a:spcPts val="0"/>
              </a:spcBef>
              <a:spcAft>
                <a:spcPts val="0"/>
              </a:spcAft>
              <a:buSzPts val="3500"/>
              <a:buFont typeface="Poppins SemiBold"/>
              <a:buNone/>
              <a:defRPr b="0">
                <a:latin typeface="Poppins SemiBold"/>
                <a:ea typeface="Poppins SemiBold"/>
                <a:cs typeface="Poppins SemiBold"/>
                <a:sym typeface="Poppins SemiBold"/>
              </a:defRPr>
            </a:lvl4pPr>
            <a:lvl5pPr lvl="4" algn="ctr" rtl="0">
              <a:spcBef>
                <a:spcPts val="0"/>
              </a:spcBef>
              <a:spcAft>
                <a:spcPts val="0"/>
              </a:spcAft>
              <a:buSzPts val="3500"/>
              <a:buFont typeface="Poppins SemiBold"/>
              <a:buNone/>
              <a:defRPr b="0">
                <a:latin typeface="Poppins SemiBold"/>
                <a:ea typeface="Poppins SemiBold"/>
                <a:cs typeface="Poppins SemiBold"/>
                <a:sym typeface="Poppins SemiBold"/>
              </a:defRPr>
            </a:lvl5pPr>
            <a:lvl6pPr lvl="5" algn="ctr" rtl="0">
              <a:spcBef>
                <a:spcPts val="0"/>
              </a:spcBef>
              <a:spcAft>
                <a:spcPts val="0"/>
              </a:spcAft>
              <a:buSzPts val="3500"/>
              <a:buFont typeface="Poppins SemiBold"/>
              <a:buNone/>
              <a:defRPr b="0">
                <a:latin typeface="Poppins SemiBold"/>
                <a:ea typeface="Poppins SemiBold"/>
                <a:cs typeface="Poppins SemiBold"/>
                <a:sym typeface="Poppins SemiBold"/>
              </a:defRPr>
            </a:lvl6pPr>
            <a:lvl7pPr lvl="6" algn="ctr" rtl="0">
              <a:spcBef>
                <a:spcPts val="0"/>
              </a:spcBef>
              <a:spcAft>
                <a:spcPts val="0"/>
              </a:spcAft>
              <a:buSzPts val="3500"/>
              <a:buFont typeface="Poppins SemiBold"/>
              <a:buNone/>
              <a:defRPr b="0">
                <a:latin typeface="Poppins SemiBold"/>
                <a:ea typeface="Poppins SemiBold"/>
                <a:cs typeface="Poppins SemiBold"/>
                <a:sym typeface="Poppins SemiBold"/>
              </a:defRPr>
            </a:lvl7pPr>
            <a:lvl8pPr lvl="7" algn="ctr" rtl="0">
              <a:spcBef>
                <a:spcPts val="0"/>
              </a:spcBef>
              <a:spcAft>
                <a:spcPts val="0"/>
              </a:spcAft>
              <a:buSzPts val="3500"/>
              <a:buFont typeface="Poppins SemiBold"/>
              <a:buNone/>
              <a:defRPr b="0">
                <a:latin typeface="Poppins SemiBold"/>
                <a:ea typeface="Poppins SemiBold"/>
                <a:cs typeface="Poppins SemiBold"/>
                <a:sym typeface="Poppins SemiBold"/>
              </a:defRPr>
            </a:lvl8pPr>
            <a:lvl9pPr lvl="8" algn="ctr" rtl="0">
              <a:spcBef>
                <a:spcPts val="0"/>
              </a:spcBef>
              <a:spcAft>
                <a:spcPts val="0"/>
              </a:spcAft>
              <a:buSzPts val="3500"/>
              <a:buFont typeface="Poppins SemiBold"/>
              <a:buNone/>
              <a:defRPr b="0">
                <a:latin typeface="Poppins SemiBold"/>
                <a:ea typeface="Poppins SemiBold"/>
                <a:cs typeface="Poppins SemiBold"/>
                <a:sym typeface="Poppins SemiBold"/>
              </a:defRPr>
            </a:lvl9pPr>
          </a:lstStyle>
          <a:p>
            <a:r>
              <a:rPr lang="en-US"/>
              <a:t>Click to edit Master title style</a:t>
            </a:r>
            <a:endParaRPr/>
          </a:p>
        </p:txBody>
      </p:sp>
      <p:grpSp>
        <p:nvGrpSpPr>
          <p:cNvPr id="276" name="Google Shape;276;p21"/>
          <p:cNvGrpSpPr/>
          <p:nvPr/>
        </p:nvGrpSpPr>
        <p:grpSpPr>
          <a:xfrm>
            <a:off x="-805988" y="-662452"/>
            <a:ext cx="13861413" cy="8768549"/>
            <a:chOff x="-604491" y="-496839"/>
            <a:chExt cx="10396060" cy="6576412"/>
          </a:xfrm>
        </p:grpSpPr>
        <p:grpSp>
          <p:nvGrpSpPr>
            <p:cNvPr id="277" name="Google Shape;277;p21"/>
            <p:cNvGrpSpPr/>
            <p:nvPr/>
          </p:nvGrpSpPr>
          <p:grpSpPr>
            <a:xfrm>
              <a:off x="190350" y="191250"/>
              <a:ext cx="7295250" cy="2920850"/>
              <a:chOff x="190350" y="191250"/>
              <a:chExt cx="7295250" cy="2920850"/>
            </a:xfrm>
          </p:grpSpPr>
          <p:grpSp>
            <p:nvGrpSpPr>
              <p:cNvPr id="278" name="Google Shape;278;p21"/>
              <p:cNvGrpSpPr/>
              <p:nvPr/>
            </p:nvGrpSpPr>
            <p:grpSpPr>
              <a:xfrm>
                <a:off x="190350" y="2517800"/>
                <a:ext cx="138900" cy="594300"/>
                <a:chOff x="259800" y="2501375"/>
                <a:chExt cx="138900" cy="594300"/>
              </a:xfrm>
            </p:grpSpPr>
            <p:sp>
              <p:nvSpPr>
                <p:cNvPr id="279" name="Google Shape;279;p21"/>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80" name="Google Shape;280;p21"/>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81" name="Google Shape;281;p21"/>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282" name="Google Shape;282;p21"/>
              <p:cNvGrpSpPr/>
              <p:nvPr/>
            </p:nvGrpSpPr>
            <p:grpSpPr>
              <a:xfrm>
                <a:off x="6891900" y="191250"/>
                <a:ext cx="593700" cy="137100"/>
                <a:chOff x="8290500" y="4746600"/>
                <a:chExt cx="593700" cy="137100"/>
              </a:xfrm>
            </p:grpSpPr>
            <p:sp>
              <p:nvSpPr>
                <p:cNvPr id="283" name="Google Shape;283;p21"/>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84" name="Google Shape;284;p21"/>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85" name="Google Shape;285;p21"/>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sp>
          <p:nvSpPr>
            <p:cNvPr id="286" name="Google Shape;286;p21"/>
            <p:cNvSpPr/>
            <p:nvPr/>
          </p:nvSpPr>
          <p:spPr>
            <a:xfrm rot="10800000">
              <a:off x="-604491" y="-496839"/>
              <a:ext cx="1728600" cy="1727400"/>
            </a:xfrm>
            <a:prstGeom prst="arc">
              <a:avLst>
                <a:gd name="adj1" fmla="val 20606760"/>
                <a:gd name="adj2" fmla="val 1233493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nvGrpSpPr>
            <p:cNvPr id="287" name="Google Shape;287;p21"/>
            <p:cNvGrpSpPr/>
            <p:nvPr/>
          </p:nvGrpSpPr>
          <p:grpSpPr>
            <a:xfrm rot="7200044">
              <a:off x="7720263" y="3988947"/>
              <a:ext cx="1728562" cy="1789510"/>
              <a:chOff x="-433476" y="-754650"/>
              <a:chExt cx="1728600" cy="1789549"/>
            </a:xfrm>
          </p:grpSpPr>
          <p:sp>
            <p:nvSpPr>
              <p:cNvPr id="288" name="Google Shape;288;p21"/>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89" name="Google Shape;289;p21"/>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spTree>
    <p:extLst>
      <p:ext uri="{BB962C8B-B14F-4D97-AF65-F5344CB8AC3E}">
        <p14:creationId xmlns:p14="http://schemas.microsoft.com/office/powerpoint/2010/main" val="1204120401"/>
      </p:ext>
    </p:extLst>
  </p:cSld>
  <p:clrMapOvr>
    <a:masterClrMapping/>
  </p:clrMapOvr>
  <p:hf sldNum="0"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90"/>
        <p:cNvGrpSpPr/>
        <p:nvPr/>
      </p:nvGrpSpPr>
      <p:grpSpPr>
        <a:xfrm>
          <a:off x="0" y="0"/>
          <a:ext cx="0" cy="0"/>
          <a:chOff x="0" y="0"/>
          <a:chExt cx="0" cy="0"/>
        </a:xfrm>
      </p:grpSpPr>
      <p:sp>
        <p:nvSpPr>
          <p:cNvPr id="291" name="Google Shape;291;p22"/>
          <p:cNvSpPr/>
          <p:nvPr/>
        </p:nvSpPr>
        <p:spPr>
          <a:xfrm flipH="1">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Poppins"/>
              <a:ea typeface="Poppins"/>
              <a:cs typeface="Poppins"/>
              <a:sym typeface="Poppins"/>
            </a:endParaRPr>
          </a:p>
        </p:txBody>
      </p:sp>
      <p:sp>
        <p:nvSpPr>
          <p:cNvPr id="292" name="Google Shape;292;p22"/>
          <p:cNvSpPr txBox="1">
            <a:spLocks noGrp="1"/>
          </p:cNvSpPr>
          <p:nvPr>
            <p:ph type="title"/>
          </p:nvPr>
        </p:nvSpPr>
        <p:spPr>
          <a:xfrm>
            <a:off x="3017167" y="957133"/>
            <a:ext cx="6157600" cy="127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8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293" name="Google Shape;293;p22"/>
          <p:cNvSpPr txBox="1">
            <a:spLocks noGrp="1"/>
          </p:cNvSpPr>
          <p:nvPr>
            <p:ph type="subTitle" idx="1"/>
          </p:nvPr>
        </p:nvSpPr>
        <p:spPr>
          <a:xfrm>
            <a:off x="3017101" y="2131965"/>
            <a:ext cx="6157600" cy="141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grpSp>
        <p:nvGrpSpPr>
          <p:cNvPr id="294" name="Google Shape;294;p22"/>
          <p:cNvGrpSpPr/>
          <p:nvPr/>
        </p:nvGrpSpPr>
        <p:grpSpPr>
          <a:xfrm>
            <a:off x="-799401" y="-1308978"/>
            <a:ext cx="14027425" cy="9072724"/>
            <a:chOff x="-599551" y="-981734"/>
            <a:chExt cx="10520569" cy="6804543"/>
          </a:xfrm>
        </p:grpSpPr>
        <p:grpSp>
          <p:nvGrpSpPr>
            <p:cNvPr id="295" name="Google Shape;295;p22"/>
            <p:cNvGrpSpPr/>
            <p:nvPr/>
          </p:nvGrpSpPr>
          <p:grpSpPr>
            <a:xfrm>
              <a:off x="2559175" y="190350"/>
              <a:ext cx="6393575" cy="2921850"/>
              <a:chOff x="2559175" y="190350"/>
              <a:chExt cx="6393575" cy="2921850"/>
            </a:xfrm>
          </p:grpSpPr>
          <p:grpSp>
            <p:nvGrpSpPr>
              <p:cNvPr id="296" name="Google Shape;296;p22"/>
              <p:cNvGrpSpPr/>
              <p:nvPr/>
            </p:nvGrpSpPr>
            <p:grpSpPr>
              <a:xfrm rot="-5400000">
                <a:off x="8587350" y="2746800"/>
                <a:ext cx="593700" cy="137100"/>
                <a:chOff x="8290500" y="4746600"/>
                <a:chExt cx="593700" cy="137100"/>
              </a:xfrm>
            </p:grpSpPr>
            <p:sp>
              <p:nvSpPr>
                <p:cNvPr id="297" name="Google Shape;297;p22"/>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98" name="Google Shape;298;p22"/>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299" name="Google Shape;299;p22"/>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300" name="Google Shape;300;p22"/>
              <p:cNvGrpSpPr/>
              <p:nvPr/>
            </p:nvGrpSpPr>
            <p:grpSpPr>
              <a:xfrm rot="5400000">
                <a:off x="2786875" y="-37350"/>
                <a:ext cx="138900" cy="594300"/>
                <a:chOff x="259800" y="2501375"/>
                <a:chExt cx="138900" cy="594300"/>
              </a:xfrm>
            </p:grpSpPr>
            <p:sp>
              <p:nvSpPr>
                <p:cNvPr id="301" name="Google Shape;301;p22"/>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302" name="Google Shape;302;p22"/>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303" name="Google Shape;303;p22"/>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grpSp>
          <p:nvGrpSpPr>
            <p:cNvPr id="304" name="Google Shape;304;p22"/>
            <p:cNvGrpSpPr/>
            <p:nvPr/>
          </p:nvGrpSpPr>
          <p:grpSpPr>
            <a:xfrm>
              <a:off x="-599551" y="-981734"/>
              <a:ext cx="10520569" cy="6804543"/>
              <a:chOff x="-599551" y="-981734"/>
              <a:chExt cx="10520569" cy="6804543"/>
            </a:xfrm>
          </p:grpSpPr>
          <p:grpSp>
            <p:nvGrpSpPr>
              <p:cNvPr id="305" name="Google Shape;305;p22"/>
              <p:cNvGrpSpPr/>
              <p:nvPr/>
            </p:nvGrpSpPr>
            <p:grpSpPr>
              <a:xfrm rot="-6299960">
                <a:off x="-375881" y="3861665"/>
                <a:ext cx="1728548" cy="1789496"/>
                <a:chOff x="-433476" y="-754650"/>
                <a:chExt cx="1728600" cy="1789549"/>
              </a:xfrm>
            </p:grpSpPr>
            <p:sp>
              <p:nvSpPr>
                <p:cNvPr id="306" name="Google Shape;306;p22"/>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307" name="Google Shape;307;p22"/>
                <p:cNvSpPr/>
                <p:nvPr/>
              </p:nvSpPr>
              <p:spPr>
                <a:xfrm>
                  <a:off x="361376" y="895999"/>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308" name="Google Shape;308;p22"/>
              <p:cNvGrpSpPr/>
              <p:nvPr/>
            </p:nvGrpSpPr>
            <p:grpSpPr>
              <a:xfrm rot="-2700000">
                <a:off x="7782413" y="-602185"/>
                <a:ext cx="1789529" cy="1728583"/>
                <a:chOff x="7777000" y="-567252"/>
                <a:chExt cx="1789547" cy="1728600"/>
              </a:xfrm>
            </p:grpSpPr>
            <p:sp>
              <p:nvSpPr>
                <p:cNvPr id="309" name="Google Shape;309;p22"/>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310" name="Google Shape;310;p22"/>
                <p:cNvSpPr/>
                <p:nvPr/>
              </p:nvSpPr>
              <p:spPr>
                <a:xfrm>
                  <a:off x="7777000" y="227601"/>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grpSp>
      <p:sp>
        <p:nvSpPr>
          <p:cNvPr id="311" name="Google Shape;311;p22"/>
          <p:cNvSpPr txBox="1"/>
          <p:nvPr/>
        </p:nvSpPr>
        <p:spPr>
          <a:xfrm>
            <a:off x="2449533" y="4473533"/>
            <a:ext cx="7292800" cy="956800"/>
          </a:xfrm>
          <a:prstGeom prst="rect">
            <a:avLst/>
          </a:prstGeom>
          <a:noFill/>
          <a:ln>
            <a:noFill/>
          </a:ln>
        </p:spPr>
        <p:txBody>
          <a:bodyPr spcFirstLastPara="1" wrap="square" lIns="121900" tIns="121900" rIns="121900" bIns="121900" anchor="t" anchorCtr="0">
            <a:noAutofit/>
          </a:bodyPr>
          <a:lstStyle/>
          <a:p>
            <a:pPr marL="0" lvl="0" indent="0" algn="ctr" rtl="0">
              <a:spcBef>
                <a:spcPts val="400"/>
              </a:spcBef>
              <a:spcAft>
                <a:spcPts val="0"/>
              </a:spcAft>
              <a:buNone/>
            </a:pPr>
            <a:r>
              <a:rPr lang="en" sz="1600" b="1">
                <a:solidFill>
                  <a:schemeClr val="dk1"/>
                </a:solidFill>
                <a:latin typeface="Poppins"/>
                <a:ea typeface="Poppins"/>
                <a:cs typeface="Poppins"/>
                <a:sym typeface="Poppins"/>
              </a:rPr>
              <a:t>CREDITS:</a:t>
            </a:r>
            <a:r>
              <a:rPr lang="en" sz="1600">
                <a:solidFill>
                  <a:schemeClr val="dk1"/>
                </a:solidFill>
                <a:latin typeface="Poppins"/>
                <a:ea typeface="Poppins"/>
                <a:cs typeface="Poppins"/>
                <a:sym typeface="Poppins"/>
              </a:rPr>
              <a:t> This presentation template was created by </a:t>
            </a:r>
            <a:r>
              <a:rPr lang="en" sz="1600" b="1" u="sng">
                <a:solidFill>
                  <a:schemeClr val="dk1"/>
                </a:solid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1600">
                <a:solidFill>
                  <a:schemeClr val="dk1"/>
                </a:solidFill>
                <a:latin typeface="Poppins"/>
                <a:ea typeface="Poppins"/>
                <a:cs typeface="Poppins"/>
                <a:sym typeface="Poppins"/>
              </a:rPr>
              <a:t>, and includes icons by </a:t>
            </a:r>
            <a:r>
              <a:rPr lang="en" sz="1600" b="1" u="sng">
                <a:solidFill>
                  <a:schemeClr val="dk1"/>
                </a:solid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1600">
                <a:solidFill>
                  <a:schemeClr val="dk1"/>
                </a:solidFill>
                <a:latin typeface="Poppins"/>
                <a:ea typeface="Poppins"/>
                <a:cs typeface="Poppins"/>
                <a:sym typeface="Poppins"/>
              </a:rPr>
              <a:t>, and infographics &amp; images by </a:t>
            </a:r>
            <a:r>
              <a:rPr lang="en" sz="1600" b="1" u="sng">
                <a:solidFill>
                  <a:schemeClr val="dk1"/>
                </a:solid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r>
              <a:rPr lang="en" sz="1600" u="sng">
                <a:solidFill>
                  <a:schemeClr val="dk1"/>
                </a:solidFill>
                <a:latin typeface="Poppins"/>
                <a:ea typeface="Poppins"/>
                <a:cs typeface="Poppins"/>
                <a:sym typeface="Poppins"/>
              </a:rPr>
              <a:t> </a:t>
            </a:r>
            <a:r>
              <a:rPr lang="en" sz="1600">
                <a:solidFill>
                  <a:schemeClr val="dk1"/>
                </a:solidFill>
                <a:latin typeface="Poppins"/>
                <a:ea typeface="Poppins"/>
                <a:cs typeface="Poppins"/>
                <a:sym typeface="Poppins"/>
              </a:rPr>
              <a:t>and content by </a:t>
            </a:r>
            <a:r>
              <a:rPr lang="en" sz="1600" b="1">
                <a:solidFill>
                  <a:schemeClr val="dk1"/>
                </a:solidFill>
                <a:latin typeface="Poppins"/>
                <a:ea typeface="Poppins"/>
                <a:cs typeface="Poppins"/>
                <a:sym typeface="Poppins"/>
              </a:rPr>
              <a:t>Swetha Tandri</a:t>
            </a:r>
            <a:endParaRPr sz="1600" b="1">
              <a:solidFill>
                <a:schemeClr val="dk1"/>
              </a:solidFill>
              <a:latin typeface="Poppins"/>
              <a:ea typeface="Poppins"/>
              <a:cs typeface="Poppins"/>
              <a:sym typeface="Poppins"/>
            </a:endParaRPr>
          </a:p>
        </p:txBody>
      </p:sp>
    </p:spTree>
    <p:extLst>
      <p:ext uri="{BB962C8B-B14F-4D97-AF65-F5344CB8AC3E}">
        <p14:creationId xmlns:p14="http://schemas.microsoft.com/office/powerpoint/2010/main" val="1471191421"/>
      </p:ext>
    </p:extLst>
  </p:cSld>
  <p:clrMapOvr>
    <a:masterClrMapping/>
  </p:clrMapOvr>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312"/>
        <p:cNvGrpSpPr/>
        <p:nvPr/>
      </p:nvGrpSpPr>
      <p:grpSpPr>
        <a:xfrm>
          <a:off x="0" y="0"/>
          <a:ext cx="0" cy="0"/>
          <a:chOff x="0" y="0"/>
          <a:chExt cx="0" cy="0"/>
        </a:xfrm>
      </p:grpSpPr>
      <p:sp>
        <p:nvSpPr>
          <p:cNvPr id="313" name="Google Shape;313;p23"/>
          <p:cNvSpPr/>
          <p:nvPr/>
        </p:nvSpPr>
        <p:spPr>
          <a:xfrm>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Poppins"/>
              <a:ea typeface="Poppins"/>
              <a:cs typeface="Poppins"/>
              <a:sym typeface="Poppins"/>
            </a:endParaRPr>
          </a:p>
        </p:txBody>
      </p:sp>
      <p:grpSp>
        <p:nvGrpSpPr>
          <p:cNvPr id="314" name="Google Shape;314;p23"/>
          <p:cNvGrpSpPr/>
          <p:nvPr/>
        </p:nvGrpSpPr>
        <p:grpSpPr>
          <a:xfrm>
            <a:off x="-805988" y="-662452"/>
            <a:ext cx="13861413" cy="8768549"/>
            <a:chOff x="-604491" y="-496839"/>
            <a:chExt cx="10396060" cy="6576412"/>
          </a:xfrm>
        </p:grpSpPr>
        <p:grpSp>
          <p:nvGrpSpPr>
            <p:cNvPr id="315" name="Google Shape;315;p23"/>
            <p:cNvGrpSpPr/>
            <p:nvPr/>
          </p:nvGrpSpPr>
          <p:grpSpPr>
            <a:xfrm>
              <a:off x="190350" y="191250"/>
              <a:ext cx="7295250" cy="2920850"/>
              <a:chOff x="190350" y="191250"/>
              <a:chExt cx="7295250" cy="2920850"/>
            </a:xfrm>
          </p:grpSpPr>
          <p:grpSp>
            <p:nvGrpSpPr>
              <p:cNvPr id="316" name="Google Shape;316;p23"/>
              <p:cNvGrpSpPr/>
              <p:nvPr/>
            </p:nvGrpSpPr>
            <p:grpSpPr>
              <a:xfrm>
                <a:off x="190350" y="2517800"/>
                <a:ext cx="138900" cy="594300"/>
                <a:chOff x="259800" y="2501375"/>
                <a:chExt cx="138900" cy="594300"/>
              </a:xfrm>
            </p:grpSpPr>
            <p:sp>
              <p:nvSpPr>
                <p:cNvPr id="317" name="Google Shape;317;p23"/>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318" name="Google Shape;318;p23"/>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319" name="Google Shape;319;p23"/>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320" name="Google Shape;320;p23"/>
              <p:cNvGrpSpPr/>
              <p:nvPr/>
            </p:nvGrpSpPr>
            <p:grpSpPr>
              <a:xfrm>
                <a:off x="6891900" y="191250"/>
                <a:ext cx="593700" cy="137100"/>
                <a:chOff x="8290500" y="4746600"/>
                <a:chExt cx="593700" cy="137100"/>
              </a:xfrm>
            </p:grpSpPr>
            <p:sp>
              <p:nvSpPr>
                <p:cNvPr id="321" name="Google Shape;321;p23"/>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322" name="Google Shape;322;p23"/>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323" name="Google Shape;323;p23"/>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grpSp>
          <p:nvGrpSpPr>
            <p:cNvPr id="324" name="Google Shape;324;p23"/>
            <p:cNvGrpSpPr/>
            <p:nvPr/>
          </p:nvGrpSpPr>
          <p:grpSpPr>
            <a:xfrm>
              <a:off x="-604491" y="-496839"/>
              <a:ext cx="10396060" cy="6576412"/>
              <a:chOff x="-604491" y="-496839"/>
              <a:chExt cx="10396060" cy="6576412"/>
            </a:xfrm>
          </p:grpSpPr>
          <p:sp>
            <p:nvSpPr>
              <p:cNvPr id="325" name="Google Shape;325;p23"/>
              <p:cNvSpPr/>
              <p:nvPr/>
            </p:nvSpPr>
            <p:spPr>
              <a:xfrm rot="10800000">
                <a:off x="-604491" y="-496839"/>
                <a:ext cx="1728600" cy="1727400"/>
              </a:xfrm>
              <a:prstGeom prst="arc">
                <a:avLst>
                  <a:gd name="adj1" fmla="val 20606760"/>
                  <a:gd name="adj2" fmla="val 1233493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nvGrpSpPr>
              <p:cNvPr id="326" name="Google Shape;326;p23"/>
              <p:cNvGrpSpPr/>
              <p:nvPr/>
            </p:nvGrpSpPr>
            <p:grpSpPr>
              <a:xfrm rot="7200044">
                <a:off x="7720263" y="3988947"/>
                <a:ext cx="1728562" cy="1789510"/>
                <a:chOff x="-433476" y="-754650"/>
                <a:chExt cx="1728600" cy="1789549"/>
              </a:xfrm>
            </p:grpSpPr>
            <p:sp>
              <p:nvSpPr>
                <p:cNvPr id="327" name="Google Shape;327;p23"/>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328" name="Google Shape;328;p23"/>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grpSp>
    </p:spTree>
    <p:extLst>
      <p:ext uri="{BB962C8B-B14F-4D97-AF65-F5344CB8AC3E}">
        <p14:creationId xmlns:p14="http://schemas.microsoft.com/office/powerpoint/2010/main" val="2179370132"/>
      </p:ext>
    </p:extLst>
  </p:cSld>
  <p:clrMapOvr>
    <a:masterClrMapping/>
  </p:clrMapOvr>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329"/>
        <p:cNvGrpSpPr/>
        <p:nvPr/>
      </p:nvGrpSpPr>
      <p:grpSpPr>
        <a:xfrm>
          <a:off x="0" y="0"/>
          <a:ext cx="0" cy="0"/>
          <a:chOff x="0" y="0"/>
          <a:chExt cx="0" cy="0"/>
        </a:xfrm>
      </p:grpSpPr>
      <p:sp>
        <p:nvSpPr>
          <p:cNvPr id="330" name="Google Shape;330;p24"/>
          <p:cNvSpPr/>
          <p:nvPr/>
        </p:nvSpPr>
        <p:spPr>
          <a:xfrm flipH="1">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Poppins"/>
              <a:ea typeface="Poppins"/>
              <a:cs typeface="Poppins"/>
              <a:sym typeface="Poppins"/>
            </a:endParaRPr>
          </a:p>
        </p:txBody>
      </p:sp>
      <p:grpSp>
        <p:nvGrpSpPr>
          <p:cNvPr id="331" name="Google Shape;331;p24"/>
          <p:cNvGrpSpPr/>
          <p:nvPr/>
        </p:nvGrpSpPr>
        <p:grpSpPr>
          <a:xfrm>
            <a:off x="-1405541" y="-875171"/>
            <a:ext cx="14793840" cy="8789323"/>
            <a:chOff x="-1054156" y="-656378"/>
            <a:chExt cx="11095380" cy="6591992"/>
          </a:xfrm>
        </p:grpSpPr>
        <p:grpSp>
          <p:nvGrpSpPr>
            <p:cNvPr id="332" name="Google Shape;332;p24"/>
            <p:cNvGrpSpPr/>
            <p:nvPr/>
          </p:nvGrpSpPr>
          <p:grpSpPr>
            <a:xfrm rot="-5400000">
              <a:off x="4056875" y="4581625"/>
              <a:ext cx="138900" cy="594300"/>
              <a:chOff x="259800" y="2501375"/>
              <a:chExt cx="138900" cy="594300"/>
            </a:xfrm>
          </p:grpSpPr>
          <p:sp>
            <p:nvSpPr>
              <p:cNvPr id="333" name="Google Shape;333;p24"/>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334" name="Google Shape;334;p24"/>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335" name="Google Shape;335;p24"/>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336" name="Google Shape;336;p24"/>
            <p:cNvGrpSpPr/>
            <p:nvPr/>
          </p:nvGrpSpPr>
          <p:grpSpPr>
            <a:xfrm>
              <a:off x="-1054156" y="-656378"/>
              <a:ext cx="11095380" cy="6591992"/>
              <a:chOff x="-1054156" y="-656378"/>
              <a:chExt cx="11095380" cy="6591992"/>
            </a:xfrm>
          </p:grpSpPr>
          <p:grpSp>
            <p:nvGrpSpPr>
              <p:cNvPr id="337" name="Google Shape;337;p24"/>
              <p:cNvGrpSpPr/>
              <p:nvPr/>
            </p:nvGrpSpPr>
            <p:grpSpPr>
              <a:xfrm rot="-1800044">
                <a:off x="-741886" y="-324789"/>
                <a:ext cx="1789507" cy="1728562"/>
                <a:chOff x="7777000" y="-567252"/>
                <a:chExt cx="1789547" cy="1728600"/>
              </a:xfrm>
            </p:grpSpPr>
            <p:sp>
              <p:nvSpPr>
                <p:cNvPr id="338" name="Google Shape;338;p24"/>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339" name="Google Shape;339;p24"/>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nvGrpSpPr>
              <p:cNvPr id="340" name="Google Shape;340;p24"/>
              <p:cNvGrpSpPr/>
              <p:nvPr/>
            </p:nvGrpSpPr>
            <p:grpSpPr>
              <a:xfrm rot="8999956">
                <a:off x="7981072" y="3833834"/>
                <a:ext cx="1728562" cy="1789510"/>
                <a:chOff x="-433476" y="-754650"/>
                <a:chExt cx="1728600" cy="1789549"/>
              </a:xfrm>
            </p:grpSpPr>
            <p:sp>
              <p:nvSpPr>
                <p:cNvPr id="341" name="Google Shape;341;p24"/>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sp>
              <p:nvSpPr>
                <p:cNvPr id="342" name="Google Shape;342;p24"/>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67">
                    <a:latin typeface="Anaheim"/>
                    <a:ea typeface="Anaheim"/>
                    <a:cs typeface="Anaheim"/>
                    <a:sym typeface="Anaheim"/>
                  </a:endParaRPr>
                </a:p>
              </p:txBody>
            </p:sp>
          </p:grpSp>
        </p:grpSp>
      </p:grpSp>
    </p:spTree>
    <p:extLst>
      <p:ext uri="{BB962C8B-B14F-4D97-AF65-F5344CB8AC3E}">
        <p14:creationId xmlns:p14="http://schemas.microsoft.com/office/powerpoint/2010/main" val="3398318339"/>
      </p:ext>
    </p:extLst>
  </p:cSld>
  <p:clrMapOvr>
    <a:masterClrMapping/>
  </p:clrMapOvr>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Title slide" type="title">
  <p:cSld name="1_Title slide">
    <p:bg>
      <p:bgPr>
        <a:solidFill>
          <a:schemeClr val="lt1"/>
        </a:solidFill>
        <a:effectLst/>
      </p:bgPr>
    </p:bg>
    <p:spTree>
      <p:nvGrpSpPr>
        <p:cNvPr id="1" name="Shape 8"/>
        <p:cNvGrpSpPr/>
        <p:nvPr/>
      </p:nvGrpSpPr>
      <p:grpSpPr>
        <a:xfrm>
          <a:off x="0" y="0"/>
          <a:ext cx="0" cy="0"/>
          <a:chOff x="0" y="0"/>
          <a:chExt cx="0" cy="0"/>
        </a:xfrm>
      </p:grpSpPr>
      <p:sp>
        <p:nvSpPr>
          <p:cNvPr id="10" name="Google Shape;10;p2"/>
          <p:cNvSpPr txBox="1">
            <a:spLocks noGrp="1"/>
          </p:cNvSpPr>
          <p:nvPr>
            <p:ph type="ctrTitle"/>
          </p:nvPr>
        </p:nvSpPr>
        <p:spPr>
          <a:xfrm>
            <a:off x="2830600" y="1910800"/>
            <a:ext cx="6530800" cy="24528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5200"/>
              <a:buNone/>
              <a:defRPr sz="8000"/>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1" name="Google Shape;11;p2"/>
          <p:cNvSpPr txBox="1">
            <a:spLocks noGrp="1"/>
          </p:cNvSpPr>
          <p:nvPr>
            <p:ph type="subTitle" idx="1"/>
          </p:nvPr>
        </p:nvSpPr>
        <p:spPr>
          <a:xfrm>
            <a:off x="2830600" y="4367600"/>
            <a:ext cx="6530800" cy="5796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2133"/>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58682906"/>
      </p:ext>
    </p:extLst>
  </p:cSld>
  <p:clrMapOvr>
    <a:masterClrMapping/>
  </p:clrMapOvr>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42B9A-9384-46B2-8B4F-B9C2035CAB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413CF4-CD0B-4F3C-A1CE-1BA3EFDEEB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1DE659-17B0-4F70-8F1C-93BF4DB64390}"/>
              </a:ext>
            </a:extLst>
          </p:cNvPr>
          <p:cNvSpPr>
            <a:spLocks noGrp="1"/>
          </p:cNvSpPr>
          <p:nvPr>
            <p:ph type="dt" sz="half" idx="10"/>
          </p:nvPr>
        </p:nvSpPr>
        <p:spPr/>
        <p:txBody>
          <a:bodyPr/>
          <a:lstStyle/>
          <a:p>
            <a:fld id="{62751E1E-C50D-4FD4-8B1E-ECD78340D9AB}" type="datetime1">
              <a:rPr lang="en-US" smtClean="0"/>
              <a:t>1/27/2024</a:t>
            </a:fld>
            <a:endParaRPr lang="en-US"/>
          </a:p>
        </p:txBody>
      </p:sp>
      <p:sp>
        <p:nvSpPr>
          <p:cNvPr id="5" name="Footer Placeholder 4">
            <a:extLst>
              <a:ext uri="{FF2B5EF4-FFF2-40B4-BE49-F238E27FC236}">
                <a16:creationId xmlns:a16="http://schemas.microsoft.com/office/drawing/2014/main" id="{37AB0750-AB4E-4FCF-9B52-BC954760B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466B99-C716-4464-B695-623F4C5A9D9B}"/>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4131275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7.xml"/><Relationship Id="rId1"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theme" Target="../theme/theme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10" Type="http://schemas.openxmlformats.org/officeDocument/2006/relationships/slideLayout" Target="../slideLayouts/slideLayout62.xml"/><Relationship Id="rId19" Type="http://schemas.openxmlformats.org/officeDocument/2006/relationships/theme" Target="../theme/theme4.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72.xml"/><Relationship Id="rId1" Type="http://schemas.openxmlformats.org/officeDocument/2006/relationships/slideLayout" Target="../slideLayouts/slideLayout7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slideLayout" Target="../slideLayouts/slideLayout85.xml"/><Relationship Id="rId18" Type="http://schemas.openxmlformats.org/officeDocument/2006/relationships/slideLayout" Target="../slideLayouts/slideLayout90.xml"/><Relationship Id="rId26" Type="http://schemas.openxmlformats.org/officeDocument/2006/relationships/theme" Target="../theme/theme6.xml"/><Relationship Id="rId3" Type="http://schemas.openxmlformats.org/officeDocument/2006/relationships/slideLayout" Target="../slideLayouts/slideLayout75.xml"/><Relationship Id="rId21" Type="http://schemas.openxmlformats.org/officeDocument/2006/relationships/slideLayout" Target="../slideLayouts/slideLayout93.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17" Type="http://schemas.openxmlformats.org/officeDocument/2006/relationships/slideLayout" Target="../slideLayouts/slideLayout89.xml"/><Relationship Id="rId25" Type="http://schemas.openxmlformats.org/officeDocument/2006/relationships/slideLayout" Target="../slideLayouts/slideLayout97.xml"/><Relationship Id="rId2" Type="http://schemas.openxmlformats.org/officeDocument/2006/relationships/slideLayout" Target="../slideLayouts/slideLayout74.xml"/><Relationship Id="rId16" Type="http://schemas.openxmlformats.org/officeDocument/2006/relationships/slideLayout" Target="../slideLayouts/slideLayout88.xml"/><Relationship Id="rId20" Type="http://schemas.openxmlformats.org/officeDocument/2006/relationships/slideLayout" Target="../slideLayouts/slideLayout92.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24" Type="http://schemas.openxmlformats.org/officeDocument/2006/relationships/slideLayout" Target="../slideLayouts/slideLayout96.xml"/><Relationship Id="rId5" Type="http://schemas.openxmlformats.org/officeDocument/2006/relationships/slideLayout" Target="../slideLayouts/slideLayout77.xml"/><Relationship Id="rId15" Type="http://schemas.openxmlformats.org/officeDocument/2006/relationships/slideLayout" Target="../slideLayouts/slideLayout87.xml"/><Relationship Id="rId23" Type="http://schemas.openxmlformats.org/officeDocument/2006/relationships/slideLayout" Target="../slideLayouts/slideLayout95.xml"/><Relationship Id="rId10" Type="http://schemas.openxmlformats.org/officeDocument/2006/relationships/slideLayout" Target="../slideLayouts/slideLayout82.xml"/><Relationship Id="rId19" Type="http://schemas.openxmlformats.org/officeDocument/2006/relationships/slideLayout" Target="../slideLayouts/slideLayout91.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slideLayout" Target="../slideLayouts/slideLayout86.xml"/><Relationship Id="rId22" Type="http://schemas.openxmlformats.org/officeDocument/2006/relationships/slideLayout" Target="../slideLayouts/slideLayout9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1pPr>
            <a:lvl2pPr lvl="1"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2pPr>
            <a:lvl3pPr lvl="2"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3pPr>
            <a:lvl4pPr lvl="3"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4pPr>
            <a:lvl5pPr lvl="4"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5pPr>
            <a:lvl6pPr lvl="5"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6pPr>
            <a:lvl7pPr lvl="6"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7pPr>
            <a:lvl8pPr lvl="7"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8pPr>
            <a:lvl9pPr lvl="8"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1600"/>
              </a:spcBef>
              <a:spcAft>
                <a:spcPts val="160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extLst>
      <p:ext uri="{BB962C8B-B14F-4D97-AF65-F5344CB8AC3E}">
        <p14:creationId xmlns:p14="http://schemas.microsoft.com/office/powerpoint/2010/main" val="3119179757"/>
      </p:ext>
    </p:extLst>
  </p:cSld>
  <p:clrMap bg1="lt1" tx1="dk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 id="2147483732" r:id="rId19"/>
    <p:sldLayoutId id="2147483733" r:id="rId20"/>
    <p:sldLayoutId id="2147483734" r:id="rId21"/>
    <p:sldLayoutId id="2147483735" r:id="rId22"/>
    <p:sldLayoutId id="2147483736" r:id="rId23"/>
    <p:sldLayoutId id="2147483737" r:id="rId24"/>
    <p:sldLayoutId id="2147483738" r:id="rId25"/>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43"/>
        <p:cNvGrpSpPr/>
        <p:nvPr/>
      </p:nvGrpSpPr>
      <p:grpSpPr>
        <a:xfrm>
          <a:off x="0" y="0"/>
          <a:ext cx="0" cy="0"/>
          <a:chOff x="0" y="0"/>
          <a:chExt cx="0" cy="0"/>
        </a:xfrm>
      </p:grpSpPr>
      <p:sp>
        <p:nvSpPr>
          <p:cNvPr id="344" name="Google Shape;344;p25"/>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345" name="Google Shape;345;p25"/>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965423746"/>
      </p:ext>
    </p:extLst>
  </p:cSld>
  <p:clrMap bg1="lt1" tx1="dk1" bg2="dk2" tx2="lt2" accent1="accent1" accent2="accent2" accent3="accent3" accent4="accent4" accent5="accent5" accent6="accent6" hlink="hlink" folHlink="folHlink"/>
  <p:sldLayoutIdLst>
    <p:sldLayoutId id="2147483740" r:id="rId1"/>
    <p:sldLayoutId id="2147483741"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1pPr>
            <a:lvl2pPr lvl="1"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2pPr>
            <a:lvl3pPr lvl="2"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3pPr>
            <a:lvl4pPr lvl="3"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4pPr>
            <a:lvl5pPr lvl="4"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5pPr>
            <a:lvl6pPr lvl="5"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6pPr>
            <a:lvl7pPr lvl="6"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7pPr>
            <a:lvl8pPr lvl="7"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8pPr>
            <a:lvl9pPr lvl="8"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1600"/>
              </a:spcBef>
              <a:spcAft>
                <a:spcPts val="160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extLst>
      <p:ext uri="{BB962C8B-B14F-4D97-AF65-F5344CB8AC3E}">
        <p14:creationId xmlns:p14="http://schemas.microsoft.com/office/powerpoint/2010/main" val="3326320844"/>
      </p:ext>
    </p:extLst>
  </p:cSld>
  <p:clrMap bg1="lt1" tx1="dk1" bg2="dk2" tx2="lt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 id="2147483762" r:id="rId20"/>
    <p:sldLayoutId id="2147483763" r:id="rId21"/>
    <p:sldLayoutId id="2147483764" r:id="rId22"/>
    <p:sldLayoutId id="2147483765" r:id="rId23"/>
    <p:sldLayoutId id="2147483766" r:id="rId24"/>
    <p:sldLayoutId id="2147483767" r:id="rId25"/>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3467" y="713333"/>
            <a:ext cx="10285200" cy="85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1pPr>
            <a:lvl2pPr lvl="1"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2pPr>
            <a:lvl3pPr lvl="2"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3pPr>
            <a:lvl4pPr lvl="3"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4pPr>
            <a:lvl5pPr lvl="4"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5pPr>
            <a:lvl6pPr lvl="5"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6pPr>
            <a:lvl7pPr lvl="6"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7pPr>
            <a:lvl8pPr lvl="7"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8pPr>
            <a:lvl9pPr lvl="8"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9pPr>
          </a:lstStyle>
          <a:p>
            <a:endParaRPr/>
          </a:p>
        </p:txBody>
      </p:sp>
      <p:sp>
        <p:nvSpPr>
          <p:cNvPr id="7" name="Google Shape;7;p1"/>
          <p:cNvSpPr txBox="1">
            <a:spLocks noGrp="1"/>
          </p:cNvSpPr>
          <p:nvPr>
            <p:ph type="body" idx="1"/>
          </p:nvPr>
        </p:nvSpPr>
        <p:spPr>
          <a:xfrm>
            <a:off x="953467" y="1566933"/>
            <a:ext cx="10285200" cy="45776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extLst>
      <p:ext uri="{BB962C8B-B14F-4D97-AF65-F5344CB8AC3E}">
        <p14:creationId xmlns:p14="http://schemas.microsoft.com/office/powerpoint/2010/main" val="3214943044"/>
      </p:ext>
    </p:extLst>
  </p:cSld>
  <p:clrMap bg1="lt1" tx1="dk1" bg2="dk2"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98" name="Google Shape;98;p19"/>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282400070"/>
      </p:ext>
    </p:extLst>
  </p:cSld>
  <p:clrMap bg1="lt1" tx1="dk1" bg2="dk2" tx2="lt2" accent1="accent1" accent2="accent2" accent3="accent3" accent4="accent4" accent5="accent5" accent6="accent6" hlink="hlink" folHlink="folHlink"/>
  <p:sldLayoutIdLst>
    <p:sldLayoutId id="2147483791" r:id="rId1"/>
    <p:sldLayoutId id="2147483792"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1pPr>
            <a:lvl2pPr lvl="1"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2pPr>
            <a:lvl3pPr lvl="2"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3pPr>
            <a:lvl4pPr lvl="3"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4pPr>
            <a:lvl5pPr lvl="4"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5pPr>
            <a:lvl6pPr lvl="5"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6pPr>
            <a:lvl7pPr lvl="6"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7pPr>
            <a:lvl8pPr lvl="7"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8pPr>
            <a:lvl9pPr lvl="8"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1600"/>
              </a:spcBef>
              <a:spcAft>
                <a:spcPts val="160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extLst>
      <p:ext uri="{BB962C8B-B14F-4D97-AF65-F5344CB8AC3E}">
        <p14:creationId xmlns:p14="http://schemas.microsoft.com/office/powerpoint/2010/main" val="3346038922"/>
      </p:ext>
    </p:extLst>
  </p:cSld>
  <p:clrMap bg1="lt1" tx1="dk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 id="2147483813" r:id="rId20"/>
    <p:sldLayoutId id="2147483814" r:id="rId21"/>
    <p:sldLayoutId id="2147483815" r:id="rId22"/>
    <p:sldLayoutId id="2147483816" r:id="rId23"/>
    <p:sldLayoutId id="2147483817" r:id="rId24"/>
    <p:sldLayoutId id="2147483818" r:id="rId25"/>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9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9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3.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3.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3.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9279D5FA-0C9F-AB7C-0B86-86F5F712623B}"/>
              </a:ext>
            </a:extLst>
          </p:cNvPr>
          <p:cNvPicPr>
            <a:picLocks noChangeAspect="1"/>
          </p:cNvPicPr>
          <p:nvPr/>
        </p:nvPicPr>
        <p:blipFill rotWithShape="1">
          <a:blip r:embed="rId2">
            <a:alphaModFix/>
          </a:blip>
          <a:srcRect t="15709" r="-1" b="-1"/>
          <a:stretch/>
        </p:blipFill>
        <p:spPr>
          <a:xfrm>
            <a:off x="0" y="43428"/>
            <a:ext cx="12188932" cy="6857990"/>
          </a:xfrm>
          <a:prstGeom prst="rect">
            <a:avLst/>
          </a:prstGeom>
        </p:spPr>
      </p:pic>
      <p:sp>
        <p:nvSpPr>
          <p:cNvPr id="2" name="Title 1">
            <a:extLst>
              <a:ext uri="{FF2B5EF4-FFF2-40B4-BE49-F238E27FC236}">
                <a16:creationId xmlns:a16="http://schemas.microsoft.com/office/drawing/2014/main" id="{97A53FF6-CC44-1FC8-C20B-CA66B3B8F4DD}"/>
              </a:ext>
            </a:extLst>
          </p:cNvPr>
          <p:cNvSpPr>
            <a:spLocks noGrp="1"/>
          </p:cNvSpPr>
          <p:nvPr>
            <p:ph type="ctrTitle"/>
          </p:nvPr>
        </p:nvSpPr>
        <p:spPr>
          <a:xfrm>
            <a:off x="841249" y="663960"/>
            <a:ext cx="6750775" cy="1305518"/>
          </a:xfrm>
        </p:spPr>
        <p:txBody>
          <a:bodyPr anchor="t">
            <a:normAutofit/>
          </a:bodyPr>
          <a:lstStyle/>
          <a:p>
            <a:r>
              <a:rPr lang="en-US">
                <a:solidFill>
                  <a:srgbClr val="FFFFFF"/>
                </a:solidFill>
              </a:rPr>
              <a:t>BOOTSTRAP</a:t>
            </a:r>
            <a:endParaRPr lang="en-IN">
              <a:solidFill>
                <a:srgbClr val="FFFFFF"/>
              </a:solidFill>
            </a:endParaRPr>
          </a:p>
        </p:txBody>
      </p:sp>
      <p:sp>
        <p:nvSpPr>
          <p:cNvPr id="3" name="Subtitle 2">
            <a:extLst>
              <a:ext uri="{FF2B5EF4-FFF2-40B4-BE49-F238E27FC236}">
                <a16:creationId xmlns:a16="http://schemas.microsoft.com/office/drawing/2014/main" id="{197C9403-5F77-19FC-C9A1-74E5ECADF789}"/>
              </a:ext>
            </a:extLst>
          </p:cNvPr>
          <p:cNvSpPr>
            <a:spLocks noGrp="1"/>
          </p:cNvSpPr>
          <p:nvPr>
            <p:ph type="subTitle" idx="1"/>
          </p:nvPr>
        </p:nvSpPr>
        <p:spPr>
          <a:xfrm>
            <a:off x="7061765" y="4270948"/>
            <a:ext cx="3750168" cy="1374971"/>
          </a:xfrm>
        </p:spPr>
        <p:txBody>
          <a:bodyPr anchor="b">
            <a:normAutofit lnSpcReduction="10000"/>
          </a:bodyPr>
          <a:lstStyle/>
          <a:p>
            <a:pPr>
              <a:lnSpc>
                <a:spcPct val="120000"/>
              </a:lnSpc>
            </a:pPr>
            <a:r>
              <a:rPr lang="en-US" sz="1700">
                <a:solidFill>
                  <a:srgbClr val="FFFFFF"/>
                </a:solidFill>
              </a:rPr>
              <a:t>A PRESENTATION BY</a:t>
            </a:r>
            <a:br>
              <a:rPr lang="en-US" sz="1700"/>
            </a:br>
            <a:r>
              <a:rPr lang="en-US" sz="1700" err="1">
                <a:solidFill>
                  <a:srgbClr val="FFFFFF"/>
                </a:solidFill>
              </a:rPr>
              <a:t>Adiras</a:t>
            </a:r>
            <a:r>
              <a:rPr lang="en-US" sz="1700">
                <a:solidFill>
                  <a:srgbClr val="FFFFFF"/>
                </a:solidFill>
              </a:rPr>
              <a:t> Sahu 0801IT211005</a:t>
            </a:r>
            <a:br>
              <a:rPr lang="en-US" sz="1700"/>
            </a:br>
            <a:r>
              <a:rPr lang="en-US" sz="1700">
                <a:solidFill>
                  <a:srgbClr val="FFFFFF"/>
                </a:solidFill>
              </a:rPr>
              <a:t>Aditi Rathi 0801IT211006</a:t>
            </a:r>
            <a:br>
              <a:rPr lang="en-US" sz="1700"/>
            </a:br>
            <a:r>
              <a:rPr lang="en-US" sz="1700">
                <a:solidFill>
                  <a:srgbClr val="FFFFFF"/>
                </a:solidFill>
              </a:rPr>
              <a:t>Aditya </a:t>
            </a:r>
            <a:r>
              <a:rPr lang="en-US" sz="1700" err="1">
                <a:solidFill>
                  <a:srgbClr val="FFFFFF"/>
                </a:solidFill>
              </a:rPr>
              <a:t>Nema</a:t>
            </a:r>
            <a:r>
              <a:rPr lang="en-US" sz="1700">
                <a:solidFill>
                  <a:srgbClr val="FFFFFF"/>
                </a:solidFill>
              </a:rPr>
              <a:t> 0801IT211009</a:t>
            </a:r>
            <a:endParaRPr lang="en-IN" sz="1700">
              <a:solidFill>
                <a:srgbClr val="FFFFFF"/>
              </a:solidFill>
            </a:endParaRPr>
          </a:p>
        </p:txBody>
      </p:sp>
      <p:pic>
        <p:nvPicPr>
          <p:cNvPr id="6" name="Picture 5">
            <a:extLst>
              <a:ext uri="{FF2B5EF4-FFF2-40B4-BE49-F238E27FC236}">
                <a16:creationId xmlns:a16="http://schemas.microsoft.com/office/drawing/2014/main" id="{412E55C2-31E6-A6B0-37C9-9E25E8E92FF1}"/>
              </a:ext>
            </a:extLst>
          </p:cNvPr>
          <p:cNvPicPr>
            <a:picLocks noChangeAspect="1"/>
          </p:cNvPicPr>
          <p:nvPr/>
        </p:nvPicPr>
        <p:blipFill>
          <a:blip r:embed="rId3"/>
          <a:stretch>
            <a:fillRect/>
          </a:stretch>
        </p:blipFill>
        <p:spPr>
          <a:xfrm>
            <a:off x="7474734" y="2785717"/>
            <a:ext cx="3048264" cy="1356478"/>
          </a:xfrm>
          <a:prstGeom prst="rect">
            <a:avLst/>
          </a:prstGeom>
        </p:spPr>
      </p:pic>
    </p:spTree>
    <p:extLst>
      <p:ext uri="{BB962C8B-B14F-4D97-AF65-F5344CB8AC3E}">
        <p14:creationId xmlns:p14="http://schemas.microsoft.com/office/powerpoint/2010/main" val="194920900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2B9F6B-2980-0D19-7A3D-0F0E1EAABB81}"/>
              </a:ext>
            </a:extLst>
          </p:cNvPr>
          <p:cNvSpPr>
            <a:spLocks noGrp="1"/>
          </p:cNvSpPr>
          <p:nvPr>
            <p:ph idx="1"/>
          </p:nvPr>
        </p:nvSpPr>
        <p:spPr>
          <a:xfrm>
            <a:off x="841248" y="602679"/>
            <a:ext cx="9489000" cy="5240904"/>
          </a:xfrm>
        </p:spPr>
        <p:txBody>
          <a:bodyPr vert="horz" lIns="91440" tIns="45720" rIns="91440" bIns="45720" rtlCol="0" anchor="t">
            <a:normAutofit/>
          </a:bodyPr>
          <a:lstStyle/>
          <a:p>
            <a:r>
              <a:rPr lang="en-GB" sz="1800" b="1">
                <a:latin typeface="Arial"/>
                <a:cs typeface="Arial"/>
              </a:rPr>
              <a:t>Font Awesome:</a:t>
            </a:r>
            <a:endParaRPr lang="en-GB" sz="1800"/>
          </a:p>
          <a:p>
            <a:pPr marL="0" indent="0">
              <a:buNone/>
            </a:pPr>
            <a:r>
              <a:rPr lang="en-GB" sz="1800">
                <a:latin typeface="Arial"/>
                <a:cs typeface="Arial"/>
              </a:rPr>
              <a:t>Description: A popular icon library providing a wide range of scalable vector icons. It can be used with Bootstrap for additional icon options.</a:t>
            </a:r>
            <a:endParaRPr lang="en-GB" sz="1800"/>
          </a:p>
          <a:p>
            <a:pPr marL="0" indent="0">
              <a:buNone/>
            </a:pPr>
            <a:r>
              <a:rPr lang="en-GB" sz="1800">
                <a:latin typeface="Arial"/>
                <a:cs typeface="Arial"/>
              </a:rPr>
              <a:t>Syntax: Icons are added using HTML and Font Awesome classes. </a:t>
            </a:r>
            <a:endParaRPr lang="en-US" sz="1800">
              <a:latin typeface="Univers Condensed"/>
              <a:cs typeface="Arial"/>
            </a:endParaRPr>
          </a:p>
          <a:p>
            <a:pPr marL="0" indent="0">
              <a:buNone/>
            </a:pPr>
            <a:r>
              <a:rPr lang="en-GB" sz="1800">
                <a:latin typeface="Arial"/>
                <a:cs typeface="Arial"/>
              </a:rPr>
              <a:t>For example:</a:t>
            </a:r>
            <a:endParaRPr lang="en-US" sz="1800"/>
          </a:p>
          <a:p>
            <a:pPr marL="2743200" lvl="6" indent="0">
              <a:buNone/>
            </a:pPr>
            <a:r>
              <a:rPr lang="en-GB" sz="2200" u="sng">
                <a:latin typeface="Arial"/>
                <a:cs typeface="Arial"/>
              </a:rPr>
              <a:t>&lt;</a:t>
            </a:r>
            <a:r>
              <a:rPr lang="en-GB" sz="2200" u="sng" err="1">
                <a:latin typeface="Arial"/>
                <a:cs typeface="Arial"/>
              </a:rPr>
              <a:t>i</a:t>
            </a:r>
            <a:r>
              <a:rPr lang="en-GB" sz="2200" u="sng">
                <a:latin typeface="Arial"/>
                <a:cs typeface="Arial"/>
              </a:rPr>
              <a:t> class="</a:t>
            </a:r>
            <a:r>
              <a:rPr lang="en-GB" sz="2200" u="sng" err="1">
                <a:latin typeface="Arial"/>
                <a:cs typeface="Arial"/>
              </a:rPr>
              <a:t>fas</a:t>
            </a:r>
            <a:r>
              <a:rPr lang="en-GB" sz="2200" u="sng">
                <a:latin typeface="Arial"/>
                <a:cs typeface="Arial"/>
              </a:rPr>
              <a:t> fa-heart"&gt;&lt;/</a:t>
            </a:r>
            <a:r>
              <a:rPr lang="en-GB" sz="2200" u="sng" err="1">
                <a:latin typeface="Arial"/>
                <a:cs typeface="Arial"/>
              </a:rPr>
              <a:t>i</a:t>
            </a:r>
            <a:r>
              <a:rPr lang="en-GB" sz="2200" u="sng">
                <a:latin typeface="Arial"/>
                <a:cs typeface="Arial"/>
              </a:rPr>
              <a:t>&gt;</a:t>
            </a:r>
            <a:endParaRPr lang="en-GB" sz="2200" u="sng"/>
          </a:p>
          <a:p>
            <a:pPr marL="0" indent="0">
              <a:buNone/>
            </a:pPr>
            <a:r>
              <a:rPr lang="en-GB" sz="1800" b="1">
                <a:latin typeface="Arial"/>
                <a:cs typeface="Arial"/>
              </a:rPr>
              <a:t>Where to Include: </a:t>
            </a:r>
            <a:endParaRPr lang="en-US" sz="1800">
              <a:latin typeface="Univers Condensed"/>
              <a:cs typeface="Arial"/>
            </a:endParaRPr>
          </a:p>
          <a:p>
            <a:pPr marL="0" indent="0">
              <a:buNone/>
            </a:pPr>
            <a:r>
              <a:rPr lang="en-GB" sz="1800">
                <a:latin typeface="Arial"/>
                <a:cs typeface="Arial"/>
              </a:rPr>
              <a:t>Include the Font Awesome CSS file in the &lt;head&gt; section of your HTML file.</a:t>
            </a:r>
            <a:br>
              <a:rPr lang="en-US" sz="1800"/>
            </a:br>
            <a:endParaRPr lang="en-US" sz="1800"/>
          </a:p>
        </p:txBody>
      </p:sp>
    </p:spTree>
    <p:extLst>
      <p:ext uri="{BB962C8B-B14F-4D97-AF65-F5344CB8AC3E}">
        <p14:creationId xmlns:p14="http://schemas.microsoft.com/office/powerpoint/2010/main" val="4171279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973C4A-04A8-6E7C-D0B6-5D87C8AD495D}"/>
              </a:ext>
            </a:extLst>
          </p:cNvPr>
          <p:cNvSpPr>
            <a:spLocks noGrp="1"/>
          </p:cNvSpPr>
          <p:nvPr>
            <p:ph idx="1"/>
          </p:nvPr>
        </p:nvSpPr>
        <p:spPr>
          <a:xfrm>
            <a:off x="841248" y="582359"/>
            <a:ext cx="9489000" cy="5261224"/>
          </a:xfrm>
        </p:spPr>
        <p:txBody>
          <a:bodyPr vert="horz" lIns="91440" tIns="45720" rIns="91440" bIns="45720" rtlCol="0" anchor="t">
            <a:normAutofit fontScale="92500" lnSpcReduction="20000"/>
          </a:bodyPr>
          <a:lstStyle/>
          <a:p>
            <a:r>
              <a:rPr lang="en-GB" sz="1800" b="1">
                <a:latin typeface="Arial"/>
                <a:cs typeface="Arial"/>
              </a:rPr>
              <a:t>jQuery:</a:t>
            </a:r>
            <a:endParaRPr lang="en-GB" sz="1800"/>
          </a:p>
          <a:p>
            <a:pPr marL="0" indent="0">
              <a:buNone/>
            </a:pPr>
            <a:r>
              <a:rPr lang="en-GB" sz="1800">
                <a:latin typeface="Arial"/>
                <a:cs typeface="Arial"/>
              </a:rPr>
              <a:t>Description: While Bootstrap has moved towards native JavaScript in recent versions, some older versions (such as Bootstrap 3) rely on jQuery for certain components. </a:t>
            </a:r>
            <a:endParaRPr lang="en-GB" sz="1800">
              <a:latin typeface="Univers Condensed"/>
              <a:cs typeface="Arial"/>
            </a:endParaRPr>
          </a:p>
          <a:p>
            <a:pPr marL="0" indent="0">
              <a:buNone/>
            </a:pPr>
            <a:r>
              <a:rPr lang="en-GB" sz="1800">
                <a:latin typeface="Arial"/>
                <a:cs typeface="Arial"/>
              </a:rPr>
              <a:t>Syntax: jQuery syntax varies based on the specific functionality you are implementing. Here's a basic example:</a:t>
            </a:r>
            <a:endParaRPr lang="en-GB" sz="1800"/>
          </a:p>
          <a:p>
            <a:pPr marL="2286000" lvl="5" indent="0">
              <a:buNone/>
            </a:pPr>
            <a:r>
              <a:rPr lang="en-GB" sz="1800">
                <a:latin typeface="Arial"/>
                <a:cs typeface="Arial"/>
              </a:rPr>
              <a:t>&lt;script </a:t>
            </a:r>
            <a:r>
              <a:rPr lang="en-GB" sz="1800" err="1">
                <a:latin typeface="Arial"/>
                <a:cs typeface="Arial"/>
              </a:rPr>
              <a:t>src</a:t>
            </a:r>
            <a:r>
              <a:rPr lang="en-GB" sz="1800">
                <a:latin typeface="Arial"/>
                <a:cs typeface="Arial"/>
              </a:rPr>
              <a:t>="https://code.jquery.com/jquery-3.6.0.min.js"&gt;&lt;/script&gt;</a:t>
            </a:r>
            <a:endParaRPr lang="en-GB" sz="1800"/>
          </a:p>
          <a:p>
            <a:pPr marL="2286000" lvl="5" indent="0">
              <a:buNone/>
            </a:pPr>
            <a:r>
              <a:rPr lang="en-GB" sz="1800">
                <a:latin typeface="Arial"/>
                <a:cs typeface="Arial"/>
              </a:rPr>
              <a:t>&lt;script&gt;</a:t>
            </a:r>
            <a:endParaRPr lang="en-GB" sz="1800"/>
          </a:p>
          <a:p>
            <a:pPr marL="2286000" lvl="5" indent="0">
              <a:buNone/>
            </a:pPr>
            <a:r>
              <a:rPr lang="en-GB" sz="1800">
                <a:latin typeface="Arial"/>
                <a:cs typeface="Arial"/>
              </a:rPr>
              <a:t>  $(document).ready(function(){</a:t>
            </a:r>
            <a:endParaRPr lang="en-GB" sz="1800"/>
          </a:p>
          <a:p>
            <a:pPr marL="2286000" lvl="5" indent="0">
              <a:buNone/>
            </a:pPr>
            <a:r>
              <a:rPr lang="en-GB" sz="1800">
                <a:latin typeface="Arial"/>
                <a:cs typeface="Arial"/>
              </a:rPr>
              <a:t>    // Your jQuery code here</a:t>
            </a:r>
            <a:endParaRPr lang="en-GB" sz="1800"/>
          </a:p>
          <a:p>
            <a:pPr marL="2286000" lvl="5" indent="0">
              <a:buNone/>
            </a:pPr>
            <a:r>
              <a:rPr lang="en-GB" sz="1800">
                <a:latin typeface="Arial"/>
                <a:cs typeface="Arial"/>
              </a:rPr>
              <a:t>  });</a:t>
            </a:r>
            <a:endParaRPr lang="en-GB" sz="1800"/>
          </a:p>
          <a:p>
            <a:pPr marL="2286000" lvl="5" indent="0">
              <a:buNone/>
            </a:pPr>
            <a:r>
              <a:rPr lang="en-GB" sz="1800">
                <a:latin typeface="Arial"/>
                <a:cs typeface="Arial"/>
              </a:rPr>
              <a:t>&lt;/script&gt;</a:t>
            </a:r>
            <a:endParaRPr lang="en-GB" sz="1800"/>
          </a:p>
          <a:p>
            <a:pPr marL="0" indent="0">
              <a:buNone/>
            </a:pPr>
            <a:r>
              <a:rPr lang="en-GB" sz="1800" b="1">
                <a:latin typeface="Arial"/>
                <a:cs typeface="Arial"/>
              </a:rPr>
              <a:t>Where to Include: </a:t>
            </a:r>
            <a:endParaRPr lang="en-GB" sz="1800">
              <a:latin typeface="Univers Condensed"/>
              <a:cs typeface="Arial"/>
            </a:endParaRPr>
          </a:p>
          <a:p>
            <a:pPr marL="0" indent="0">
              <a:buNone/>
            </a:pPr>
            <a:r>
              <a:rPr lang="en-GB" sz="1800">
                <a:latin typeface="Arial"/>
                <a:cs typeface="Arial"/>
              </a:rPr>
              <a:t>Typically, include jQuery before the Bootstrap JavaScript file in the &lt;head&gt; section of your HTML file.</a:t>
            </a:r>
            <a:endParaRPr lang="en-GB" sz="1800"/>
          </a:p>
          <a:p>
            <a:pPr marL="0" indent="0">
              <a:buNone/>
            </a:pPr>
            <a:br>
              <a:rPr lang="en-US" sz="1850"/>
            </a:br>
            <a:endParaRPr lang="en-US" sz="1800"/>
          </a:p>
        </p:txBody>
      </p:sp>
    </p:spTree>
    <p:extLst>
      <p:ext uri="{BB962C8B-B14F-4D97-AF65-F5344CB8AC3E}">
        <p14:creationId xmlns:p14="http://schemas.microsoft.com/office/powerpoint/2010/main" val="1291838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C3A3-D615-93D1-1403-9BD3B70C8405}"/>
              </a:ext>
            </a:extLst>
          </p:cNvPr>
          <p:cNvSpPr>
            <a:spLocks noGrp="1"/>
          </p:cNvSpPr>
          <p:nvPr>
            <p:ph type="title"/>
          </p:nvPr>
        </p:nvSpPr>
        <p:spPr>
          <a:xfrm>
            <a:off x="841248" y="552782"/>
            <a:ext cx="9489000" cy="959803"/>
          </a:xfrm>
        </p:spPr>
        <p:txBody>
          <a:bodyPr/>
          <a:lstStyle/>
          <a:p>
            <a:r>
              <a:rPr lang="en-GB"/>
              <a:t>USE OF BOOTSTRAP</a:t>
            </a:r>
          </a:p>
        </p:txBody>
      </p:sp>
      <p:sp>
        <p:nvSpPr>
          <p:cNvPr id="3" name="Content Placeholder 2">
            <a:extLst>
              <a:ext uri="{FF2B5EF4-FFF2-40B4-BE49-F238E27FC236}">
                <a16:creationId xmlns:a16="http://schemas.microsoft.com/office/drawing/2014/main" id="{4BE557C9-CD7F-9FDE-48C7-02285AC63CAC}"/>
              </a:ext>
            </a:extLst>
          </p:cNvPr>
          <p:cNvSpPr>
            <a:spLocks noGrp="1"/>
          </p:cNvSpPr>
          <p:nvPr>
            <p:ph idx="1"/>
          </p:nvPr>
        </p:nvSpPr>
        <p:spPr>
          <a:xfrm>
            <a:off x="841248" y="1664009"/>
            <a:ext cx="9489000" cy="4468744"/>
          </a:xfrm>
        </p:spPr>
        <p:txBody>
          <a:bodyPr vert="horz" lIns="91440" tIns="45720" rIns="91440" bIns="45720" rtlCol="0" anchor="t">
            <a:normAutofit fontScale="92500" lnSpcReduction="10000"/>
          </a:bodyPr>
          <a:lstStyle/>
          <a:p>
            <a:r>
              <a:rPr lang="en-US">
                <a:latin typeface="Arial"/>
                <a:cs typeface="Arial"/>
              </a:rPr>
              <a:t>Responsive Web Design: Bootstrap is known for its mobile-first approach, making it a go-to choice for creating responsive websites. It provides a responsive grid system and fluid typography, allowing developers to design interfaces that adapt seamlessly to different screen sizes and devices.</a:t>
            </a:r>
          </a:p>
          <a:p>
            <a:endParaRPr lang="en-US">
              <a:latin typeface="Arial"/>
              <a:cs typeface="Arial"/>
            </a:endParaRPr>
          </a:p>
          <a:p>
            <a:r>
              <a:rPr lang="en-US">
                <a:latin typeface="Arial"/>
                <a:cs typeface="Arial"/>
              </a:rPr>
              <a:t>Rapid Prototyping: Bootstrap's extensive set of pre-designed components and styles allows developers to quickly prototype and build user interfaces. This is particularly useful during the initial stages of a project when a fast turnaround is essential.</a:t>
            </a:r>
          </a:p>
          <a:p>
            <a:endParaRPr lang="en-US">
              <a:latin typeface="Arial"/>
              <a:cs typeface="Arial"/>
            </a:endParaRPr>
          </a:p>
          <a:p>
            <a:r>
              <a:rPr lang="en-US">
                <a:latin typeface="Arial"/>
                <a:cs typeface="Arial"/>
              </a:rPr>
              <a:t>Consistent UI/UX: Bootstrap ensures a consistent look and feel across different browsers and devices. This is advantageous when maintaining a standardized user interface and user experience is a priority.</a:t>
            </a:r>
          </a:p>
          <a:p>
            <a:pPr marL="0" indent="0">
              <a:buNone/>
            </a:pPr>
            <a:br>
              <a:rPr lang="en-US"/>
            </a:br>
            <a:br>
              <a:rPr lang="en-US"/>
            </a:br>
            <a:endParaRPr lang="en-US"/>
          </a:p>
        </p:txBody>
      </p:sp>
    </p:spTree>
    <p:extLst>
      <p:ext uri="{BB962C8B-B14F-4D97-AF65-F5344CB8AC3E}">
        <p14:creationId xmlns:p14="http://schemas.microsoft.com/office/powerpoint/2010/main" val="2348624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77B28-FF70-CCCD-3859-AEA2ED17F973}"/>
              </a:ext>
            </a:extLst>
          </p:cNvPr>
          <p:cNvSpPr>
            <a:spLocks noGrp="1"/>
          </p:cNvSpPr>
          <p:nvPr>
            <p:ph type="title"/>
          </p:nvPr>
        </p:nvSpPr>
        <p:spPr/>
        <p:txBody>
          <a:bodyPr/>
          <a:lstStyle/>
          <a:p>
            <a:r>
              <a:rPr lang="en-US"/>
              <a:t> </a:t>
            </a:r>
            <a:endParaRPr lang="en-IN"/>
          </a:p>
        </p:txBody>
      </p:sp>
      <p:sp>
        <p:nvSpPr>
          <p:cNvPr id="3" name="Content Placeholder 2">
            <a:extLst>
              <a:ext uri="{FF2B5EF4-FFF2-40B4-BE49-F238E27FC236}">
                <a16:creationId xmlns:a16="http://schemas.microsoft.com/office/drawing/2014/main" id="{C44E24BB-FD66-FCBE-6289-16D3BF04B483}"/>
              </a:ext>
            </a:extLst>
          </p:cNvPr>
          <p:cNvSpPr>
            <a:spLocks noGrp="1"/>
          </p:cNvSpPr>
          <p:nvPr>
            <p:ph idx="1"/>
          </p:nvPr>
        </p:nvSpPr>
        <p:spPr>
          <a:xfrm>
            <a:off x="950967" y="1337938"/>
            <a:ext cx="10290000" cy="4555200"/>
          </a:xfrm>
        </p:spPr>
        <p:txBody>
          <a:bodyPr/>
          <a:lstStyle/>
          <a:p>
            <a:endParaRPr lang="en-US">
              <a:latin typeface="Arial"/>
              <a:cs typeface="Arial"/>
            </a:endParaRPr>
          </a:p>
          <a:p>
            <a:r>
              <a:rPr lang="en-US">
                <a:latin typeface="Arial"/>
                <a:cs typeface="Arial"/>
              </a:rPr>
              <a:t>Cross-Browser Compatibility: Bootstrap takes care of many cross-browser compatibility issues, reducing the need for extensive testing and ensuring a consistent experience for users across various browsers.</a:t>
            </a:r>
          </a:p>
          <a:p>
            <a:endParaRPr lang="en-US">
              <a:latin typeface="Arial"/>
              <a:cs typeface="Arial"/>
            </a:endParaRPr>
          </a:p>
          <a:p>
            <a:r>
              <a:rPr lang="en-US">
                <a:latin typeface="Arial"/>
                <a:cs typeface="Arial"/>
              </a:rPr>
              <a:t>Front-End Development Efficiency: Bootstrap simplifies front-end development by providing a set of ready-to-use components, such as navigation bars, buttons, forms, and more. This can significantly reduce the amount of manual coding and styling required.</a:t>
            </a:r>
          </a:p>
          <a:p>
            <a:endParaRPr lang="en-US">
              <a:latin typeface="Arial"/>
              <a:cs typeface="Arial"/>
            </a:endParaRPr>
          </a:p>
          <a:p>
            <a:r>
              <a:rPr lang="en-US">
                <a:latin typeface="Arial"/>
                <a:cs typeface="Arial"/>
              </a:rPr>
              <a:t>Customization: While Bootstrap comes with default styling, it's highly customizable. Developers can use Bootstrap's Sass variables and </a:t>
            </a:r>
            <a:r>
              <a:rPr lang="en-US" err="1">
                <a:latin typeface="Arial"/>
                <a:cs typeface="Arial"/>
              </a:rPr>
              <a:t>mixins</a:t>
            </a:r>
            <a:r>
              <a:rPr lang="en-US">
                <a:latin typeface="Arial"/>
                <a:cs typeface="Arial"/>
              </a:rPr>
              <a:t> to tailor the framework to match the specific design requirements of a project. Startups and Small Projects: Bootstrap is often chosen for startups and small projects where time and resources are limited. Its ease of use and quick setup make it an attractive option for projects with tight deadlines.</a:t>
            </a:r>
          </a:p>
          <a:p>
            <a:endParaRPr lang="en-IN"/>
          </a:p>
        </p:txBody>
      </p:sp>
      <p:sp>
        <p:nvSpPr>
          <p:cNvPr id="5" name="TextBox 4">
            <a:extLst>
              <a:ext uri="{FF2B5EF4-FFF2-40B4-BE49-F238E27FC236}">
                <a16:creationId xmlns:a16="http://schemas.microsoft.com/office/drawing/2014/main" id="{197BCCFD-CD8C-F609-315E-A4A65AE1EF01}"/>
              </a:ext>
            </a:extLst>
          </p:cNvPr>
          <p:cNvSpPr txBox="1"/>
          <p:nvPr/>
        </p:nvSpPr>
        <p:spPr>
          <a:xfrm>
            <a:off x="1386281" y="593367"/>
            <a:ext cx="6094602" cy="630942"/>
          </a:xfrm>
          <a:prstGeom prst="rect">
            <a:avLst/>
          </a:prstGeom>
          <a:noFill/>
        </p:spPr>
        <p:txBody>
          <a:bodyPr wrap="square">
            <a:spAutoFit/>
          </a:bodyPr>
          <a:lstStyle/>
          <a:p>
            <a:r>
              <a:rPr kumimoji="0" lang="en-GB" sz="3500" b="1" i="0" u="none" strike="noStrike" kern="0" cap="none" spc="0" normalizeH="0" baseline="0" noProof="0">
                <a:ln>
                  <a:noFill/>
                </a:ln>
                <a:solidFill>
                  <a:srgbClr val="242424"/>
                </a:solidFill>
                <a:effectLst/>
                <a:uLnTx/>
                <a:uFillTx/>
                <a:latin typeface="Syne"/>
                <a:sym typeface="Syne"/>
              </a:rPr>
              <a:t>USE OF BOOTSTRAP</a:t>
            </a:r>
            <a:endParaRPr lang="en-IN"/>
          </a:p>
        </p:txBody>
      </p:sp>
    </p:spTree>
    <p:extLst>
      <p:ext uri="{BB962C8B-B14F-4D97-AF65-F5344CB8AC3E}">
        <p14:creationId xmlns:p14="http://schemas.microsoft.com/office/powerpoint/2010/main" val="3591520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DB1FE-F4BD-FA5F-14F7-06F4900F0E75}"/>
              </a:ext>
            </a:extLst>
          </p:cNvPr>
          <p:cNvSpPr>
            <a:spLocks noGrp="1"/>
          </p:cNvSpPr>
          <p:nvPr>
            <p:ph type="title"/>
          </p:nvPr>
        </p:nvSpPr>
        <p:spPr/>
        <p:txBody>
          <a:bodyPr/>
          <a:lstStyle/>
          <a:p>
            <a:r>
              <a:rPr lang="en-GB"/>
              <a:t>USE OF BOOTSTRAP</a:t>
            </a:r>
            <a:endParaRPr lang="en-IN"/>
          </a:p>
        </p:txBody>
      </p:sp>
      <p:sp>
        <p:nvSpPr>
          <p:cNvPr id="3" name="Content Placeholder 2">
            <a:extLst>
              <a:ext uri="{FF2B5EF4-FFF2-40B4-BE49-F238E27FC236}">
                <a16:creationId xmlns:a16="http://schemas.microsoft.com/office/drawing/2014/main" id="{45F0E49F-82E8-A834-DD56-9A7657F5E161}"/>
              </a:ext>
            </a:extLst>
          </p:cNvPr>
          <p:cNvSpPr>
            <a:spLocks noGrp="1"/>
          </p:cNvSpPr>
          <p:nvPr>
            <p:ph idx="1"/>
          </p:nvPr>
        </p:nvSpPr>
        <p:spPr/>
        <p:txBody>
          <a:bodyPr/>
          <a:lstStyle/>
          <a:p>
            <a:endParaRPr lang="en-US">
              <a:latin typeface="Arial"/>
              <a:cs typeface="Arial"/>
            </a:endParaRPr>
          </a:p>
          <a:p>
            <a:endParaRPr lang="en-US">
              <a:latin typeface="Arial"/>
              <a:cs typeface="Arial"/>
            </a:endParaRPr>
          </a:p>
          <a:p>
            <a:r>
              <a:rPr lang="en-US">
                <a:latin typeface="Arial"/>
                <a:cs typeface="Arial"/>
              </a:rPr>
              <a:t>Community Support: Bootstrap has a large and active community of developers. This means that developers can find ample resources, documentation, tutorials, and third-party plugins, making problem-solving and learning more accessible.</a:t>
            </a:r>
          </a:p>
          <a:p>
            <a:endParaRPr lang="en-US">
              <a:latin typeface="Arial"/>
              <a:cs typeface="Arial"/>
            </a:endParaRPr>
          </a:p>
        </p:txBody>
      </p:sp>
    </p:spTree>
    <p:extLst>
      <p:ext uri="{BB962C8B-B14F-4D97-AF65-F5344CB8AC3E}">
        <p14:creationId xmlns:p14="http://schemas.microsoft.com/office/powerpoint/2010/main" val="2523088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5F287B-6B11-153C-94E3-5B73C413DA4C}"/>
              </a:ext>
            </a:extLst>
          </p:cNvPr>
          <p:cNvSpPr>
            <a:spLocks noGrp="1"/>
          </p:cNvSpPr>
          <p:nvPr>
            <p:ph idx="1"/>
          </p:nvPr>
        </p:nvSpPr>
        <p:spPr>
          <a:xfrm>
            <a:off x="950967" y="290661"/>
            <a:ext cx="10290000" cy="5801172"/>
          </a:xfrm>
        </p:spPr>
        <p:txBody>
          <a:bodyPr/>
          <a:lstStyle/>
          <a:p>
            <a:pPr marL="139700" indent="0" algn="ctr">
              <a:lnSpc>
                <a:spcPct val="114999"/>
              </a:lnSpc>
              <a:buNone/>
            </a:pPr>
            <a:endParaRPr lang="en-GB" sz="3600" b="1"/>
          </a:p>
          <a:p>
            <a:pPr marL="139700" indent="0" algn="ctr">
              <a:lnSpc>
                <a:spcPct val="114999"/>
              </a:lnSpc>
              <a:buNone/>
            </a:pPr>
            <a:endParaRPr lang="en-US" sz="3600"/>
          </a:p>
          <a:p>
            <a:pPr marL="139700" indent="0" algn="ctr">
              <a:lnSpc>
                <a:spcPct val="114999"/>
              </a:lnSpc>
              <a:buNone/>
            </a:pPr>
            <a:endParaRPr lang="en-GB" sz="3600" b="1"/>
          </a:p>
          <a:p>
            <a:pPr marL="139700" indent="0" algn="ctr">
              <a:lnSpc>
                <a:spcPct val="114999"/>
              </a:lnSpc>
              <a:buNone/>
            </a:pPr>
            <a:r>
              <a:rPr lang="en-GB" sz="3600" b="1"/>
              <a:t>DEMO..</a:t>
            </a:r>
            <a:endParaRPr lang="en-US" sz="3600"/>
          </a:p>
        </p:txBody>
      </p:sp>
    </p:spTree>
    <p:extLst>
      <p:ext uri="{BB962C8B-B14F-4D97-AF65-F5344CB8AC3E}">
        <p14:creationId xmlns:p14="http://schemas.microsoft.com/office/powerpoint/2010/main" val="1427469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D99693-6B56-4FF8-CCB4-A9C23317B9EF}"/>
              </a:ext>
            </a:extLst>
          </p:cNvPr>
          <p:cNvSpPr>
            <a:spLocks noGrp="1"/>
          </p:cNvSpPr>
          <p:nvPr>
            <p:ph idx="1"/>
          </p:nvPr>
        </p:nvSpPr>
        <p:spPr>
          <a:xfrm>
            <a:off x="755319" y="486309"/>
            <a:ext cx="10485648" cy="5605524"/>
          </a:xfrm>
        </p:spPr>
        <p:txBody>
          <a:bodyPr/>
          <a:lstStyle/>
          <a:p>
            <a:pPr marL="139700" indent="0" algn="ctr">
              <a:buNone/>
            </a:pPr>
            <a:endParaRPr lang="en-GB" b="1"/>
          </a:p>
          <a:p>
            <a:pPr marL="139700" indent="0" algn="ctr">
              <a:lnSpc>
                <a:spcPct val="114999"/>
              </a:lnSpc>
              <a:buNone/>
            </a:pPr>
            <a:endParaRPr lang="en-GB" b="1"/>
          </a:p>
          <a:p>
            <a:pPr marL="139700" indent="0" algn="ctr">
              <a:lnSpc>
                <a:spcPct val="114999"/>
              </a:lnSpc>
              <a:buNone/>
            </a:pPr>
            <a:endParaRPr lang="en-GB" sz="1850" b="1"/>
          </a:p>
          <a:p>
            <a:pPr marL="139700" indent="0" algn="ctr">
              <a:lnSpc>
                <a:spcPct val="114999"/>
              </a:lnSpc>
              <a:buNone/>
            </a:pPr>
            <a:endParaRPr lang="en-GB" sz="1850" b="1"/>
          </a:p>
          <a:p>
            <a:pPr marL="139700" indent="0" algn="ctr">
              <a:lnSpc>
                <a:spcPct val="114999"/>
              </a:lnSpc>
              <a:buNone/>
            </a:pPr>
            <a:endParaRPr lang="en-GB" sz="1850" b="1"/>
          </a:p>
          <a:p>
            <a:pPr marL="139700" indent="0" algn="ctr">
              <a:lnSpc>
                <a:spcPct val="114999"/>
              </a:lnSpc>
              <a:buNone/>
            </a:pPr>
            <a:endParaRPr lang="en-GB" sz="1850" b="1"/>
          </a:p>
          <a:p>
            <a:pPr marL="139700" indent="0" algn="ctr">
              <a:lnSpc>
                <a:spcPct val="114999"/>
              </a:lnSpc>
              <a:buNone/>
            </a:pPr>
            <a:endParaRPr lang="en-GB" sz="1850" b="1"/>
          </a:p>
          <a:p>
            <a:pPr marL="139700" indent="0" algn="ctr">
              <a:lnSpc>
                <a:spcPct val="114999"/>
              </a:lnSpc>
              <a:buNone/>
            </a:pPr>
            <a:r>
              <a:rPr lang="en-GB" sz="5400" b="1"/>
              <a:t>THANKYOU!</a:t>
            </a:r>
          </a:p>
        </p:txBody>
      </p:sp>
    </p:spTree>
    <p:extLst>
      <p:ext uri="{BB962C8B-B14F-4D97-AF65-F5344CB8AC3E}">
        <p14:creationId xmlns:p14="http://schemas.microsoft.com/office/powerpoint/2010/main" val="3909618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05031-5A99-E93F-F895-7AD27FF7D6D4}"/>
              </a:ext>
            </a:extLst>
          </p:cNvPr>
          <p:cNvSpPr>
            <a:spLocks noGrp="1"/>
          </p:cNvSpPr>
          <p:nvPr>
            <p:ph type="title"/>
          </p:nvPr>
        </p:nvSpPr>
        <p:spPr>
          <a:xfrm>
            <a:off x="724319" y="483952"/>
            <a:ext cx="10290000" cy="763600"/>
          </a:xfrm>
        </p:spPr>
        <p:txBody>
          <a:bodyPr/>
          <a:lstStyle/>
          <a:p>
            <a:r>
              <a:rPr lang="en-US"/>
              <a:t>What is Bootstrap?</a:t>
            </a:r>
            <a:endParaRPr lang="en-IN"/>
          </a:p>
        </p:txBody>
      </p:sp>
      <p:graphicFrame>
        <p:nvGraphicFramePr>
          <p:cNvPr id="12" name="Content Placeholder 2">
            <a:extLst>
              <a:ext uri="{FF2B5EF4-FFF2-40B4-BE49-F238E27FC236}">
                <a16:creationId xmlns:a16="http://schemas.microsoft.com/office/drawing/2014/main" id="{04507635-0FB4-9433-0F47-535C1B6411AD}"/>
              </a:ext>
            </a:extLst>
          </p:cNvPr>
          <p:cNvGraphicFramePr>
            <a:graphicFrameLocks noGrp="1"/>
          </p:cNvGraphicFramePr>
          <p:nvPr>
            <p:ph idx="1"/>
            <p:extLst>
              <p:ext uri="{D42A27DB-BD31-4B8C-83A1-F6EECF244321}">
                <p14:modId xmlns:p14="http://schemas.microsoft.com/office/powerpoint/2010/main" val="356161704"/>
              </p:ext>
            </p:extLst>
          </p:nvPr>
        </p:nvGraphicFramePr>
        <p:xfrm>
          <a:off x="724265" y="1427285"/>
          <a:ext cx="10290175" cy="45545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446B6E86-CF49-BB26-68AE-1A66292AC46E}"/>
              </a:ext>
            </a:extLst>
          </p:cNvPr>
          <p:cNvPicPr>
            <a:picLocks noChangeAspect="1"/>
          </p:cNvPicPr>
          <p:nvPr/>
        </p:nvPicPr>
        <p:blipFill>
          <a:blip r:embed="rId7"/>
          <a:stretch>
            <a:fillRect/>
          </a:stretch>
        </p:blipFill>
        <p:spPr>
          <a:xfrm>
            <a:off x="5436004" y="573819"/>
            <a:ext cx="1319992" cy="763600"/>
          </a:xfrm>
          <a:prstGeom prst="rect">
            <a:avLst/>
          </a:prstGeom>
        </p:spPr>
      </p:pic>
    </p:spTree>
    <p:extLst>
      <p:ext uri="{BB962C8B-B14F-4D97-AF65-F5344CB8AC3E}">
        <p14:creationId xmlns:p14="http://schemas.microsoft.com/office/powerpoint/2010/main" val="2590242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187CF31-4FF0-6448-21C0-885251631F78}"/>
              </a:ext>
            </a:extLst>
          </p:cNvPr>
          <p:cNvPicPr>
            <a:picLocks noChangeAspect="1"/>
          </p:cNvPicPr>
          <p:nvPr/>
        </p:nvPicPr>
        <p:blipFill>
          <a:blip r:embed="rId2"/>
          <a:stretch>
            <a:fillRect/>
          </a:stretch>
        </p:blipFill>
        <p:spPr>
          <a:xfrm>
            <a:off x="1342096" y="438068"/>
            <a:ext cx="9274344" cy="5631668"/>
          </a:xfrm>
          <a:prstGeom prst="rect">
            <a:avLst/>
          </a:prstGeom>
        </p:spPr>
      </p:pic>
    </p:spTree>
    <p:extLst>
      <p:ext uri="{BB962C8B-B14F-4D97-AF65-F5344CB8AC3E}">
        <p14:creationId xmlns:p14="http://schemas.microsoft.com/office/powerpoint/2010/main" val="1054455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A0640D-789E-D682-D9BA-9AD21990F3F9}"/>
              </a:ext>
            </a:extLst>
          </p:cNvPr>
          <p:cNvPicPr>
            <a:picLocks noChangeAspect="1"/>
          </p:cNvPicPr>
          <p:nvPr/>
        </p:nvPicPr>
        <p:blipFill>
          <a:blip r:embed="rId2"/>
          <a:stretch>
            <a:fillRect/>
          </a:stretch>
        </p:blipFill>
        <p:spPr>
          <a:xfrm>
            <a:off x="2872571" y="125443"/>
            <a:ext cx="6149873" cy="6607113"/>
          </a:xfrm>
          <a:prstGeom prst="rect">
            <a:avLst/>
          </a:prstGeom>
        </p:spPr>
      </p:pic>
    </p:spTree>
    <p:extLst>
      <p:ext uri="{BB962C8B-B14F-4D97-AF65-F5344CB8AC3E}">
        <p14:creationId xmlns:p14="http://schemas.microsoft.com/office/powerpoint/2010/main" val="722638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33CF4D-CB2E-A0F8-5EF5-0209099AC5F3}"/>
              </a:ext>
            </a:extLst>
          </p:cNvPr>
          <p:cNvPicPr>
            <a:picLocks noChangeAspect="1"/>
          </p:cNvPicPr>
          <p:nvPr/>
        </p:nvPicPr>
        <p:blipFill>
          <a:blip r:embed="rId2"/>
          <a:stretch>
            <a:fillRect/>
          </a:stretch>
        </p:blipFill>
        <p:spPr>
          <a:xfrm>
            <a:off x="923897" y="3769913"/>
            <a:ext cx="5178373" cy="2028484"/>
          </a:xfrm>
          <a:prstGeom prst="rect">
            <a:avLst/>
          </a:prstGeom>
        </p:spPr>
      </p:pic>
      <p:pic>
        <p:nvPicPr>
          <p:cNvPr id="3" name="Picture 2">
            <a:extLst>
              <a:ext uri="{FF2B5EF4-FFF2-40B4-BE49-F238E27FC236}">
                <a16:creationId xmlns:a16="http://schemas.microsoft.com/office/drawing/2014/main" id="{81AD8272-161C-980F-B70B-32579E233987}"/>
              </a:ext>
            </a:extLst>
          </p:cNvPr>
          <p:cNvPicPr>
            <a:picLocks noChangeAspect="1"/>
          </p:cNvPicPr>
          <p:nvPr/>
        </p:nvPicPr>
        <p:blipFill>
          <a:blip r:embed="rId3"/>
          <a:stretch>
            <a:fillRect/>
          </a:stretch>
        </p:blipFill>
        <p:spPr>
          <a:xfrm>
            <a:off x="753251" y="582426"/>
            <a:ext cx="6005080" cy="1112616"/>
          </a:xfrm>
          <a:prstGeom prst="rect">
            <a:avLst/>
          </a:prstGeom>
        </p:spPr>
      </p:pic>
      <p:pic>
        <p:nvPicPr>
          <p:cNvPr id="6" name="Picture 5">
            <a:extLst>
              <a:ext uri="{FF2B5EF4-FFF2-40B4-BE49-F238E27FC236}">
                <a16:creationId xmlns:a16="http://schemas.microsoft.com/office/drawing/2014/main" id="{532B3A14-E4CF-E721-CC22-C34160F77B87}"/>
              </a:ext>
            </a:extLst>
          </p:cNvPr>
          <p:cNvPicPr>
            <a:picLocks noChangeAspect="1"/>
          </p:cNvPicPr>
          <p:nvPr/>
        </p:nvPicPr>
        <p:blipFill>
          <a:blip r:embed="rId4"/>
          <a:stretch>
            <a:fillRect/>
          </a:stretch>
        </p:blipFill>
        <p:spPr>
          <a:xfrm>
            <a:off x="923897" y="2075822"/>
            <a:ext cx="1569856" cy="1516511"/>
          </a:xfrm>
          <a:prstGeom prst="rect">
            <a:avLst/>
          </a:prstGeom>
        </p:spPr>
      </p:pic>
    </p:spTree>
    <p:extLst>
      <p:ext uri="{BB962C8B-B14F-4D97-AF65-F5344CB8AC3E}">
        <p14:creationId xmlns:p14="http://schemas.microsoft.com/office/powerpoint/2010/main" val="276061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6EBDF-FF80-0444-B093-FC6DFB8E2169}"/>
              </a:ext>
            </a:extLst>
          </p:cNvPr>
          <p:cNvSpPr>
            <a:spLocks noGrp="1"/>
          </p:cNvSpPr>
          <p:nvPr>
            <p:ph type="title"/>
          </p:nvPr>
        </p:nvSpPr>
        <p:spPr/>
        <p:txBody>
          <a:bodyPr/>
          <a:lstStyle/>
          <a:p>
            <a:r>
              <a:rPr lang="en-GB"/>
              <a:t>FEATURES OF BOOTSTRAP</a:t>
            </a:r>
          </a:p>
        </p:txBody>
      </p:sp>
      <p:sp>
        <p:nvSpPr>
          <p:cNvPr id="3" name="Content Placeholder 2">
            <a:extLst>
              <a:ext uri="{FF2B5EF4-FFF2-40B4-BE49-F238E27FC236}">
                <a16:creationId xmlns:a16="http://schemas.microsoft.com/office/drawing/2014/main" id="{BD3ADC30-301E-531F-237F-E6C3F89F1A59}"/>
              </a:ext>
            </a:extLst>
          </p:cNvPr>
          <p:cNvSpPr>
            <a:spLocks noGrp="1"/>
          </p:cNvSpPr>
          <p:nvPr>
            <p:ph idx="1"/>
          </p:nvPr>
        </p:nvSpPr>
        <p:spPr/>
        <p:txBody>
          <a:bodyPr/>
          <a:lstStyle/>
          <a:p>
            <a:r>
              <a:rPr lang="en-GB" sz="2000">
                <a:solidFill>
                  <a:srgbClr val="000000"/>
                </a:solidFill>
                <a:latin typeface="Arial"/>
                <a:cs typeface="Arial"/>
              </a:rPr>
              <a:t>Grid System: Bootstrap includes a responsive grid system that allows developers to create flexible and responsive layouts. The grid system helps organize content into rows and columns, making it easy to structure and align elements.</a:t>
            </a:r>
            <a:br>
              <a:rPr lang="en-US" sz="2000"/>
            </a:br>
            <a:endParaRPr lang="en-US" sz="2000"/>
          </a:p>
          <a:p>
            <a:pPr>
              <a:lnSpc>
                <a:spcPct val="114999"/>
              </a:lnSpc>
            </a:pPr>
            <a:r>
              <a:rPr lang="en-GB" sz="2000">
                <a:solidFill>
                  <a:srgbClr val="000000"/>
                </a:solidFill>
                <a:latin typeface="Arial"/>
                <a:cs typeface="Arial"/>
              </a:rPr>
              <a:t>Component Library: Bootstrap provides a wide range of pre-styled and customizable components, such as buttons, forms, navigation bars, alerts, and more. These components can be easily integrated into projects, saving developers time and effort.</a:t>
            </a:r>
          </a:p>
          <a:p>
            <a:pPr marL="139700" indent="0">
              <a:lnSpc>
                <a:spcPct val="114999"/>
              </a:lnSpc>
              <a:buNone/>
            </a:pPr>
            <a:endParaRPr lang="en-GB" sz="2000">
              <a:solidFill>
                <a:srgbClr val="000000"/>
              </a:solidFill>
              <a:latin typeface="Arial"/>
              <a:cs typeface="Arial"/>
            </a:endParaRPr>
          </a:p>
          <a:p>
            <a:pPr>
              <a:lnSpc>
                <a:spcPct val="114999"/>
              </a:lnSpc>
            </a:pPr>
            <a:r>
              <a:rPr lang="en-GB" sz="2000">
                <a:solidFill>
                  <a:srgbClr val="000000"/>
                </a:solidFill>
                <a:latin typeface="Arial"/>
                <a:cs typeface="Arial"/>
              </a:rPr>
              <a:t>Customization: While Bootstrap offers a default styling that looks good out of the box, developers can customize the framework to suit the specific design requirements of their projects. Bootstrap can be customized using its Sass variables and </a:t>
            </a:r>
            <a:r>
              <a:rPr lang="en-GB" sz="2000" err="1">
                <a:solidFill>
                  <a:srgbClr val="000000"/>
                </a:solidFill>
                <a:latin typeface="Arial"/>
                <a:cs typeface="Arial"/>
              </a:rPr>
              <a:t>mixins</a:t>
            </a:r>
            <a:r>
              <a:rPr lang="en-GB" sz="2000">
                <a:solidFill>
                  <a:srgbClr val="000000"/>
                </a:solidFill>
                <a:latin typeface="Arial"/>
                <a:cs typeface="Arial"/>
              </a:rPr>
              <a:t>.</a:t>
            </a:r>
          </a:p>
          <a:p>
            <a:pPr marL="139700" indent="0">
              <a:lnSpc>
                <a:spcPct val="114999"/>
              </a:lnSpc>
              <a:buNone/>
            </a:pPr>
            <a:endParaRPr lang="en-US" sz="2000"/>
          </a:p>
        </p:txBody>
      </p:sp>
    </p:spTree>
    <p:extLst>
      <p:ext uri="{BB962C8B-B14F-4D97-AF65-F5344CB8AC3E}">
        <p14:creationId xmlns:p14="http://schemas.microsoft.com/office/powerpoint/2010/main" val="4225921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6296-6EF0-4A76-1EA7-15ABBE18AD72}"/>
              </a:ext>
            </a:extLst>
          </p:cNvPr>
          <p:cNvSpPr>
            <a:spLocks noGrp="1"/>
          </p:cNvSpPr>
          <p:nvPr>
            <p:ph type="title"/>
          </p:nvPr>
        </p:nvSpPr>
        <p:spPr>
          <a:xfrm>
            <a:off x="841248" y="552782"/>
            <a:ext cx="9489000" cy="749179"/>
          </a:xfrm>
        </p:spPr>
        <p:txBody>
          <a:bodyPr/>
          <a:lstStyle/>
          <a:p>
            <a:r>
              <a:rPr lang="en-GB"/>
              <a:t>ADVANTAGE</a:t>
            </a:r>
            <a:br>
              <a:rPr lang="en-GB"/>
            </a:br>
            <a:endParaRPr lang="en-GB"/>
          </a:p>
        </p:txBody>
      </p:sp>
      <p:sp>
        <p:nvSpPr>
          <p:cNvPr id="3" name="Content Placeholder 2">
            <a:extLst>
              <a:ext uri="{FF2B5EF4-FFF2-40B4-BE49-F238E27FC236}">
                <a16:creationId xmlns:a16="http://schemas.microsoft.com/office/drawing/2014/main" id="{F58A5A28-93FE-43C9-C0F4-2803138261A0}"/>
              </a:ext>
            </a:extLst>
          </p:cNvPr>
          <p:cNvSpPr>
            <a:spLocks noGrp="1"/>
          </p:cNvSpPr>
          <p:nvPr>
            <p:ph idx="1"/>
          </p:nvPr>
        </p:nvSpPr>
        <p:spPr>
          <a:xfrm>
            <a:off x="841248" y="1226738"/>
            <a:ext cx="9489000" cy="4724307"/>
          </a:xfrm>
        </p:spPr>
        <p:txBody>
          <a:bodyPr vert="horz" lIns="91440" tIns="45720" rIns="91440" bIns="45720" rtlCol="0" anchor="t">
            <a:noAutofit/>
          </a:bodyPr>
          <a:lstStyle/>
          <a:p>
            <a:r>
              <a:rPr lang="en-GB" sz="1800">
                <a:latin typeface="Arial"/>
                <a:cs typeface="Arial"/>
              </a:rPr>
              <a:t>Rapid Development: Bootstrap accelerates the development process by providing a set of pre-designed components and styles. This can save developers a significant amount of time when building responsive and visually appealing interfaces.</a:t>
            </a:r>
            <a:br>
              <a:rPr lang="en-US" sz="1800"/>
            </a:br>
            <a:endParaRPr lang="en-US" sz="1800"/>
          </a:p>
          <a:p>
            <a:r>
              <a:rPr lang="en-GB" sz="1800">
                <a:latin typeface="Arial"/>
                <a:cs typeface="Arial"/>
              </a:rPr>
              <a:t>Consistency: Bootstrap ensures consistency across different browsers and devices, offering a standardized look and feel. This is particularly useful for projects where maintaining a uniform user experience is important.</a:t>
            </a:r>
            <a:br>
              <a:rPr lang="en-US" sz="1800"/>
            </a:br>
            <a:endParaRPr lang="en-US" sz="1800"/>
          </a:p>
          <a:p>
            <a:r>
              <a:rPr lang="en-GB" sz="1800">
                <a:latin typeface="Arial"/>
                <a:cs typeface="Arial"/>
              </a:rPr>
              <a:t>Responsive Design: Bootstrap is built with a mobile-first approach, making it easy to create responsive and mobile-friendly designs without a lot of additional effort.</a:t>
            </a:r>
            <a:endParaRPr lang="en-GB" sz="1800"/>
          </a:p>
          <a:p>
            <a:pPr marL="0" indent="0">
              <a:buNone/>
            </a:pPr>
            <a:endParaRPr lang="en-US" sz="1800"/>
          </a:p>
        </p:txBody>
      </p:sp>
    </p:spTree>
    <p:extLst>
      <p:ext uri="{BB962C8B-B14F-4D97-AF65-F5344CB8AC3E}">
        <p14:creationId xmlns:p14="http://schemas.microsoft.com/office/powerpoint/2010/main" val="2651303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46934-6D7F-E33C-821A-B4E5C0761FDA}"/>
              </a:ext>
            </a:extLst>
          </p:cNvPr>
          <p:cNvSpPr>
            <a:spLocks noGrp="1"/>
          </p:cNvSpPr>
          <p:nvPr>
            <p:ph type="title"/>
          </p:nvPr>
        </p:nvSpPr>
        <p:spPr>
          <a:xfrm>
            <a:off x="841248" y="552782"/>
            <a:ext cx="9489000" cy="798025"/>
          </a:xfrm>
        </p:spPr>
        <p:txBody>
          <a:bodyPr/>
          <a:lstStyle/>
          <a:p>
            <a:r>
              <a:rPr lang="en-GB"/>
              <a:t>DISADVANTAGE</a:t>
            </a:r>
          </a:p>
        </p:txBody>
      </p:sp>
      <p:sp>
        <p:nvSpPr>
          <p:cNvPr id="3" name="Content Placeholder 2">
            <a:extLst>
              <a:ext uri="{FF2B5EF4-FFF2-40B4-BE49-F238E27FC236}">
                <a16:creationId xmlns:a16="http://schemas.microsoft.com/office/drawing/2014/main" id="{0C81FAB2-1369-0D9C-3325-A0DEC54B2F0B}"/>
              </a:ext>
            </a:extLst>
          </p:cNvPr>
          <p:cNvSpPr>
            <a:spLocks noGrp="1"/>
          </p:cNvSpPr>
          <p:nvPr>
            <p:ph idx="1"/>
          </p:nvPr>
        </p:nvSpPr>
        <p:spPr>
          <a:xfrm>
            <a:off x="841248" y="1207199"/>
            <a:ext cx="9489000" cy="4636384"/>
          </a:xfrm>
        </p:spPr>
        <p:txBody>
          <a:bodyPr vert="horz" lIns="91440" tIns="45720" rIns="91440" bIns="45720" rtlCol="0" anchor="t">
            <a:noAutofit/>
          </a:bodyPr>
          <a:lstStyle/>
          <a:p>
            <a:r>
              <a:rPr lang="en-GB" sz="1800">
                <a:latin typeface="Arial"/>
                <a:cs typeface="Arial"/>
              </a:rPr>
              <a:t>File Size: Including the entire Bootstrap framework in a project can lead to larger file sizes. This might impact page load times, especially for projects where performance is a critical concern.</a:t>
            </a:r>
            <a:endParaRPr lang="en-GB" sz="1800"/>
          </a:p>
          <a:p>
            <a:pPr marL="0" indent="0">
              <a:buNone/>
            </a:pPr>
            <a:endParaRPr lang="en-US" sz="1800"/>
          </a:p>
          <a:p>
            <a:r>
              <a:rPr lang="en-GB" sz="1800">
                <a:latin typeface="Arial"/>
                <a:cs typeface="Arial"/>
              </a:rPr>
              <a:t>Overhead: Projects that do not require the extensive features provided by Bootstrap may have unnecessary overhead. If a simple website or application is being developed, using a smaller, more specialized framework or starting from scratch might be more efficient.</a:t>
            </a:r>
            <a:br>
              <a:rPr lang="en-US" sz="1800"/>
            </a:br>
            <a:endParaRPr lang="en-US" sz="1800"/>
          </a:p>
          <a:p>
            <a:r>
              <a:rPr lang="en-GB" sz="1800">
                <a:latin typeface="Arial"/>
                <a:cs typeface="Arial"/>
              </a:rPr>
              <a:t>Dependency on JavaScript: Some of Bootstrap's components rely on JavaScript. If a project has strict requirements regarding the use of JavaScript, this could be considered a disadvantage.</a:t>
            </a:r>
            <a:br>
              <a:rPr lang="en-US" sz="1800"/>
            </a:br>
            <a:endParaRPr lang="en-US" sz="1800"/>
          </a:p>
        </p:txBody>
      </p:sp>
    </p:spTree>
    <p:extLst>
      <p:ext uri="{BB962C8B-B14F-4D97-AF65-F5344CB8AC3E}">
        <p14:creationId xmlns:p14="http://schemas.microsoft.com/office/powerpoint/2010/main" val="3370839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4DE6-D4C3-4D46-6129-B881D2DDB679}"/>
              </a:ext>
            </a:extLst>
          </p:cNvPr>
          <p:cNvSpPr>
            <a:spLocks noGrp="1"/>
          </p:cNvSpPr>
          <p:nvPr>
            <p:ph type="title"/>
          </p:nvPr>
        </p:nvSpPr>
        <p:spPr>
          <a:xfrm>
            <a:off x="841248" y="552782"/>
            <a:ext cx="9489000" cy="729640"/>
          </a:xfrm>
        </p:spPr>
        <p:txBody>
          <a:bodyPr/>
          <a:lstStyle/>
          <a:p>
            <a:r>
              <a:rPr lang="en-GB"/>
              <a:t>LIBRARY OF BOOTSTRAP</a:t>
            </a:r>
          </a:p>
        </p:txBody>
      </p:sp>
      <p:sp>
        <p:nvSpPr>
          <p:cNvPr id="3" name="Content Placeholder 2">
            <a:extLst>
              <a:ext uri="{FF2B5EF4-FFF2-40B4-BE49-F238E27FC236}">
                <a16:creationId xmlns:a16="http://schemas.microsoft.com/office/drawing/2014/main" id="{26422AAC-3B9B-57B9-DBC2-BE2FED684BA2}"/>
              </a:ext>
            </a:extLst>
          </p:cNvPr>
          <p:cNvSpPr>
            <a:spLocks noGrp="1"/>
          </p:cNvSpPr>
          <p:nvPr>
            <p:ph idx="1"/>
          </p:nvPr>
        </p:nvSpPr>
        <p:spPr>
          <a:xfrm>
            <a:off x="841248" y="1207199"/>
            <a:ext cx="9489000" cy="4636384"/>
          </a:xfrm>
        </p:spPr>
        <p:txBody>
          <a:bodyPr vert="horz" lIns="91440" tIns="45720" rIns="91440" bIns="45720" rtlCol="0" anchor="t">
            <a:normAutofit/>
          </a:bodyPr>
          <a:lstStyle/>
          <a:p>
            <a:r>
              <a:rPr lang="en-GB" sz="1800" b="1">
                <a:latin typeface="Arial"/>
                <a:cs typeface="Arial"/>
              </a:rPr>
              <a:t>bootstrap Icons:</a:t>
            </a:r>
            <a:endParaRPr lang="en-GB" sz="1800"/>
          </a:p>
          <a:p>
            <a:pPr marL="0" indent="0">
              <a:buNone/>
            </a:pPr>
            <a:r>
              <a:rPr lang="en-GB" sz="1800">
                <a:latin typeface="Arial"/>
                <a:cs typeface="Arial"/>
              </a:rPr>
              <a:t>Description: A library of free, high-quality SVG icons that can be easily integrated into Bootstrap projects.</a:t>
            </a:r>
            <a:endParaRPr lang="en-US" sz="1800">
              <a:latin typeface="Univers Condensed"/>
              <a:cs typeface="Arial"/>
            </a:endParaRPr>
          </a:p>
          <a:p>
            <a:pPr marL="0" indent="0">
              <a:buNone/>
            </a:pPr>
            <a:r>
              <a:rPr lang="en-GB" sz="1800">
                <a:latin typeface="Arial"/>
                <a:cs typeface="Arial"/>
              </a:rPr>
              <a:t>Syntax: Icons are usually added using HTML and the appropriate Bootstrap Icons classes. For example:</a:t>
            </a:r>
            <a:endParaRPr lang="en-GB" sz="1800"/>
          </a:p>
          <a:p>
            <a:pPr marL="3657600" lvl="8">
              <a:buNone/>
            </a:pPr>
            <a:r>
              <a:rPr lang="en-GB" sz="2000" u="sng">
                <a:latin typeface="Arial"/>
                <a:cs typeface="Arial"/>
              </a:rPr>
              <a:t>&lt;</a:t>
            </a:r>
            <a:r>
              <a:rPr lang="en-GB" sz="2000" u="sng" err="1">
                <a:latin typeface="Arial"/>
                <a:cs typeface="Arial"/>
              </a:rPr>
              <a:t>i</a:t>
            </a:r>
            <a:r>
              <a:rPr lang="en-GB" sz="2000" u="sng">
                <a:latin typeface="Arial"/>
                <a:cs typeface="Arial"/>
              </a:rPr>
              <a:t> class="bi bi-heart"&gt;&lt;/</a:t>
            </a:r>
            <a:r>
              <a:rPr lang="en-GB" sz="2000" u="sng" err="1">
                <a:latin typeface="Arial"/>
                <a:cs typeface="Arial"/>
              </a:rPr>
              <a:t>i</a:t>
            </a:r>
            <a:r>
              <a:rPr lang="en-GB" sz="2000" u="sng">
                <a:latin typeface="Arial"/>
                <a:cs typeface="Arial"/>
              </a:rPr>
              <a:t>&gt;</a:t>
            </a:r>
            <a:endParaRPr lang="en-US" sz="2000" u="sng"/>
          </a:p>
          <a:p>
            <a:pPr marL="0" indent="0">
              <a:buNone/>
            </a:pPr>
            <a:r>
              <a:rPr lang="en-GB" sz="1800" b="1">
                <a:latin typeface="Arial"/>
                <a:cs typeface="Arial"/>
              </a:rPr>
              <a:t>Where to Include:</a:t>
            </a:r>
            <a:endParaRPr lang="en-GB" sz="1800">
              <a:latin typeface="Univers Condensed"/>
              <a:cs typeface="Arial"/>
            </a:endParaRPr>
          </a:p>
          <a:p>
            <a:pPr marL="0" indent="0">
              <a:buNone/>
            </a:pPr>
            <a:r>
              <a:rPr lang="en-GB" sz="1800" b="1">
                <a:latin typeface="Arial"/>
                <a:cs typeface="Arial"/>
              </a:rPr>
              <a:t> </a:t>
            </a:r>
            <a:r>
              <a:rPr lang="en-GB" sz="1800">
                <a:latin typeface="Arial"/>
                <a:cs typeface="Arial"/>
              </a:rPr>
              <a:t>The Bootstrap Icons library provides instructions for adding the necessary files to your project. Typically, you include them in the &lt;head&gt; section of your HTML file.</a:t>
            </a:r>
            <a:endParaRPr lang="en-GB" sz="1800"/>
          </a:p>
          <a:p>
            <a:pPr marL="0" indent="0">
              <a:buNone/>
            </a:pPr>
            <a:br>
              <a:rPr lang="en-US"/>
            </a:br>
            <a:endParaRPr lang="en-US" sz="1800"/>
          </a:p>
        </p:txBody>
      </p:sp>
    </p:spTree>
    <p:extLst>
      <p:ext uri="{BB962C8B-B14F-4D97-AF65-F5344CB8AC3E}">
        <p14:creationId xmlns:p14="http://schemas.microsoft.com/office/powerpoint/2010/main" val="3456353115"/>
      </p:ext>
    </p:extLst>
  </p:cSld>
  <p:clrMapOvr>
    <a:masterClrMapping/>
  </p:clrMapOvr>
</p:sld>
</file>

<file path=ppt/theme/theme1.xml><?xml version="1.0" encoding="utf-8"?>
<a:theme xmlns:a="http://schemas.openxmlformats.org/drawingml/2006/main" name="Intro to Iteration by Slidesgo">
  <a:themeElements>
    <a:clrScheme name="Simple Light">
      <a:dk1>
        <a:srgbClr val="242424"/>
      </a:dk1>
      <a:lt1>
        <a:srgbClr val="F3F3F3"/>
      </a:lt1>
      <a:dk2>
        <a:srgbClr val="E496CE"/>
      </a:dk2>
      <a:lt2>
        <a:srgbClr val="E44949"/>
      </a:lt2>
      <a:accent1>
        <a:srgbClr val="FFFFFF"/>
      </a:accent1>
      <a:accent2>
        <a:srgbClr val="FFFFFF"/>
      </a:accent2>
      <a:accent3>
        <a:srgbClr val="FFFFFF"/>
      </a:accent3>
      <a:accent4>
        <a:srgbClr val="FFFFFF"/>
      </a:accent4>
      <a:accent5>
        <a:srgbClr val="FFFFFF"/>
      </a:accent5>
      <a:accent6>
        <a:srgbClr val="FFFFFF"/>
      </a:accent6>
      <a:hlink>
        <a:srgbClr val="24242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Intro to Iteration by Slidesgo">
  <a:themeElements>
    <a:clrScheme name="Simple Light">
      <a:dk1>
        <a:srgbClr val="242424"/>
      </a:dk1>
      <a:lt1>
        <a:srgbClr val="F3F3F3"/>
      </a:lt1>
      <a:dk2>
        <a:srgbClr val="E496CE"/>
      </a:dk2>
      <a:lt2>
        <a:srgbClr val="E44949"/>
      </a:lt2>
      <a:accent1>
        <a:srgbClr val="FFFFFF"/>
      </a:accent1>
      <a:accent2>
        <a:srgbClr val="FFFFFF"/>
      </a:accent2>
      <a:accent3>
        <a:srgbClr val="FFFFFF"/>
      </a:accent3>
      <a:accent4>
        <a:srgbClr val="FFFFFF"/>
      </a:accent4>
      <a:accent5>
        <a:srgbClr val="FFFFFF"/>
      </a:accent5>
      <a:accent6>
        <a:srgbClr val="FFFFFF"/>
      </a:accent6>
      <a:hlink>
        <a:srgbClr val="24242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Mean Value Theorem by Slidesgo">
  <a:themeElements>
    <a:clrScheme name="Simple Light">
      <a:dk1>
        <a:srgbClr val="000000"/>
      </a:dk1>
      <a:lt1>
        <a:srgbClr val="EFEFEF"/>
      </a:lt1>
      <a:dk2>
        <a:srgbClr val="F8B546"/>
      </a:dk2>
      <a:lt2>
        <a:srgbClr val="F68D56"/>
      </a:lt2>
      <a:accent1>
        <a:srgbClr val="71DAFD"/>
      </a:accent1>
      <a:accent2>
        <a:srgbClr val="415AB2"/>
      </a:accent2>
      <a:accent3>
        <a:srgbClr val="DD9FE7"/>
      </a:accent3>
      <a:accent4>
        <a:srgbClr val="F578AE"/>
      </a:accent4>
      <a:accent5>
        <a:srgbClr val="666666"/>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Intro to Iteration by Slidesgo">
  <a:themeElements>
    <a:clrScheme name="Simple Light">
      <a:dk1>
        <a:srgbClr val="242424"/>
      </a:dk1>
      <a:lt1>
        <a:srgbClr val="F3F3F3"/>
      </a:lt1>
      <a:dk2>
        <a:srgbClr val="E496CE"/>
      </a:dk2>
      <a:lt2>
        <a:srgbClr val="E44949"/>
      </a:lt2>
      <a:accent1>
        <a:srgbClr val="FFFFFF"/>
      </a:accent1>
      <a:accent2>
        <a:srgbClr val="FFFFFF"/>
      </a:accent2>
      <a:accent3>
        <a:srgbClr val="FFFFFF"/>
      </a:accent3>
      <a:accent4>
        <a:srgbClr val="FFFFFF"/>
      </a:accent4>
      <a:accent5>
        <a:srgbClr val="FFFFFF"/>
      </a:accent5>
      <a:accent6>
        <a:srgbClr val="FFFFFF"/>
      </a:accent6>
      <a:hlink>
        <a:srgbClr val="24242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EN Intro to Iteration by Slidesgo</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6</vt:i4>
      </vt:variant>
      <vt:variant>
        <vt:lpstr>Slide Titles</vt:lpstr>
      </vt:variant>
      <vt:variant>
        <vt:i4>16</vt:i4>
      </vt:variant>
    </vt:vector>
  </HeadingPairs>
  <TitlesOfParts>
    <vt:vector size="22" baseType="lpstr">
      <vt:lpstr>Intro to Iteration by Slidesgo</vt:lpstr>
      <vt:lpstr>Slidesgo Final Pages</vt:lpstr>
      <vt:lpstr>1_Intro to Iteration by Slidesgo</vt:lpstr>
      <vt:lpstr>Mean Value Theorem by Slidesgo</vt:lpstr>
      <vt:lpstr>2_Slidesgo Final Pages</vt:lpstr>
      <vt:lpstr>2_Intro to Iteration by Slidesgo</vt:lpstr>
      <vt:lpstr>BOOTSTRAP</vt:lpstr>
      <vt:lpstr>What is Bootstrap?</vt:lpstr>
      <vt:lpstr>PowerPoint Presentation</vt:lpstr>
      <vt:lpstr>PowerPoint Presentation</vt:lpstr>
      <vt:lpstr>PowerPoint Presentation</vt:lpstr>
      <vt:lpstr>FEATURES OF BOOTSTRAP</vt:lpstr>
      <vt:lpstr>ADVANTAGE </vt:lpstr>
      <vt:lpstr>DISADVANTAGE</vt:lpstr>
      <vt:lpstr>LIBRARY OF BOOTSTRAP</vt:lpstr>
      <vt:lpstr>PowerPoint Presentation</vt:lpstr>
      <vt:lpstr>PowerPoint Presentation</vt:lpstr>
      <vt:lpstr>USE OF BOOTSTRAP</vt:lpstr>
      <vt:lpstr> </vt:lpstr>
      <vt:lpstr>USE OF BOOTSTRAP</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 S</dc:creator>
  <cp:revision>2</cp:revision>
  <dcterms:created xsi:type="dcterms:W3CDTF">2024-01-12T16:47:55Z</dcterms:created>
  <dcterms:modified xsi:type="dcterms:W3CDTF">2024-01-28T03:55:29Z</dcterms:modified>
</cp:coreProperties>
</file>