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46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9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2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96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4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68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5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39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0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1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1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1FA7AC5-6045-4418-8E60-F4878873447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5852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Tutorial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All About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ircuit board&#10;&#10;Description generated with very high confidence">
            <a:extLst>
              <a:ext uri="{FF2B5EF4-FFF2-40B4-BE49-F238E27FC236}">
                <a16:creationId xmlns:a16="http://schemas.microsoft.com/office/drawing/2014/main" id="{207D1781-3307-48E7-B665-B49CC2F13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449606"/>
            <a:ext cx="6775806" cy="49262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4CCE5B-9248-417E-8E75-B26E56BD02AB}"/>
              </a:ext>
            </a:extLst>
          </p:cNvPr>
          <p:cNvSpPr txBox="1"/>
          <p:nvPr/>
        </p:nvSpPr>
        <p:spPr>
          <a:xfrm>
            <a:off x="3294578" y="507713"/>
            <a:ext cx="5063447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/>
              <a:t>This</a:t>
            </a:r>
            <a:r>
              <a:rPr lang="en-US" sz="2800">
                <a:cs typeface="Calibri"/>
              </a:rPr>
              <a:t> will be our setup</a:t>
            </a:r>
          </a:p>
        </p:txBody>
      </p:sp>
    </p:spTree>
    <p:extLst>
      <p:ext uri="{BB962C8B-B14F-4D97-AF65-F5344CB8AC3E}">
        <p14:creationId xmlns:p14="http://schemas.microsoft.com/office/powerpoint/2010/main" val="340174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ECD1-F691-4F45-A3CB-7D193B95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Time to code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D4559-0FA5-483F-8586-373B13328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cs typeface="Calibri"/>
              </a:rPr>
              <a:t>Install the NewPing library</a:t>
            </a: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Copy code from instructor</a:t>
            </a: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Fill in the missing parts</a:t>
            </a: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Test and debug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27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7856-743E-4C07-B9B1-38B84782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First code to write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6BC35-8953-40D7-ADBF-137C9B8BE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Best way to define led's:</a:t>
            </a:r>
          </a:p>
          <a:p>
            <a:pPr lvl="1"/>
            <a:r>
              <a:rPr lang="en-US">
                <a:cs typeface="Calibri"/>
              </a:rPr>
              <a:t>At the very top of the code we can give each LED a name and tell the code where on the arduino the led is connected. Let's do this</a:t>
            </a:r>
          </a:p>
          <a:p>
            <a:r>
              <a:rPr lang="en-US">
                <a:cs typeface="Calibri"/>
              </a:rPr>
              <a:t>It would look like: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int led1 = 1;</a:t>
            </a:r>
          </a:p>
          <a:p>
            <a:r>
              <a:rPr lang="en-US">
                <a:cs typeface="Calibri"/>
              </a:rPr>
              <a:t>Your turn to write the rest of the values in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039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E46C-0BD0-4886-98A8-C2D322AC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Define the pins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6CE3-A03E-4183-973C-2CF71FBDA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Next we have to tell the code what we want the arduino pins to do.</a:t>
            </a:r>
          </a:p>
          <a:p>
            <a:r>
              <a:rPr lang="en-US">
                <a:cs typeface="Calibri"/>
              </a:rPr>
              <a:t>In void setup() we have to write:</a:t>
            </a:r>
          </a:p>
          <a:p>
            <a:pPr lvl="1"/>
            <a:r>
              <a:rPr lang="en-US">
                <a:cs typeface="Calibri"/>
              </a:rPr>
              <a:t>pinMode(led1,OUTPUT);</a:t>
            </a:r>
          </a:p>
          <a:p>
            <a:r>
              <a:rPr lang="en-US">
                <a:cs typeface="Calibri"/>
              </a:rPr>
              <a:t>This way the board knows that it is sending out data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9462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720E-D1C5-4985-A7A9-1EAFE779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 to turn on the light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1FAD-64C5-4480-B6B9-F5F23BEA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 function is a set of instructions that we can call from the main program (void loop) without having to retype it</a:t>
            </a:r>
          </a:p>
          <a:p>
            <a:r>
              <a:rPr lang="en-US">
                <a:cs typeface="Calibri"/>
              </a:rPr>
              <a:t>Our function here will tell the board which led's will light up</a:t>
            </a:r>
          </a:p>
          <a:p>
            <a:r>
              <a:rPr lang="en-US">
                <a:cs typeface="Calibri"/>
              </a:rPr>
              <a:t>You are given example for one led on and two leds on.</a:t>
            </a:r>
          </a:p>
          <a:p>
            <a:r>
              <a:rPr lang="en-US">
                <a:cs typeface="Calibri"/>
              </a:rPr>
              <a:t>Follow a similar method to sequentially turn the rest of the leds on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708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5580-50C6-48B1-B52C-FD457B95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Debugging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3FDD5-322F-401F-B5F3-CCE9F94A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Click the compile button</a:t>
            </a:r>
          </a:p>
          <a:p>
            <a:r>
              <a:rPr lang="en-US">
                <a:cs typeface="Calibri"/>
              </a:rPr>
              <a:t>If something went wrong, the arduino program (IDE) will tell you what is wrong and you can fix it</a:t>
            </a:r>
          </a:p>
          <a:p>
            <a:r>
              <a:rPr lang="en-US">
                <a:cs typeface="Calibri"/>
              </a:rPr>
              <a:t>This is a very big part of programming, finding errors and understanding the fix</a:t>
            </a:r>
          </a:p>
          <a:p>
            <a:r>
              <a:rPr lang="en-US">
                <a:cs typeface="Calibri"/>
              </a:rPr>
              <a:t>Try a couple fixes before asking the instructor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522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620CDE-5486-4FA0-8FB1-FDA8E367E8DC}"/>
              </a:ext>
            </a:extLst>
          </p:cNvPr>
          <p:cNvSpPr txBox="1"/>
          <p:nvPr/>
        </p:nvSpPr>
        <p:spPr>
          <a:xfrm>
            <a:off x="3191837" y="2896457"/>
            <a:ext cx="5611402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/>
              <a:t>Good Luck and Have fun</a:t>
            </a:r>
            <a:r>
              <a:rPr lang="en-US" sz="4000">
                <a:cs typeface="Calibri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958025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Madison</vt:lpstr>
      <vt:lpstr>Tutorial 3</vt:lpstr>
      <vt:lpstr>PowerPoint Presentation</vt:lpstr>
      <vt:lpstr>Time to code</vt:lpstr>
      <vt:lpstr>First code to write</vt:lpstr>
      <vt:lpstr>Define the pins</vt:lpstr>
      <vt:lpstr>Function to turn on the light</vt:lpstr>
      <vt:lpstr>Debugging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</dc:title>
  <dc:creator/>
  <cp:lastModifiedBy/>
  <cp:revision>127</cp:revision>
  <dcterms:created xsi:type="dcterms:W3CDTF">2012-07-27T01:16:44Z</dcterms:created>
  <dcterms:modified xsi:type="dcterms:W3CDTF">2018-10-18T21:34:05Z</dcterms:modified>
</cp:coreProperties>
</file>