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18-11-1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C28A86-E448-4CD2-9DAC-873A5AE43AD8}" type="slidenum">
              <a:rPr b="1" lang="en-CA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18-11-1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C9F9C3-3671-471F-970A-9A3BF5B61D51}" type="slidenum">
              <a:rPr b="1" lang="en-CA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Tutorial 5:</a:t>
            </a: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Wireless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762120"/>
            <a:ext cx="3443400" cy="5339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060080" y="758880"/>
            <a:ext cx="2557440" cy="259992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223920" rIns="99000" tIns="174600" bIns="174600" anchor="ctr"/>
          <a:p>
            <a:pPr algn="ctr">
              <a:lnSpc>
                <a:spcPct val="90000"/>
              </a:lnSpc>
            </a:pPr>
            <a:r>
              <a:rPr b="0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today's tutorial we will work on controlling a motor using a remote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 rot="5400000">
            <a:off x="7850880" y="2516040"/>
            <a:ext cx="2080080" cy="454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7240" rIns="57240" tIns="28440" bIns="28440" anchor="ctr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Connect the DC motor and the IR Reciever to the arduino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Determine what the IR Remote sends to the Arduino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Adjust the Final Code to make sure it is looking for the right code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Setup the proper code and upload it to the arduino, test out the functionality of the motor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060080" y="3489480"/>
            <a:ext cx="2557440" cy="259992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3"/>
          <a:fillRef idx="0"/>
          <a:effectRef idx="1"/>
          <a:fontRef idx="minor"/>
        </p:style>
        <p:txBody>
          <a:bodyPr lIns="223920" rIns="99000" tIns="174600" bIns="174600" anchor="ctr"/>
          <a:p>
            <a:pPr algn="ctr">
              <a:lnSpc>
                <a:spcPct val="90000"/>
              </a:lnSpc>
            </a:pPr>
            <a:r>
              <a:rPr b="0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There are a couple main steps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1. Wiring of the Motor and the IR Reciever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2" name="Picture 6" descr=""/>
          <p:cNvPicPr/>
          <p:nvPr/>
        </p:nvPicPr>
        <p:blipFill>
          <a:blip r:embed="rId1"/>
          <a:stretch/>
        </p:blipFill>
        <p:spPr>
          <a:xfrm>
            <a:off x="3868560" y="1473840"/>
            <a:ext cx="7314840" cy="39002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056120" y="186480"/>
            <a:ext cx="29653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sure that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motor is Connected to Pin 5, and the IR sensor is connected to pin 11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7776000" y="216000"/>
            <a:ext cx="324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IR SENSOR: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= Ground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= 5V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= Signal – Pin 11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Now we upload the code for testing the IR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759840" y="5253840"/>
            <a:ext cx="1931760" cy="71640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1"/>
          <a:fontRef idx="minor"/>
        </p:style>
        <p:txBody>
          <a:bodyPr lIns="137520" rIns="137520" tIns="177840" bIns="177840" anchor="ctr"/>
          <a:p>
            <a:pPr algn="ctr">
              <a:lnSpc>
                <a:spcPct val="90000"/>
              </a:lnSpc>
            </a:pPr>
            <a:r>
              <a:rPr b="0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 Vol -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691960" y="5253840"/>
            <a:ext cx="5796000" cy="716400"/>
          </a:xfrm>
          <a:prstGeom prst="rect">
            <a:avLst/>
          </a:prstGeom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117720" rIns="117720" tIns="165240" bIns="165240" anchor="ctr"/>
          <a:p>
            <a:pPr>
              <a:lnSpc>
                <a:spcPct val="9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Press the Vol - button and copy the output to Motor_test to where it require the value for VOL-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rot="10800000">
            <a:off x="5691960" y="5264280"/>
            <a:ext cx="1931760" cy="1101960"/>
          </a:xfrm>
          <a:prstGeom prst="upArrowCallout">
            <a:avLst>
              <a:gd name="adj1" fmla="val 5000"/>
              <a:gd name="adj2" fmla="val 10000"/>
              <a:gd name="adj3" fmla="val 15000"/>
              <a:gd name="adj4" fmla="val 64977"/>
            </a:avLst>
          </a:prstGeom>
          <a:solidFill>
            <a:schemeClr val="accent2">
              <a:hueOff val="488613"/>
              <a:satOff val="-7883"/>
              <a:lumOff val="-1373"/>
              <a:alphaOff val="0"/>
            </a:schemeClr>
          </a:solidFill>
          <a:ln>
            <a:solidFill>
              <a:schemeClr val="accent2">
                <a:hueOff val="488613"/>
                <a:satOff val="-7883"/>
                <a:lumOff val="-1373"/>
                <a:alphaOff val="0"/>
              </a:schemeClr>
            </a:solidFill>
            <a:round/>
          </a:ln>
        </p:spPr>
        <p:style>
          <a:lnRef idx="1"/>
          <a:fillRef idx="0"/>
          <a:effectRef idx="1"/>
          <a:fontRef idx="minor"/>
        </p:style>
        <p:txBody>
          <a:bodyPr lIns="137520" rIns="137520" tIns="177840" bIns="177840" anchor="ctr"/>
          <a:p>
            <a:pPr algn="ctr">
              <a:lnSpc>
                <a:spcPct val="90000"/>
              </a:lnSpc>
            </a:pPr>
            <a:r>
              <a:rPr b="0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 Vol+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691960" y="4162320"/>
            <a:ext cx="5796000" cy="716040"/>
          </a:xfrm>
          <a:prstGeom prst="rect">
            <a:avLst/>
          </a:prstGeom>
          <a:solidFill>
            <a:schemeClr val="accent2">
              <a:tint val="40000"/>
              <a:alpha val="90000"/>
              <a:hueOff val="802215"/>
              <a:satOff val="-14260"/>
              <a:lumOff val="-1032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802215"/>
                <a:satOff val="-14260"/>
                <a:lumOff val="-1032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117720" rIns="117720" tIns="165240" bIns="165240" anchor="ctr"/>
          <a:p>
            <a:pPr>
              <a:lnSpc>
                <a:spcPct val="9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Press the Vol + button and copy the output to Motor_test to where it require the value for VOL+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 rot="10800000">
            <a:off x="5691960" y="4173120"/>
            <a:ext cx="1931760" cy="1101960"/>
          </a:xfrm>
          <a:prstGeom prst="upArrowCallout">
            <a:avLst>
              <a:gd name="adj1" fmla="val 5000"/>
              <a:gd name="adj2" fmla="val 10000"/>
              <a:gd name="adj3" fmla="val 15000"/>
              <a:gd name="adj4" fmla="val 64977"/>
            </a:avLst>
          </a:prstGeom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ln>
            <a:solidFill>
              <a:schemeClr val="accent2">
                <a:hueOff val="977227"/>
                <a:satOff val="-15767"/>
                <a:lumOff val="-2745"/>
                <a:alphaOff val="0"/>
              </a:schemeClr>
            </a:solidFill>
            <a:round/>
          </a:ln>
        </p:spPr>
        <p:style>
          <a:lnRef idx="1"/>
          <a:fillRef idx="0"/>
          <a:effectRef idx="1"/>
          <a:fontRef idx="minor"/>
        </p:style>
        <p:txBody>
          <a:bodyPr lIns="137520" rIns="137520" tIns="177840" bIns="177840" anchor="ctr"/>
          <a:p>
            <a:pPr algn="ctr">
              <a:lnSpc>
                <a:spcPct val="90000"/>
              </a:lnSpc>
            </a:pPr>
            <a:r>
              <a:rPr b="0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691960" y="3070800"/>
            <a:ext cx="5796000" cy="716040"/>
          </a:xfrm>
          <a:prstGeom prst="rect">
            <a:avLst/>
          </a:prstGeom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1604430"/>
                <a:satOff val="-28521"/>
                <a:lumOff val="-2064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117720" rIns="117720" tIns="165240" bIns="165240" anchor="ctr"/>
          <a:p>
            <a:pPr>
              <a:lnSpc>
                <a:spcPct val="9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 Serial Monitor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rot="10800000">
            <a:off x="5691960" y="3081600"/>
            <a:ext cx="1931760" cy="1101960"/>
          </a:xfrm>
          <a:prstGeom prst="upArrowCallout">
            <a:avLst>
              <a:gd name="adj1" fmla="val 5000"/>
              <a:gd name="adj2" fmla="val 10000"/>
              <a:gd name="adj3" fmla="val 15000"/>
              <a:gd name="adj4" fmla="val 64977"/>
            </a:avLst>
          </a:prstGeom>
          <a:solidFill>
            <a:schemeClr val="accent2">
              <a:hueOff val="1465840"/>
              <a:satOff val="-23650"/>
              <a:lumOff val="-4118"/>
              <a:alphaOff val="0"/>
            </a:schemeClr>
          </a:solidFill>
          <a:ln>
            <a:solidFill>
              <a:schemeClr val="accent2">
                <a:hueOff val="1465840"/>
                <a:satOff val="-23650"/>
                <a:lumOff val="-4118"/>
                <a:alphaOff val="0"/>
              </a:schemeClr>
            </a:solidFill>
            <a:round/>
          </a:ln>
        </p:spPr>
        <p:style>
          <a:lnRef idx="1"/>
          <a:fillRef idx="0"/>
          <a:effectRef idx="1"/>
          <a:fontRef idx="minor"/>
        </p:style>
        <p:txBody>
          <a:bodyPr lIns="137520" rIns="137520" tIns="177840" bIns="177840" anchor="ctr"/>
          <a:p>
            <a:pPr algn="ctr">
              <a:lnSpc>
                <a:spcPct val="90000"/>
              </a:lnSpc>
            </a:pPr>
            <a:r>
              <a:rPr b="0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Purpose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5691960" y="1979280"/>
            <a:ext cx="5796000" cy="716040"/>
          </a:xfrm>
          <a:prstGeom prst="rect">
            <a:avLst/>
          </a:prstGeom>
          <a:solidFill>
            <a:schemeClr val="accent2">
              <a:tint val="40000"/>
              <a:alpha val="90000"/>
              <a:hueOff val="2406645"/>
              <a:satOff val="-42781"/>
              <a:lumOff val="-3095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2406645"/>
                <a:satOff val="-42781"/>
                <a:lumOff val="-3095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117720" rIns="117720" tIns="165240" bIns="165240" anchor="ctr"/>
          <a:p>
            <a:pPr>
              <a:lnSpc>
                <a:spcPct val="9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This code will run just the IR sensor and tell you what the Arduino Sees when you press a button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 rot="10800000">
            <a:off x="5691960" y="1990080"/>
            <a:ext cx="1931760" cy="1101960"/>
          </a:xfrm>
          <a:prstGeom prst="upArrowCallout">
            <a:avLst>
              <a:gd name="adj1" fmla="val 5000"/>
              <a:gd name="adj2" fmla="val 10000"/>
              <a:gd name="adj3" fmla="val 15000"/>
              <a:gd name="adj4" fmla="val 64977"/>
            </a:avLst>
          </a:prstGeom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ln>
            <a:solidFill>
              <a:schemeClr val="accent2">
                <a:hueOff val="1954454"/>
                <a:satOff val="-31534"/>
                <a:lumOff val="-5490"/>
                <a:alphaOff val="0"/>
              </a:schemeClr>
            </a:solidFill>
            <a:round/>
          </a:ln>
        </p:spPr>
        <p:style>
          <a:lnRef idx="1"/>
          <a:fillRef idx="0"/>
          <a:effectRef idx="1"/>
          <a:fontRef idx="minor"/>
        </p:style>
        <p:txBody>
          <a:bodyPr lIns="137520" rIns="137520" tIns="177840" bIns="177840" anchor="ctr"/>
          <a:p>
            <a:pPr algn="ctr">
              <a:lnSpc>
                <a:spcPct val="90000"/>
              </a:lnSpc>
            </a:pPr>
            <a:r>
              <a:rPr b="0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Upload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5691960" y="887760"/>
            <a:ext cx="5796000" cy="716040"/>
          </a:xfrm>
          <a:prstGeom prst="rect">
            <a:avLst/>
          </a:prstGeom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3208860"/>
                <a:satOff val="-57041"/>
                <a:lumOff val="-4127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117720" rIns="117720" tIns="165240" bIns="165240" anchor="ctr"/>
          <a:p>
            <a:pPr>
              <a:lnSpc>
                <a:spcPct val="9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Upload the code IR_RECV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Motor_Test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759840" y="1327680"/>
            <a:ext cx="7727760" cy="79416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0" rIns="76320" tIns="115200" bIns="114840" anchor="ctr"/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sure that everything is wired properly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759840" y="2179800"/>
            <a:ext cx="7727760" cy="794160"/>
          </a:xfrm>
          <a:prstGeom prst="roundRect">
            <a:avLst>
              <a:gd name="adj" fmla="val 16667"/>
            </a:avLst>
          </a:prstGeom>
          <a:solidFill>
            <a:schemeClr val="accent2">
              <a:hueOff val="488613"/>
              <a:satOff val="-7883"/>
              <a:lumOff val="-137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0" rIns="76320" tIns="115200" bIns="114840" anchor="ctr"/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Now once the code is uploaded, you can press the VOL+ and VOL- keys on the remote to make your motor spin faster and slower. Try it out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759840" y="3031920"/>
            <a:ext cx="7727760" cy="794160"/>
          </a:xfrm>
          <a:prstGeom prst="roundRect">
            <a:avLst>
              <a:gd name="adj" fmla="val 16667"/>
            </a:avLst>
          </a:prstGeom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0" rIns="76320" tIns="115200" bIns="114840" anchor="ctr"/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 Serial Monitor, It will tell you what is being sent to the motor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759840" y="3884040"/>
            <a:ext cx="7727760" cy="794160"/>
          </a:xfrm>
          <a:prstGeom prst="roundRect">
            <a:avLst>
              <a:gd name="adj" fmla="val 16667"/>
            </a:avLst>
          </a:prstGeom>
          <a:solidFill>
            <a:schemeClr val="accent2">
              <a:hueOff val="1465840"/>
              <a:satOff val="-23650"/>
              <a:lumOff val="-411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0" rIns="76320" tIns="115200" bIns="114840" anchor="ctr"/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*Be careful not to hold the button, quick presses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759840" y="4736160"/>
            <a:ext cx="7727760" cy="794160"/>
          </a:xfrm>
          <a:prstGeom prst="roundRect">
            <a:avLst>
              <a:gd name="adj" fmla="val 16667"/>
            </a:avLst>
          </a:prstGeom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0" rIns="76320" tIns="115200" bIns="114840" anchor="ctr"/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Compare your code to Finalcode file if there are any errors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2012-07-27T01:16:44Z</dcterms:created>
  <dc:creator/>
  <dc:description/>
  <dc:language>en-CA</dc:language>
  <cp:lastModifiedBy/>
  <dcterms:modified xsi:type="dcterms:W3CDTF">2018-11-01T12:28:45Z</dcterms:modified>
  <cp:revision>135</cp:revision>
  <dc:subject/>
  <dc:title>Controlling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