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241F4-097C-4AF4-AAA1-203FA033727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7B9F56-1BFC-4A8B-A5C4-78F8D3F05ED3}">
      <dgm:prSet/>
      <dgm:spPr/>
      <dgm:t>
        <a:bodyPr/>
        <a:lstStyle/>
        <a:p>
          <a:r>
            <a:rPr lang="en-US"/>
            <a:t>In code, functions separate tasks that are supposed to be performed</a:t>
          </a:r>
        </a:p>
      </dgm:t>
    </dgm:pt>
    <dgm:pt modelId="{F13D5C67-D2ED-4016-8908-D7A7F2023255}" type="parTrans" cxnId="{CB19FC78-E116-44D3-AB02-283F74FD38C0}">
      <dgm:prSet/>
      <dgm:spPr/>
      <dgm:t>
        <a:bodyPr/>
        <a:lstStyle/>
        <a:p>
          <a:endParaRPr lang="en-US"/>
        </a:p>
      </dgm:t>
    </dgm:pt>
    <dgm:pt modelId="{6956FCAE-2EF0-4210-BE43-26EA64CD99F7}" type="sibTrans" cxnId="{CB19FC78-E116-44D3-AB02-283F74FD38C0}">
      <dgm:prSet/>
      <dgm:spPr/>
      <dgm:t>
        <a:bodyPr/>
        <a:lstStyle/>
        <a:p>
          <a:endParaRPr lang="en-US"/>
        </a:p>
      </dgm:t>
    </dgm:pt>
    <dgm:pt modelId="{B3604BCB-D31B-48CA-AA0E-3C6434187A8D}">
      <dgm:prSet/>
      <dgm:spPr/>
      <dgm:t>
        <a:bodyPr/>
        <a:lstStyle/>
        <a:p>
          <a:r>
            <a:rPr lang="en-US"/>
            <a:t>This allows us to have cleaner looking code</a:t>
          </a:r>
        </a:p>
      </dgm:t>
    </dgm:pt>
    <dgm:pt modelId="{43888471-9FDC-49A0-92EC-11E6AEA34AF3}" type="parTrans" cxnId="{1718B944-235E-487D-8E89-FE926F2B9505}">
      <dgm:prSet/>
      <dgm:spPr/>
      <dgm:t>
        <a:bodyPr/>
        <a:lstStyle/>
        <a:p>
          <a:endParaRPr lang="en-US"/>
        </a:p>
      </dgm:t>
    </dgm:pt>
    <dgm:pt modelId="{B7C750B0-E5CF-4723-A1D5-7D820321900A}" type="sibTrans" cxnId="{1718B944-235E-487D-8E89-FE926F2B9505}">
      <dgm:prSet/>
      <dgm:spPr/>
      <dgm:t>
        <a:bodyPr/>
        <a:lstStyle/>
        <a:p>
          <a:endParaRPr lang="en-US"/>
        </a:p>
      </dgm:t>
    </dgm:pt>
    <dgm:pt modelId="{F867AAFF-B35C-49E6-BB20-F0F8146B753A}">
      <dgm:prSet/>
      <dgm:spPr/>
      <dgm:t>
        <a:bodyPr/>
        <a:lstStyle/>
        <a:p>
          <a:r>
            <a:rPr lang="en-US"/>
            <a:t>Helps us when code doesn’t work the way it is supposed to</a:t>
          </a:r>
        </a:p>
      </dgm:t>
    </dgm:pt>
    <dgm:pt modelId="{0C22C85C-E89E-4A8C-8A6A-39B33226EA3F}" type="parTrans" cxnId="{7EB9C7A9-1BC1-4A8B-ACD0-30F4FF16DB2A}">
      <dgm:prSet/>
      <dgm:spPr/>
      <dgm:t>
        <a:bodyPr/>
        <a:lstStyle/>
        <a:p>
          <a:endParaRPr lang="en-US"/>
        </a:p>
      </dgm:t>
    </dgm:pt>
    <dgm:pt modelId="{213984A4-273F-48F2-93CE-9509F377AFFB}" type="sibTrans" cxnId="{7EB9C7A9-1BC1-4A8B-ACD0-30F4FF16DB2A}">
      <dgm:prSet/>
      <dgm:spPr/>
      <dgm:t>
        <a:bodyPr/>
        <a:lstStyle/>
        <a:p>
          <a:endParaRPr lang="en-US"/>
        </a:p>
      </dgm:t>
    </dgm:pt>
    <dgm:pt modelId="{C29AD25D-B059-403B-A139-38BF9FF5B96C}" type="pres">
      <dgm:prSet presAssocID="{231241F4-097C-4AF4-AAA1-203FA0337276}" presName="vert0" presStyleCnt="0">
        <dgm:presLayoutVars>
          <dgm:dir/>
          <dgm:animOne val="branch"/>
          <dgm:animLvl val="lvl"/>
        </dgm:presLayoutVars>
      </dgm:prSet>
      <dgm:spPr/>
    </dgm:pt>
    <dgm:pt modelId="{4071346E-CA5C-476C-AEA0-799A276D7B33}" type="pres">
      <dgm:prSet presAssocID="{907B9F56-1BFC-4A8B-A5C4-78F8D3F05ED3}" presName="thickLine" presStyleLbl="alignNode1" presStyleIdx="0" presStyleCnt="3"/>
      <dgm:spPr/>
    </dgm:pt>
    <dgm:pt modelId="{86743330-4A46-41C2-8DC7-0FE8C1F6E321}" type="pres">
      <dgm:prSet presAssocID="{907B9F56-1BFC-4A8B-A5C4-78F8D3F05ED3}" presName="horz1" presStyleCnt="0"/>
      <dgm:spPr/>
    </dgm:pt>
    <dgm:pt modelId="{D0262F6A-3AD8-4425-8A84-0A124BD93698}" type="pres">
      <dgm:prSet presAssocID="{907B9F56-1BFC-4A8B-A5C4-78F8D3F05ED3}" presName="tx1" presStyleLbl="revTx" presStyleIdx="0" presStyleCnt="3"/>
      <dgm:spPr/>
    </dgm:pt>
    <dgm:pt modelId="{11885C52-78A2-44E4-83D6-E23452A25524}" type="pres">
      <dgm:prSet presAssocID="{907B9F56-1BFC-4A8B-A5C4-78F8D3F05ED3}" presName="vert1" presStyleCnt="0"/>
      <dgm:spPr/>
    </dgm:pt>
    <dgm:pt modelId="{36966723-8950-4D59-A7D9-5E3E7A9D4F6E}" type="pres">
      <dgm:prSet presAssocID="{B3604BCB-D31B-48CA-AA0E-3C6434187A8D}" presName="thickLine" presStyleLbl="alignNode1" presStyleIdx="1" presStyleCnt="3"/>
      <dgm:spPr/>
    </dgm:pt>
    <dgm:pt modelId="{59CB9250-B579-47EC-8BEC-8BBDD76BBCA9}" type="pres">
      <dgm:prSet presAssocID="{B3604BCB-D31B-48CA-AA0E-3C6434187A8D}" presName="horz1" presStyleCnt="0"/>
      <dgm:spPr/>
    </dgm:pt>
    <dgm:pt modelId="{7F0CFB89-101C-44B2-9F8A-5F2FDAD54729}" type="pres">
      <dgm:prSet presAssocID="{B3604BCB-D31B-48CA-AA0E-3C6434187A8D}" presName="tx1" presStyleLbl="revTx" presStyleIdx="1" presStyleCnt="3"/>
      <dgm:spPr/>
    </dgm:pt>
    <dgm:pt modelId="{FD630F2C-D3AC-4150-ADD1-B278B2CF2141}" type="pres">
      <dgm:prSet presAssocID="{B3604BCB-D31B-48CA-AA0E-3C6434187A8D}" presName="vert1" presStyleCnt="0"/>
      <dgm:spPr/>
    </dgm:pt>
    <dgm:pt modelId="{4ACD8DF9-3A91-4A90-9F32-0B0406108DC9}" type="pres">
      <dgm:prSet presAssocID="{F867AAFF-B35C-49E6-BB20-F0F8146B753A}" presName="thickLine" presStyleLbl="alignNode1" presStyleIdx="2" presStyleCnt="3"/>
      <dgm:spPr/>
    </dgm:pt>
    <dgm:pt modelId="{1C5287FC-22EB-411D-AA14-E6E17D15C69C}" type="pres">
      <dgm:prSet presAssocID="{F867AAFF-B35C-49E6-BB20-F0F8146B753A}" presName="horz1" presStyleCnt="0"/>
      <dgm:spPr/>
    </dgm:pt>
    <dgm:pt modelId="{43C44AA9-ECC4-47A4-B780-E69457635174}" type="pres">
      <dgm:prSet presAssocID="{F867AAFF-B35C-49E6-BB20-F0F8146B753A}" presName="tx1" presStyleLbl="revTx" presStyleIdx="2" presStyleCnt="3"/>
      <dgm:spPr/>
    </dgm:pt>
    <dgm:pt modelId="{EAD4D213-A844-45F2-8D42-10D1A40F86B8}" type="pres">
      <dgm:prSet presAssocID="{F867AAFF-B35C-49E6-BB20-F0F8146B753A}" presName="vert1" presStyleCnt="0"/>
      <dgm:spPr/>
    </dgm:pt>
  </dgm:ptLst>
  <dgm:cxnLst>
    <dgm:cxn modelId="{6E001808-A556-43F8-9C03-26CDB23FF65F}" type="presOf" srcId="{F867AAFF-B35C-49E6-BB20-F0F8146B753A}" destId="{43C44AA9-ECC4-47A4-B780-E69457635174}" srcOrd="0" destOrd="0" presId="urn:microsoft.com/office/officeart/2008/layout/LinedList"/>
    <dgm:cxn modelId="{1718B944-235E-487D-8E89-FE926F2B9505}" srcId="{231241F4-097C-4AF4-AAA1-203FA0337276}" destId="{B3604BCB-D31B-48CA-AA0E-3C6434187A8D}" srcOrd="1" destOrd="0" parTransId="{43888471-9FDC-49A0-92EC-11E6AEA34AF3}" sibTransId="{B7C750B0-E5CF-4723-A1D5-7D820321900A}"/>
    <dgm:cxn modelId="{6CBFBD77-17BB-4DB2-809C-0D4F80E19882}" type="presOf" srcId="{907B9F56-1BFC-4A8B-A5C4-78F8D3F05ED3}" destId="{D0262F6A-3AD8-4425-8A84-0A124BD93698}" srcOrd="0" destOrd="0" presId="urn:microsoft.com/office/officeart/2008/layout/LinedList"/>
    <dgm:cxn modelId="{CB19FC78-E116-44D3-AB02-283F74FD38C0}" srcId="{231241F4-097C-4AF4-AAA1-203FA0337276}" destId="{907B9F56-1BFC-4A8B-A5C4-78F8D3F05ED3}" srcOrd="0" destOrd="0" parTransId="{F13D5C67-D2ED-4016-8908-D7A7F2023255}" sibTransId="{6956FCAE-2EF0-4210-BE43-26EA64CD99F7}"/>
    <dgm:cxn modelId="{54C7EE81-6FBB-443E-81EA-24A48D9456E9}" type="presOf" srcId="{231241F4-097C-4AF4-AAA1-203FA0337276}" destId="{C29AD25D-B059-403B-A139-38BF9FF5B96C}" srcOrd="0" destOrd="0" presId="urn:microsoft.com/office/officeart/2008/layout/LinedList"/>
    <dgm:cxn modelId="{7EB9C7A9-1BC1-4A8B-ACD0-30F4FF16DB2A}" srcId="{231241F4-097C-4AF4-AAA1-203FA0337276}" destId="{F867AAFF-B35C-49E6-BB20-F0F8146B753A}" srcOrd="2" destOrd="0" parTransId="{0C22C85C-E89E-4A8C-8A6A-39B33226EA3F}" sibTransId="{213984A4-273F-48F2-93CE-9509F377AFFB}"/>
    <dgm:cxn modelId="{EF0CE5E5-17B9-4458-ABDE-027595659ADD}" type="presOf" srcId="{B3604BCB-D31B-48CA-AA0E-3C6434187A8D}" destId="{7F0CFB89-101C-44B2-9F8A-5F2FDAD54729}" srcOrd="0" destOrd="0" presId="urn:microsoft.com/office/officeart/2008/layout/LinedList"/>
    <dgm:cxn modelId="{BD42D28D-261F-4CAC-B156-C8D630716CC7}" type="presParOf" srcId="{C29AD25D-B059-403B-A139-38BF9FF5B96C}" destId="{4071346E-CA5C-476C-AEA0-799A276D7B33}" srcOrd="0" destOrd="0" presId="urn:microsoft.com/office/officeart/2008/layout/LinedList"/>
    <dgm:cxn modelId="{4A960E10-6997-410E-8FC5-EE8667E5E83F}" type="presParOf" srcId="{C29AD25D-B059-403B-A139-38BF9FF5B96C}" destId="{86743330-4A46-41C2-8DC7-0FE8C1F6E321}" srcOrd="1" destOrd="0" presId="urn:microsoft.com/office/officeart/2008/layout/LinedList"/>
    <dgm:cxn modelId="{8C3A87B1-13A9-467A-B234-1C1924FCEF2E}" type="presParOf" srcId="{86743330-4A46-41C2-8DC7-0FE8C1F6E321}" destId="{D0262F6A-3AD8-4425-8A84-0A124BD93698}" srcOrd="0" destOrd="0" presId="urn:microsoft.com/office/officeart/2008/layout/LinedList"/>
    <dgm:cxn modelId="{7B4B570B-56DD-4533-883C-D75A3B2F6807}" type="presParOf" srcId="{86743330-4A46-41C2-8DC7-0FE8C1F6E321}" destId="{11885C52-78A2-44E4-83D6-E23452A25524}" srcOrd="1" destOrd="0" presId="urn:microsoft.com/office/officeart/2008/layout/LinedList"/>
    <dgm:cxn modelId="{A410F290-D5F7-48A6-A79A-7B229EFF3F76}" type="presParOf" srcId="{C29AD25D-B059-403B-A139-38BF9FF5B96C}" destId="{36966723-8950-4D59-A7D9-5E3E7A9D4F6E}" srcOrd="2" destOrd="0" presId="urn:microsoft.com/office/officeart/2008/layout/LinedList"/>
    <dgm:cxn modelId="{05B4AEC8-4067-4FC7-BB55-2B3D2D948B47}" type="presParOf" srcId="{C29AD25D-B059-403B-A139-38BF9FF5B96C}" destId="{59CB9250-B579-47EC-8BEC-8BBDD76BBCA9}" srcOrd="3" destOrd="0" presId="urn:microsoft.com/office/officeart/2008/layout/LinedList"/>
    <dgm:cxn modelId="{39275460-3FA2-4107-802D-ED845D36AA92}" type="presParOf" srcId="{59CB9250-B579-47EC-8BEC-8BBDD76BBCA9}" destId="{7F0CFB89-101C-44B2-9F8A-5F2FDAD54729}" srcOrd="0" destOrd="0" presId="urn:microsoft.com/office/officeart/2008/layout/LinedList"/>
    <dgm:cxn modelId="{25BAC68F-F45D-4DF9-8DFE-B740903F7D19}" type="presParOf" srcId="{59CB9250-B579-47EC-8BEC-8BBDD76BBCA9}" destId="{FD630F2C-D3AC-4150-ADD1-B278B2CF2141}" srcOrd="1" destOrd="0" presId="urn:microsoft.com/office/officeart/2008/layout/LinedList"/>
    <dgm:cxn modelId="{C1ECBE7B-92AF-4FF8-84B5-22C5E7C127BA}" type="presParOf" srcId="{C29AD25D-B059-403B-A139-38BF9FF5B96C}" destId="{4ACD8DF9-3A91-4A90-9F32-0B0406108DC9}" srcOrd="4" destOrd="0" presId="urn:microsoft.com/office/officeart/2008/layout/LinedList"/>
    <dgm:cxn modelId="{F0FC9132-5A0C-4D61-AF3E-21A0BB28415F}" type="presParOf" srcId="{C29AD25D-B059-403B-A139-38BF9FF5B96C}" destId="{1C5287FC-22EB-411D-AA14-E6E17D15C69C}" srcOrd="5" destOrd="0" presId="urn:microsoft.com/office/officeart/2008/layout/LinedList"/>
    <dgm:cxn modelId="{F92FB9C3-1783-40FD-B78B-2047FE778FE2}" type="presParOf" srcId="{1C5287FC-22EB-411D-AA14-E6E17D15C69C}" destId="{43C44AA9-ECC4-47A4-B780-E69457635174}" srcOrd="0" destOrd="0" presId="urn:microsoft.com/office/officeart/2008/layout/LinedList"/>
    <dgm:cxn modelId="{3E64C307-E031-49D2-89EB-2358AB7C852D}" type="presParOf" srcId="{1C5287FC-22EB-411D-AA14-E6E17D15C69C}" destId="{EAD4D213-A844-45F2-8D42-10D1A40F86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1346E-CA5C-476C-AEA0-799A276D7B33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62F6A-3AD8-4425-8A84-0A124BD93698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 code, functions separate tasks that are supposed to be performed</a:t>
          </a:r>
        </a:p>
      </dsp:txBody>
      <dsp:txXfrm>
        <a:off x="0" y="2492"/>
        <a:ext cx="6492875" cy="1700138"/>
      </dsp:txXfrm>
    </dsp:sp>
    <dsp:sp modelId="{36966723-8950-4D59-A7D9-5E3E7A9D4F6E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CFB89-101C-44B2-9F8A-5F2FDAD54729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This allows us to have cleaner looking code</a:t>
          </a:r>
        </a:p>
      </dsp:txBody>
      <dsp:txXfrm>
        <a:off x="0" y="1702630"/>
        <a:ext cx="6492875" cy="1700138"/>
      </dsp:txXfrm>
    </dsp:sp>
    <dsp:sp modelId="{4ACD8DF9-3A91-4A90-9F32-0B0406108DC9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44AA9-ECC4-47A4-B780-E69457635174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Helps us when code doesn’t work the way it is supposed to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cs typeface="Calibri Light"/>
              </a:rPr>
              <a:t>Tutorial 6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4326-39C9-408E-BCF7-6EEA1657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Motor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3C9E-BEFD-4848-8C6F-8B9625E7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Motor Drivers control which wire of the motor gets a voltage</a:t>
            </a:r>
          </a:p>
          <a:p>
            <a:r>
              <a:rPr lang="en-US" sz="1800" dirty="0">
                <a:cs typeface="Calibri"/>
              </a:rPr>
              <a:t>There are three important pins in our layout</a:t>
            </a:r>
          </a:p>
          <a:p>
            <a:pPr marL="914400" lvl="1" indent="-457200">
              <a:buAutoNum type="arabicPeriod"/>
            </a:pPr>
            <a:r>
              <a:rPr lang="en-US" sz="1800" dirty="0">
                <a:cs typeface="Calibri"/>
              </a:rPr>
              <a:t>The enable pin – To this pin we send what the speed of motor will be</a:t>
            </a:r>
          </a:p>
          <a:p>
            <a:pPr marL="914400" lvl="1" indent="-457200">
              <a:buAutoNum type="arabicPeriod"/>
            </a:pPr>
            <a:r>
              <a:rPr lang="en-US" sz="1800" dirty="0">
                <a:cs typeface="Calibri"/>
              </a:rPr>
              <a:t>The </a:t>
            </a:r>
            <a:r>
              <a:rPr lang="en-US" sz="1800" dirty="0" err="1">
                <a:cs typeface="Calibri"/>
              </a:rPr>
              <a:t>inA</a:t>
            </a:r>
            <a:r>
              <a:rPr lang="en-US" sz="1800" dirty="0">
                <a:cs typeface="Calibri"/>
              </a:rPr>
              <a:t> pin, and </a:t>
            </a:r>
            <a:r>
              <a:rPr lang="en-US" sz="1800" dirty="0" err="1">
                <a:cs typeface="Calibri"/>
              </a:rPr>
              <a:t>inB</a:t>
            </a:r>
            <a:r>
              <a:rPr lang="en-US" sz="1800" dirty="0">
                <a:cs typeface="Calibri"/>
              </a:rPr>
              <a:t> pin- this controls which wire gets the positive and negative voltage</a:t>
            </a:r>
          </a:p>
          <a:p>
            <a:r>
              <a:rPr lang="en-US" sz="2200" dirty="0">
                <a:cs typeface="Calibri"/>
              </a:rPr>
              <a:t>This way we can control which direction the motor spins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F45AE275-5EEF-4CB4-882C-C72E74E62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" r="3285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730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BDEC74-44D6-4163-B84F-A39DBF53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Using Functions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193767-9A57-467B-97F9-430F14203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80523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25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23D41-666F-4822-8432-F06AF7B6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00995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 Light"/>
              </a:rPr>
              <a:t>The Wiring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1A6BD50-BC3F-4CD5-868C-7424D1B0A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107213"/>
            <a:ext cx="3363974" cy="4605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300" dirty="0">
                <a:solidFill>
                  <a:schemeClr val="bg1"/>
                </a:solidFill>
                <a:cs typeface="Calibri"/>
              </a:rPr>
              <a:t>Remember that the wiring in this diagram is complicated. Pay attention</a:t>
            </a:r>
          </a:p>
          <a:p>
            <a:r>
              <a:rPr lang="en-US" sz="1300" dirty="0">
                <a:solidFill>
                  <a:schemeClr val="bg1"/>
                </a:solidFill>
                <a:cs typeface="Calibri"/>
              </a:rPr>
              <a:t>Make sure the microcontroller is facing the correct direction</a:t>
            </a:r>
          </a:p>
          <a:p>
            <a:r>
              <a:rPr lang="en-US" sz="1300" dirty="0">
                <a:solidFill>
                  <a:schemeClr val="bg1"/>
                </a:solidFill>
                <a:cs typeface="Calibri"/>
              </a:rPr>
              <a:t> Let's go left to Right</a:t>
            </a:r>
            <a:endParaRPr lang="en-US">
              <a:solidFill>
                <a:schemeClr val="bg1"/>
              </a:solidFill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solidFill>
                  <a:schemeClr val="bg1"/>
                </a:solidFill>
                <a:cs typeface="Calibri"/>
              </a:rPr>
              <a:t>first pin to pin 11 (purple)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solidFill>
                  <a:schemeClr val="bg1"/>
                </a:solidFill>
                <a:cs typeface="Calibri"/>
              </a:rPr>
              <a:t>second pin 10 (orange)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solidFill>
                  <a:schemeClr val="bg1"/>
                </a:solidFill>
                <a:cs typeface="Calibri"/>
              </a:rPr>
              <a:t>Third pin to motor+ (yellow)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solidFill>
                  <a:schemeClr val="bg1"/>
                </a:solidFill>
                <a:cs typeface="Calibri"/>
              </a:rPr>
              <a:t>Fourth pin to ground (black)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solidFill>
                  <a:schemeClr val="bg1"/>
                </a:solidFill>
                <a:cs typeface="Calibri"/>
              </a:rPr>
              <a:t>Sixth pin to motor- (yellow)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solidFill>
                  <a:schemeClr val="bg1"/>
                </a:solidFill>
                <a:cs typeface="Calibri"/>
              </a:rPr>
              <a:t>Seventh pin to pin 9 (orange)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solidFill>
                  <a:schemeClr val="bg1"/>
                </a:solidFill>
                <a:cs typeface="Calibri"/>
              </a:rPr>
              <a:t>Eighth pin to 5V+ (red)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solidFill>
                  <a:schemeClr val="bg1"/>
                </a:solidFill>
                <a:cs typeface="Calibri"/>
              </a:rPr>
              <a:t>First Pin second side to 5V+ (red)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solidFill>
                  <a:schemeClr val="bg1"/>
                </a:solidFill>
                <a:cs typeface="Calibri"/>
              </a:rPr>
              <a:t>IR SENSOR: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>
                <a:solidFill>
                  <a:schemeClr val="bg1"/>
                </a:solidFill>
                <a:cs typeface="Calibri"/>
              </a:rPr>
              <a:t>G – Ground (Black)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>
                <a:solidFill>
                  <a:schemeClr val="bg1"/>
                </a:solidFill>
                <a:cs typeface="Calibri"/>
              </a:rPr>
              <a:t>R – 5V+ (red)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>
                <a:solidFill>
                  <a:schemeClr val="bg1"/>
                </a:solidFill>
                <a:cs typeface="Calibri"/>
              </a:rPr>
              <a:t>Y – Pin 5 (yellow)</a:t>
            </a:r>
          </a:p>
        </p:txBody>
      </p:sp>
      <p:pic>
        <p:nvPicPr>
          <p:cNvPr id="4" name="Picture 9" descr="A circuit board&#10;&#10;Description generated with very high confidence">
            <a:extLst>
              <a:ext uri="{FF2B5EF4-FFF2-40B4-BE49-F238E27FC236}">
                <a16:creationId xmlns:a16="http://schemas.microsoft.com/office/drawing/2014/main" id="{FB7CA4BF-2E05-40B4-B8D6-CE6D3064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339" y="643467"/>
            <a:ext cx="457161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Tutorial 6</vt:lpstr>
      <vt:lpstr>Motor Drivers</vt:lpstr>
      <vt:lpstr>Using Functions</vt:lpstr>
      <vt:lpstr>The Wiring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165</cp:revision>
  <dcterms:created xsi:type="dcterms:W3CDTF">2013-07-15T20:26:40Z</dcterms:created>
  <dcterms:modified xsi:type="dcterms:W3CDTF">2018-11-08T21:21:10Z</dcterms:modified>
</cp:coreProperties>
</file>