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0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3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5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6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Tutorial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70AD-9C3F-48D2-BC3C-188B1473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02D5-66D8-4BCD-9E3A-34AB915F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our final Project, our cars will be controlled by a joystick sending messages through IR</a:t>
            </a:r>
          </a:p>
          <a:p>
            <a:r>
              <a:rPr lang="en-US" dirty="0">
                <a:cs typeface="Calibri"/>
              </a:rPr>
              <a:t>So we will learn how to wire and code using a Joystick today.</a:t>
            </a:r>
          </a:p>
          <a:p>
            <a:r>
              <a:rPr lang="en-US" dirty="0">
                <a:cs typeface="Calibri"/>
              </a:rPr>
              <a:t>As well we will also learn how to use the L293D Motor Controller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28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4326-39C9-408E-BCF7-6EEA1657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Motor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3C9E-BEFD-4848-8C6F-8B9625E7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Motor Drivers control which wire of the motor gets a voltage</a:t>
            </a:r>
          </a:p>
          <a:p>
            <a:r>
              <a:rPr lang="en-US" sz="1800" dirty="0">
                <a:cs typeface="Calibri"/>
              </a:rPr>
              <a:t>There are three important pins in our layout</a:t>
            </a:r>
          </a:p>
          <a:p>
            <a:pPr marL="914400" lvl="1" indent="-457200">
              <a:buAutoNum type="arabicPeriod"/>
            </a:pPr>
            <a:r>
              <a:rPr lang="en-US" sz="1800" dirty="0">
                <a:cs typeface="Calibri"/>
              </a:rPr>
              <a:t>The enable pin – To this pin we send what the speed of motor will be</a:t>
            </a:r>
          </a:p>
          <a:p>
            <a:pPr marL="914400" lvl="1" indent="-457200">
              <a:buAutoNum type="arabicPeriod"/>
            </a:pPr>
            <a:r>
              <a:rPr lang="en-US" sz="1800" dirty="0">
                <a:cs typeface="Calibri"/>
              </a:rPr>
              <a:t>The </a:t>
            </a:r>
            <a:r>
              <a:rPr lang="en-US" sz="1800" dirty="0" err="1">
                <a:cs typeface="Calibri"/>
              </a:rPr>
              <a:t>inA</a:t>
            </a:r>
            <a:r>
              <a:rPr lang="en-US" sz="1800" dirty="0">
                <a:cs typeface="Calibri"/>
              </a:rPr>
              <a:t> pin, and </a:t>
            </a:r>
            <a:r>
              <a:rPr lang="en-US" sz="1800" dirty="0" err="1">
                <a:cs typeface="Calibri"/>
              </a:rPr>
              <a:t>inB</a:t>
            </a:r>
            <a:r>
              <a:rPr lang="en-US" sz="1800" dirty="0">
                <a:cs typeface="Calibri"/>
              </a:rPr>
              <a:t> pin- this controls which wire gets the positive and negative voltage</a:t>
            </a:r>
          </a:p>
          <a:p>
            <a:r>
              <a:rPr lang="en-US" sz="2200" dirty="0">
                <a:cs typeface="Calibri"/>
              </a:rPr>
              <a:t>This way we can control which direction the motor spins</a:t>
            </a:r>
          </a:p>
        </p:txBody>
      </p:sp>
      <p:pic>
        <p:nvPicPr>
          <p:cNvPr id="4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F45AE275-5EEF-4CB4-882C-C72E74E62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" r="3285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730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4EE4B55-1F87-47FD-B083-2333A148A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16"/>
          <a:stretch/>
        </p:blipFill>
        <p:spPr>
          <a:xfrm>
            <a:off x="3364529" y="757719"/>
            <a:ext cx="7242882" cy="521330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44311F0-B47A-441C-B63B-2538960B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72" y="-275462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7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EDEE-A623-4667-AF1D-40655BC9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B27C-63D9-4FD6-BEA2-3D6B5374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Joysticks work by measuring how far in a particular direction the joystick is</a:t>
            </a:r>
          </a:p>
          <a:p>
            <a:r>
              <a:rPr lang="en-US" dirty="0"/>
              <a:t>From that we get a value and can control other systems</a:t>
            </a:r>
          </a:p>
          <a:p>
            <a:r>
              <a:rPr lang="en-US"/>
              <a:t>They read a value from 0-1023</a:t>
            </a:r>
            <a:endParaRPr lang="en-US" dirty="0"/>
          </a:p>
          <a:p>
            <a:r>
              <a:rPr lang="en-US"/>
              <a:t>We can set 0-512 for one direction and 513-1023 in another direction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63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Tutorial 6</vt:lpstr>
      <vt:lpstr>Objectives</vt:lpstr>
      <vt:lpstr>Motor Drivers</vt:lpstr>
      <vt:lpstr>Wiring</vt:lpstr>
      <vt:lpstr>Joysticks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64</cp:revision>
  <dcterms:created xsi:type="dcterms:W3CDTF">2013-07-15T20:26:40Z</dcterms:created>
  <dcterms:modified xsi:type="dcterms:W3CDTF">2018-11-15T19:29:51Z</dcterms:modified>
</cp:coreProperties>
</file>