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0FA7C-556C-45AC-A11C-B8FC38C98F09}" v="1" dt="2018-09-28T02:38:59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DA153-2A8D-49FC-A79D-4A57C74BBDDF}" type="datetimeFigureOut">
              <a:rPr lang="en-CA"/>
              <a:t>2018-09-28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01253-1605-4100-A265-AD9244C0AC2B}" type="slidenum">
              <a:rPr lang="en-CA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 the </a:t>
            </a:r>
            <a:r>
              <a:rPr lang="en-US" dirty="0" err="1">
                <a:cs typeface="Calibri"/>
              </a:rPr>
              <a:t>Serial.print</a:t>
            </a:r>
            <a:r>
              <a:rPr lang="en-US" dirty="0">
                <a:cs typeface="Calibri"/>
              </a:rPr>
              <a:t> you can type in particular strings, or you can put in a variable name and it will print the appropriate value.</a:t>
            </a:r>
          </a:p>
          <a:p>
            <a:r>
              <a:rPr lang="en-US" dirty="0">
                <a:cs typeface="Calibri"/>
              </a:rPr>
              <a:t>For </a:t>
            </a:r>
            <a:r>
              <a:rPr lang="en-US" dirty="0" err="1">
                <a:cs typeface="Calibri"/>
              </a:rPr>
              <a:t>Serial.readString</a:t>
            </a:r>
            <a:r>
              <a:rPr lang="en-US" dirty="0">
                <a:cs typeface="Calibri"/>
              </a:rPr>
              <a:t> and </a:t>
            </a:r>
            <a:r>
              <a:rPr lang="en-US" dirty="0" err="1">
                <a:cs typeface="Calibri"/>
              </a:rPr>
              <a:t>Serial.parseInt</a:t>
            </a:r>
            <a:r>
              <a:rPr lang="en-US" dirty="0">
                <a:cs typeface="Calibri"/>
              </a:rPr>
              <a:t> you set it to equal a value, then in the Serial monitor you can send a particular value for the system to read. Then you can use that value wherever required.</a:t>
            </a:r>
          </a:p>
          <a:p>
            <a:r>
              <a:rPr lang="en-US" dirty="0">
                <a:cs typeface="Calibri"/>
              </a:rPr>
              <a:t>Remember to start serial with </a:t>
            </a:r>
            <a:r>
              <a:rPr lang="en-US" dirty="0" err="1">
                <a:cs typeface="Calibri"/>
              </a:rPr>
              <a:t>Serial.begin</a:t>
            </a:r>
            <a:r>
              <a:rPr lang="en-US" dirty="0">
                <a:cs typeface="Calibri"/>
              </a:rPr>
              <a:t>(9600) in the void setup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01253-1605-4100-A265-AD9244C0AC2B}" type="slidenum">
              <a:rPr lang="en-CA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8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1.Explain the difference between an analog output/ input and a digital one.</a:t>
            </a:r>
          </a:p>
          <a:p>
            <a:r>
              <a:rPr lang="en-US" dirty="0">
                <a:cs typeface="Calibri"/>
              </a:rPr>
              <a:t>2.Talk about control of LED's through analog signals</a:t>
            </a:r>
          </a:p>
          <a:p>
            <a:r>
              <a:rPr lang="en-US" dirty="0">
                <a:cs typeface="Calibri"/>
              </a:rPr>
              <a:t>Explain we are going to go more </a:t>
            </a:r>
            <a:r>
              <a:rPr lang="en-US" dirty="0" err="1">
                <a:cs typeface="Calibri"/>
              </a:rPr>
              <a:t>indepth</a:t>
            </a:r>
            <a:r>
              <a:rPr lang="en-US" dirty="0">
                <a:cs typeface="Calibri"/>
              </a:rPr>
              <a:t> into coding</a:t>
            </a:r>
          </a:p>
          <a:p>
            <a:r>
              <a:rPr lang="en-US" dirty="0">
                <a:cs typeface="Calibri"/>
              </a:rPr>
              <a:t>3. Introduce a photodiode</a:t>
            </a:r>
          </a:p>
          <a:p>
            <a:r>
              <a:rPr lang="en-US" dirty="0">
                <a:cs typeface="Calibri"/>
              </a:rPr>
              <a:t>4. Show control of LED through Photodiode</a:t>
            </a:r>
          </a:p>
          <a:p>
            <a:r>
              <a:rPr lang="en-US" dirty="0">
                <a:cs typeface="Calibri"/>
              </a:rPr>
              <a:t>Open tutorial2-1</a:t>
            </a:r>
          </a:p>
          <a:p>
            <a:r>
              <a:rPr lang="en-US" dirty="0">
                <a:cs typeface="Calibri"/>
              </a:rPr>
              <a:t>Talk about how this could relate to a </a:t>
            </a:r>
            <a:r>
              <a:rPr lang="en-US" dirty="0" err="1">
                <a:cs typeface="Calibri"/>
              </a:rPr>
              <a:t>back up</a:t>
            </a:r>
            <a:r>
              <a:rPr lang="en-US" dirty="0">
                <a:cs typeface="Calibri"/>
              </a:rPr>
              <a:t> sensor, the closer you get to an object, less light will be </a:t>
            </a:r>
            <a:r>
              <a:rPr lang="en-US" dirty="0" err="1">
                <a:cs typeface="Calibri"/>
              </a:rPr>
              <a:t>visibleto</a:t>
            </a:r>
            <a:r>
              <a:rPr lang="en-US" dirty="0">
                <a:cs typeface="Calibri"/>
              </a:rPr>
              <a:t> the photodiode, and the led will get brighter to warn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01253-1605-4100-A265-AD9244C0AC2B}" type="slidenum">
              <a:rPr lang="en-CA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77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This is basically the same but instead of the LED we use a piezo electric speaker.</a:t>
            </a:r>
          </a:p>
          <a:p>
            <a:r>
              <a:rPr lang="en-US">
                <a:cs typeface="Calibri"/>
              </a:rPr>
              <a:t>Needs a 100 OHM resistor or something close.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01253-1605-4100-A265-AD9244C0AC2B}" type="slidenum">
              <a:rPr lang="en-CA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9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Talk about motors, and how each one has a specific functions</a:t>
            </a:r>
          </a:p>
          <a:p>
            <a:r>
              <a:rPr lang="en-US">
                <a:cs typeface="Calibri"/>
              </a:rPr>
              <a:t>Servo, doesn’t move fast, can measure the angle of rotate, usually can only rotate 180 degrees.</a:t>
            </a:r>
          </a:p>
          <a:p>
            <a:r>
              <a:rPr lang="en-US">
                <a:cs typeface="Calibri"/>
              </a:rPr>
              <a:t>Stepper and DC motors, move faster, can continuously rotate, we cant know accurate information.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Notice that the servo requires 3 inputs while the DC only has 2. Servo has fine control while DC has voltage control.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01253-1605-4100-A265-AD9244C0AC2B}" type="slidenum">
              <a:rPr lang="en-CA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the servo motor need to have #include &lt;Servo.h&gt; at the top of the code for the servo motor to work well.</a:t>
            </a:r>
          </a:p>
          <a:p>
            <a:r>
              <a:rPr lang="en-US">
                <a:cs typeface="Calibri"/>
              </a:rPr>
              <a:t>Build this system. Use the potentiometer to rotate the servo back and forth.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01253-1605-4100-A265-AD9244C0AC2B}" type="slidenum">
              <a:rPr lang="en-CA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8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DC motors generally take an input called PWM  (((( MENTION THIS, DON’T WORRY ABOUT EXPLANATIONS))))</a:t>
            </a:r>
          </a:p>
          <a:p>
            <a:r>
              <a:rPr lang="en-US">
                <a:cs typeface="Calibri"/>
              </a:rPr>
              <a:t>Talk about how these can spin much faster.</a:t>
            </a:r>
          </a:p>
          <a:p>
            <a:r>
              <a:rPr lang="en-US">
                <a:cs typeface="Calibri"/>
              </a:rPr>
              <a:t>There are other ways to control this, but for now this is the easiest to explain.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01253-1605-4100-A265-AD9244C0AC2B}" type="slidenum">
              <a:rPr lang="en-CA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6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7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441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65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41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1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5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63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Circuits and Arduinos-2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Let's take it a bit further!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7786-0C88-449E-B158-38C08328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Using Serial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C9F5-B3E6-4DC7-8F67-88A33156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Serial is the method we use to print and send messages to the </a:t>
            </a:r>
            <a:r>
              <a:rPr lang="en-US" dirty="0" err="1">
                <a:cs typeface="Calibri"/>
              </a:rPr>
              <a:t>arduino</a:t>
            </a:r>
          </a:p>
          <a:p>
            <a:r>
              <a:rPr lang="en-US" dirty="0">
                <a:cs typeface="Calibri"/>
              </a:rPr>
              <a:t>Functions:</a:t>
            </a:r>
          </a:p>
          <a:p>
            <a:pPr lvl="1"/>
            <a:r>
              <a:rPr lang="en-US" dirty="0" err="1">
                <a:cs typeface="Calibri"/>
              </a:rPr>
              <a:t>Serial.print</a:t>
            </a:r>
            <a:r>
              <a:rPr lang="en-US" dirty="0">
                <a:cs typeface="Calibri"/>
              </a:rPr>
              <a:t>("Enter message here");</a:t>
            </a:r>
          </a:p>
          <a:p>
            <a:pPr lvl="1"/>
            <a:r>
              <a:rPr lang="en-US" dirty="0" err="1">
                <a:cs typeface="Calibri"/>
              </a:rPr>
              <a:t>Serial.println</a:t>
            </a:r>
            <a:r>
              <a:rPr lang="en-US" dirty="0">
                <a:cs typeface="Calibri"/>
              </a:rPr>
              <a:t>("Enter message here");</a:t>
            </a:r>
          </a:p>
          <a:p>
            <a:pPr lvl="1"/>
            <a:r>
              <a:rPr lang="en-US" dirty="0">
                <a:cs typeface="Calibri"/>
              </a:rPr>
              <a:t>Int x = </a:t>
            </a:r>
            <a:r>
              <a:rPr lang="en-US" dirty="0" err="1">
                <a:cs typeface="Calibri"/>
              </a:rPr>
              <a:t>Serial.parseInt</a:t>
            </a:r>
            <a:r>
              <a:rPr lang="en-US" dirty="0">
                <a:cs typeface="Calibri"/>
              </a:rPr>
              <a:t>();</a:t>
            </a:r>
          </a:p>
          <a:p>
            <a:pPr lvl="1"/>
            <a:r>
              <a:rPr lang="en-US" dirty="0">
                <a:cs typeface="Calibri"/>
              </a:rPr>
              <a:t>String y = </a:t>
            </a:r>
            <a:r>
              <a:rPr lang="en-US" dirty="0" err="1">
                <a:cs typeface="Calibri"/>
              </a:rPr>
              <a:t>Serial.readString</a:t>
            </a:r>
            <a:r>
              <a:rPr lang="en-US" dirty="0">
                <a:cs typeface="Calibri"/>
              </a:rPr>
              <a:t>();</a:t>
            </a:r>
          </a:p>
          <a:p>
            <a:r>
              <a:rPr lang="en-US" dirty="0">
                <a:cs typeface="Calibri"/>
              </a:rPr>
              <a:t>Remember to put </a:t>
            </a:r>
            <a:r>
              <a:rPr lang="en-US" dirty="0" err="1">
                <a:cs typeface="Calibri"/>
              </a:rPr>
              <a:t>Serial.begin</a:t>
            </a:r>
            <a:r>
              <a:rPr lang="en-US" dirty="0">
                <a:cs typeface="Calibri"/>
              </a:rPr>
              <a:t>(9600); in the void setup section</a:t>
            </a:r>
          </a:p>
        </p:txBody>
      </p:sp>
    </p:spTree>
    <p:extLst>
      <p:ext uri="{BB962C8B-B14F-4D97-AF65-F5344CB8AC3E}">
        <p14:creationId xmlns:p14="http://schemas.microsoft.com/office/powerpoint/2010/main" val="193610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BF7F-9517-4A4C-8B92-E45F447B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Testing out Serial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8622-F592-4934-8023-9B1C2B46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27" y="1835271"/>
            <a:ext cx="4390664" cy="4206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Back to the basic led Setup, new code</a:t>
            </a:r>
          </a:p>
          <a:p>
            <a:r>
              <a:rPr lang="en-US" dirty="0">
                <a:cs typeface="Calibri"/>
              </a:rPr>
              <a:t>You can now set how long the light will be on and off for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C984401-E17F-4E9C-91AA-C4289DBB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464" y="1287085"/>
            <a:ext cx="5241402" cy="466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8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AF94-6D50-42AA-A281-C5E3796C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Controlling, Through 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D34CF-99C2-4900-B81E-E2311E344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347" cy="4901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Going back to LED's:</a:t>
            </a:r>
          </a:p>
          <a:p>
            <a:pPr lvl="1"/>
            <a:r>
              <a:rPr lang="en-US" dirty="0">
                <a:cs typeface="Calibri"/>
              </a:rPr>
              <a:t>Last week we used a digital signal, now let's use an analog signal</a:t>
            </a:r>
          </a:p>
          <a:p>
            <a:r>
              <a:rPr lang="en-US" dirty="0">
                <a:cs typeface="Calibri"/>
              </a:rPr>
              <a:t>Example- Back up sensor with LED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A circuit board&#10;&#10;Description generated with very high confidence">
            <a:extLst>
              <a:ext uri="{FF2B5EF4-FFF2-40B4-BE49-F238E27FC236}">
                <a16:creationId xmlns:a16="http://schemas.microsoft.com/office/drawing/2014/main" id="{9F497A87-1A23-4540-819F-A745E6E68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109" y="2065659"/>
            <a:ext cx="5993756" cy="351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8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B354-A489-4B9D-AAEE-BB0DE40B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Controlling, Through Light 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A6CE-B73E-4341-B329-D505D0965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Similar to the last setup, we can also use sound instead of an LED</a:t>
            </a:r>
          </a:p>
          <a:p>
            <a:r>
              <a:rPr lang="en-US" dirty="0">
                <a:cs typeface="Calibri"/>
              </a:rPr>
              <a:t>This is more like a car backup sensor</a:t>
            </a:r>
          </a:p>
          <a:p>
            <a:r>
              <a:rPr lang="en-US" dirty="0">
                <a:cs typeface="Calibri"/>
              </a:rPr>
              <a:t>Also learn how to use the tone function</a:t>
            </a:r>
          </a:p>
          <a:p>
            <a:r>
              <a:rPr lang="en-US">
                <a:cs typeface="Calibri"/>
              </a:rPr>
              <a:t>tone(pin, frequency)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38F4EA84-DBEF-480D-B9B6-60E0ED59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527" y="3332251"/>
            <a:ext cx="5964820" cy="324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1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54C4-BE56-47DB-8170-F2E936E4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032F-68D5-48D9-A2F0-74C5E33A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2 Types we are going to play with:</a:t>
            </a:r>
          </a:p>
          <a:p>
            <a:pPr lvl="1"/>
            <a:r>
              <a:rPr lang="en-US">
                <a:cs typeface="Calibri"/>
              </a:rPr>
              <a:t>1. Servo Motors</a:t>
            </a:r>
          </a:p>
          <a:p>
            <a:pPr lvl="1"/>
            <a:r>
              <a:rPr lang="en-US">
                <a:cs typeface="Calibri"/>
              </a:rPr>
              <a:t>2.Stepper Motor (DC Motor)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749F79A-54B2-4BF2-ADD1-F68EC8564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121" y="3329037"/>
            <a:ext cx="6794339" cy="33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0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A77E-E090-41DA-BA4A-4903648D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Servo Motor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5BEE-713A-4464-957E-73EF0BBA5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78993" cy="14480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Servo Motors can only rotate 180 Degrees.</a:t>
            </a:r>
          </a:p>
          <a:p>
            <a:r>
              <a:rPr lang="en-US">
                <a:cs typeface="Calibri"/>
              </a:rPr>
              <a:t>This could be used to move a finger or an arm a particular distance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4F074CC8-EEB1-45CE-B493-DBC08494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805" y="3409863"/>
            <a:ext cx="6967959" cy="26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5471-5F88-4E82-AB63-985B5634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DC motor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67620-D03E-43CE-A51C-C25627FC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6588" cy="21714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DC motors are controlled only by the voltage (PWM)</a:t>
            </a:r>
          </a:p>
          <a:p>
            <a:r>
              <a:rPr lang="en-US">
                <a:cs typeface="Calibri"/>
              </a:rPr>
              <a:t>Think of car wheels, or a fan</a:t>
            </a:r>
          </a:p>
          <a:p>
            <a:r>
              <a:rPr lang="en-US">
                <a:cs typeface="Calibri"/>
              </a:rPr>
              <a:t>Much easier to use, but cannot know specific information about the motor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51BE2CE2-D6BA-4F6D-9207-60008AAF2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198" y="3657488"/>
            <a:ext cx="7440592" cy="27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42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Circuits and Arduinos-2</vt:lpstr>
      <vt:lpstr>Using Serial</vt:lpstr>
      <vt:lpstr>Testing out Serial</vt:lpstr>
      <vt:lpstr>Controlling, Through Light</vt:lpstr>
      <vt:lpstr>Controlling, Through Light Cont'd</vt:lpstr>
      <vt:lpstr>Motors</vt:lpstr>
      <vt:lpstr>Servo Motor </vt:lpstr>
      <vt:lpstr>DC motor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Nitir</dc:title>
  <dc:creator/>
  <cp:lastModifiedBy/>
  <cp:revision>301</cp:revision>
  <dcterms:created xsi:type="dcterms:W3CDTF">2012-07-27T01:16:44Z</dcterms:created>
  <dcterms:modified xsi:type="dcterms:W3CDTF">2018-09-28T03:49:58Z</dcterms:modified>
</cp:coreProperties>
</file>