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89085D-5620-463C-AB8E-076FC0BF90DC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C75302-7209-42EB-8815-B3124B3C32EA}">
      <dgm:prSet/>
      <dgm:spPr/>
      <dgm:t>
        <a:bodyPr/>
        <a:lstStyle/>
        <a:p>
          <a:r>
            <a:rPr lang="en-US"/>
            <a:t>In today's tutorial we will work on controlling a motor using a remote</a:t>
          </a:r>
        </a:p>
      </dgm:t>
    </dgm:pt>
    <dgm:pt modelId="{BA36C082-8D57-43C3-B0C4-3A96DFBC1E97}" type="parTrans" cxnId="{31578131-6CCE-4992-82F7-545980C8BD3C}">
      <dgm:prSet/>
      <dgm:spPr/>
      <dgm:t>
        <a:bodyPr/>
        <a:lstStyle/>
        <a:p>
          <a:endParaRPr lang="en-US"/>
        </a:p>
      </dgm:t>
    </dgm:pt>
    <dgm:pt modelId="{ACCA09B0-4DBE-4725-B9AD-86CA13699EA0}" type="sibTrans" cxnId="{31578131-6CCE-4992-82F7-545980C8BD3C}">
      <dgm:prSet/>
      <dgm:spPr/>
      <dgm:t>
        <a:bodyPr/>
        <a:lstStyle/>
        <a:p>
          <a:endParaRPr lang="en-US"/>
        </a:p>
      </dgm:t>
    </dgm:pt>
    <dgm:pt modelId="{9E493F1F-1931-4A58-AB5D-673893717A8E}">
      <dgm:prSet/>
      <dgm:spPr/>
      <dgm:t>
        <a:bodyPr/>
        <a:lstStyle/>
        <a:p>
          <a:r>
            <a:rPr lang="en-US"/>
            <a:t>There are a couple main steps</a:t>
          </a:r>
        </a:p>
      </dgm:t>
    </dgm:pt>
    <dgm:pt modelId="{E8876523-530E-4815-86FF-DD5EC2CE3F56}" type="parTrans" cxnId="{44A91F92-65A1-4237-B1EE-D680B316BACC}">
      <dgm:prSet/>
      <dgm:spPr/>
      <dgm:t>
        <a:bodyPr/>
        <a:lstStyle/>
        <a:p>
          <a:endParaRPr lang="en-US"/>
        </a:p>
      </dgm:t>
    </dgm:pt>
    <dgm:pt modelId="{FBBAB2F3-AEE7-41D3-BAC5-28FD3A4D0A56}" type="sibTrans" cxnId="{44A91F92-65A1-4237-B1EE-D680B316BACC}">
      <dgm:prSet/>
      <dgm:spPr/>
      <dgm:t>
        <a:bodyPr/>
        <a:lstStyle/>
        <a:p>
          <a:endParaRPr lang="en-US"/>
        </a:p>
      </dgm:t>
    </dgm:pt>
    <dgm:pt modelId="{D4DD9A19-1957-424A-B7B4-63C65FE3568D}">
      <dgm:prSet/>
      <dgm:spPr/>
      <dgm:t>
        <a:bodyPr/>
        <a:lstStyle/>
        <a:p>
          <a:r>
            <a:rPr lang="en-US"/>
            <a:t>Connect the DC motor and the IR Reciever to the arduino</a:t>
          </a:r>
        </a:p>
      </dgm:t>
    </dgm:pt>
    <dgm:pt modelId="{FCBDC70E-9EB0-45A1-AAFF-8A19DE188DD0}" type="parTrans" cxnId="{33094ACA-4EAA-4935-9397-CEBB533CED39}">
      <dgm:prSet/>
      <dgm:spPr/>
      <dgm:t>
        <a:bodyPr/>
        <a:lstStyle/>
        <a:p>
          <a:endParaRPr lang="en-US"/>
        </a:p>
      </dgm:t>
    </dgm:pt>
    <dgm:pt modelId="{4B5F1356-7A42-4336-AB97-F9D6A5201DC8}" type="sibTrans" cxnId="{33094ACA-4EAA-4935-9397-CEBB533CED39}">
      <dgm:prSet/>
      <dgm:spPr/>
      <dgm:t>
        <a:bodyPr/>
        <a:lstStyle/>
        <a:p>
          <a:endParaRPr lang="en-US"/>
        </a:p>
      </dgm:t>
    </dgm:pt>
    <dgm:pt modelId="{6038D5BA-2322-4B41-8E1A-9EAA47748E6F}">
      <dgm:prSet/>
      <dgm:spPr/>
      <dgm:t>
        <a:bodyPr/>
        <a:lstStyle/>
        <a:p>
          <a:r>
            <a:rPr lang="en-US"/>
            <a:t>Determine what the IR Remote sends to the Arduino</a:t>
          </a:r>
        </a:p>
      </dgm:t>
    </dgm:pt>
    <dgm:pt modelId="{8275EF8B-EF09-4552-8848-59521CC47E26}" type="parTrans" cxnId="{6DCC68C4-EECD-4F5A-B4A8-18C0B796F837}">
      <dgm:prSet/>
      <dgm:spPr/>
      <dgm:t>
        <a:bodyPr/>
        <a:lstStyle/>
        <a:p>
          <a:endParaRPr lang="en-US"/>
        </a:p>
      </dgm:t>
    </dgm:pt>
    <dgm:pt modelId="{C7F6E1F0-CFA3-45C0-9DA4-8F30E58B40D5}" type="sibTrans" cxnId="{6DCC68C4-EECD-4F5A-B4A8-18C0B796F837}">
      <dgm:prSet/>
      <dgm:spPr/>
      <dgm:t>
        <a:bodyPr/>
        <a:lstStyle/>
        <a:p>
          <a:endParaRPr lang="en-US"/>
        </a:p>
      </dgm:t>
    </dgm:pt>
    <dgm:pt modelId="{267B4349-A087-47E1-B9DA-B3B4A974C7D5}">
      <dgm:prSet/>
      <dgm:spPr/>
      <dgm:t>
        <a:bodyPr/>
        <a:lstStyle/>
        <a:p>
          <a:r>
            <a:rPr lang="en-US"/>
            <a:t>Adjust the Final Code to make sure it is looking for the right code</a:t>
          </a:r>
        </a:p>
      </dgm:t>
    </dgm:pt>
    <dgm:pt modelId="{96DA89B3-CCF0-49E5-AA4A-DE891DEAAB5C}" type="parTrans" cxnId="{1815536D-4D6C-41FA-9723-C1390AA54C5E}">
      <dgm:prSet/>
      <dgm:spPr/>
      <dgm:t>
        <a:bodyPr/>
        <a:lstStyle/>
        <a:p>
          <a:endParaRPr lang="en-US"/>
        </a:p>
      </dgm:t>
    </dgm:pt>
    <dgm:pt modelId="{EBB9C19A-BC24-4A29-9E68-9950FC0D0E26}" type="sibTrans" cxnId="{1815536D-4D6C-41FA-9723-C1390AA54C5E}">
      <dgm:prSet/>
      <dgm:spPr/>
      <dgm:t>
        <a:bodyPr/>
        <a:lstStyle/>
        <a:p>
          <a:endParaRPr lang="en-US"/>
        </a:p>
      </dgm:t>
    </dgm:pt>
    <dgm:pt modelId="{DB647888-FE0F-4B92-8D4D-66DA449A98DF}">
      <dgm:prSet/>
      <dgm:spPr/>
      <dgm:t>
        <a:bodyPr/>
        <a:lstStyle/>
        <a:p>
          <a:r>
            <a:rPr lang="en-US"/>
            <a:t>Setup the proper code and upload it to the arduino, test out the functionality of the motor</a:t>
          </a:r>
        </a:p>
      </dgm:t>
    </dgm:pt>
    <dgm:pt modelId="{911BB131-EDB6-41CA-932A-36982D1D6F22}" type="parTrans" cxnId="{3C261F0B-B672-4F65-A823-735587E4735C}">
      <dgm:prSet/>
      <dgm:spPr/>
      <dgm:t>
        <a:bodyPr/>
        <a:lstStyle/>
        <a:p>
          <a:endParaRPr lang="en-US"/>
        </a:p>
      </dgm:t>
    </dgm:pt>
    <dgm:pt modelId="{680920DC-9C15-4E0D-B009-1FEF2DA4BAF0}" type="sibTrans" cxnId="{3C261F0B-B672-4F65-A823-735587E4735C}">
      <dgm:prSet/>
      <dgm:spPr/>
      <dgm:t>
        <a:bodyPr/>
        <a:lstStyle/>
        <a:p>
          <a:endParaRPr lang="en-US"/>
        </a:p>
      </dgm:t>
    </dgm:pt>
    <dgm:pt modelId="{B7F145FC-2724-4A2B-9F3F-8F1FBBBDA936}" type="pres">
      <dgm:prSet presAssocID="{6889085D-5620-463C-AB8E-076FC0BF90DC}" presName="Name0" presStyleCnt="0">
        <dgm:presLayoutVars>
          <dgm:dir/>
          <dgm:animLvl val="lvl"/>
          <dgm:resizeHandles val="exact"/>
        </dgm:presLayoutVars>
      </dgm:prSet>
      <dgm:spPr/>
    </dgm:pt>
    <dgm:pt modelId="{2C63B3E2-3239-4D42-899C-E929A0CF8E31}" type="pres">
      <dgm:prSet presAssocID="{1CC75302-7209-42EB-8815-B3124B3C32EA}" presName="linNode" presStyleCnt="0"/>
      <dgm:spPr/>
    </dgm:pt>
    <dgm:pt modelId="{2CAEC278-ECE8-466E-82A9-B054DE42109A}" type="pres">
      <dgm:prSet presAssocID="{1CC75302-7209-42EB-8815-B3124B3C32E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0F4F7BC-4A25-4B26-8654-C54BE28AF931}" type="pres">
      <dgm:prSet presAssocID="{ACCA09B0-4DBE-4725-B9AD-86CA13699EA0}" presName="sp" presStyleCnt="0"/>
      <dgm:spPr/>
    </dgm:pt>
    <dgm:pt modelId="{5741AEFB-E83E-4EF6-B3D7-09DF1F5ECAF2}" type="pres">
      <dgm:prSet presAssocID="{9E493F1F-1931-4A58-AB5D-673893717A8E}" presName="linNode" presStyleCnt="0"/>
      <dgm:spPr/>
    </dgm:pt>
    <dgm:pt modelId="{732FA102-D6D0-4F4A-9BAC-C6AF59992385}" type="pres">
      <dgm:prSet presAssocID="{9E493F1F-1931-4A58-AB5D-673893717A8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A84C9C5-7F96-4A6A-85FD-546340FA0E8E}" type="pres">
      <dgm:prSet presAssocID="{9E493F1F-1931-4A58-AB5D-673893717A8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C261F0B-B672-4F65-A823-735587E4735C}" srcId="{9E493F1F-1931-4A58-AB5D-673893717A8E}" destId="{DB647888-FE0F-4B92-8D4D-66DA449A98DF}" srcOrd="2" destOrd="0" parTransId="{911BB131-EDB6-41CA-932A-36982D1D6F22}" sibTransId="{680920DC-9C15-4E0D-B009-1FEF2DA4BAF0}"/>
    <dgm:cxn modelId="{A27F8C1B-EAC5-4E36-9888-617258364FD1}" type="presOf" srcId="{267B4349-A087-47E1-B9DA-B3B4A974C7D5}" destId="{0A84C9C5-7F96-4A6A-85FD-546340FA0E8E}" srcOrd="0" destOrd="2" presId="urn:microsoft.com/office/officeart/2005/8/layout/vList5"/>
    <dgm:cxn modelId="{31578131-6CCE-4992-82F7-545980C8BD3C}" srcId="{6889085D-5620-463C-AB8E-076FC0BF90DC}" destId="{1CC75302-7209-42EB-8815-B3124B3C32EA}" srcOrd="0" destOrd="0" parTransId="{BA36C082-8D57-43C3-B0C4-3A96DFBC1E97}" sibTransId="{ACCA09B0-4DBE-4725-B9AD-86CA13699EA0}"/>
    <dgm:cxn modelId="{D83E0339-0A78-4CA7-874F-FD65230B06BA}" type="presOf" srcId="{D4DD9A19-1957-424A-B7B4-63C65FE3568D}" destId="{0A84C9C5-7F96-4A6A-85FD-546340FA0E8E}" srcOrd="0" destOrd="0" presId="urn:microsoft.com/office/officeart/2005/8/layout/vList5"/>
    <dgm:cxn modelId="{8283E464-E72D-4B89-8A1F-DA5E064234D6}" type="presOf" srcId="{9E493F1F-1931-4A58-AB5D-673893717A8E}" destId="{732FA102-D6D0-4F4A-9BAC-C6AF59992385}" srcOrd="0" destOrd="0" presId="urn:microsoft.com/office/officeart/2005/8/layout/vList5"/>
    <dgm:cxn modelId="{1815536D-4D6C-41FA-9723-C1390AA54C5E}" srcId="{6038D5BA-2322-4B41-8E1A-9EAA47748E6F}" destId="{267B4349-A087-47E1-B9DA-B3B4A974C7D5}" srcOrd="0" destOrd="0" parTransId="{96DA89B3-CCF0-49E5-AA4A-DE891DEAAB5C}" sibTransId="{EBB9C19A-BC24-4A29-9E68-9950FC0D0E26}"/>
    <dgm:cxn modelId="{24330254-0107-4AAE-B076-E406133B6007}" type="presOf" srcId="{6038D5BA-2322-4B41-8E1A-9EAA47748E6F}" destId="{0A84C9C5-7F96-4A6A-85FD-546340FA0E8E}" srcOrd="0" destOrd="1" presId="urn:microsoft.com/office/officeart/2005/8/layout/vList5"/>
    <dgm:cxn modelId="{2FD27D7E-30DB-4914-BC4F-4EDAF5355FC2}" type="presOf" srcId="{6889085D-5620-463C-AB8E-076FC0BF90DC}" destId="{B7F145FC-2724-4A2B-9F3F-8F1FBBBDA936}" srcOrd="0" destOrd="0" presId="urn:microsoft.com/office/officeart/2005/8/layout/vList5"/>
    <dgm:cxn modelId="{44A91F92-65A1-4237-B1EE-D680B316BACC}" srcId="{6889085D-5620-463C-AB8E-076FC0BF90DC}" destId="{9E493F1F-1931-4A58-AB5D-673893717A8E}" srcOrd="1" destOrd="0" parTransId="{E8876523-530E-4815-86FF-DD5EC2CE3F56}" sibTransId="{FBBAB2F3-AEE7-41D3-BAC5-28FD3A4D0A56}"/>
    <dgm:cxn modelId="{3B661C9A-3578-41B3-94EB-7BC538652D62}" type="presOf" srcId="{DB647888-FE0F-4B92-8D4D-66DA449A98DF}" destId="{0A84C9C5-7F96-4A6A-85FD-546340FA0E8E}" srcOrd="0" destOrd="3" presId="urn:microsoft.com/office/officeart/2005/8/layout/vList5"/>
    <dgm:cxn modelId="{6DCC68C4-EECD-4F5A-B4A8-18C0B796F837}" srcId="{9E493F1F-1931-4A58-AB5D-673893717A8E}" destId="{6038D5BA-2322-4B41-8E1A-9EAA47748E6F}" srcOrd="1" destOrd="0" parTransId="{8275EF8B-EF09-4552-8848-59521CC47E26}" sibTransId="{C7F6E1F0-CFA3-45C0-9DA4-8F30E58B40D5}"/>
    <dgm:cxn modelId="{33094ACA-4EAA-4935-9397-CEBB533CED39}" srcId="{9E493F1F-1931-4A58-AB5D-673893717A8E}" destId="{D4DD9A19-1957-424A-B7B4-63C65FE3568D}" srcOrd="0" destOrd="0" parTransId="{FCBDC70E-9EB0-45A1-AAFF-8A19DE188DD0}" sibTransId="{4B5F1356-7A42-4336-AB97-F9D6A5201DC8}"/>
    <dgm:cxn modelId="{71CBECCF-4FB0-4BF9-989F-DFB16F804B81}" type="presOf" srcId="{1CC75302-7209-42EB-8815-B3124B3C32EA}" destId="{2CAEC278-ECE8-466E-82A9-B054DE42109A}" srcOrd="0" destOrd="0" presId="urn:microsoft.com/office/officeart/2005/8/layout/vList5"/>
    <dgm:cxn modelId="{342701A0-8E8B-4784-ABC0-87A91B3A62E0}" type="presParOf" srcId="{B7F145FC-2724-4A2B-9F3F-8F1FBBBDA936}" destId="{2C63B3E2-3239-4D42-899C-E929A0CF8E31}" srcOrd="0" destOrd="0" presId="urn:microsoft.com/office/officeart/2005/8/layout/vList5"/>
    <dgm:cxn modelId="{B71EE935-ADF4-4BC6-B2D4-44CA485F0B3E}" type="presParOf" srcId="{2C63B3E2-3239-4D42-899C-E929A0CF8E31}" destId="{2CAEC278-ECE8-466E-82A9-B054DE42109A}" srcOrd="0" destOrd="0" presId="urn:microsoft.com/office/officeart/2005/8/layout/vList5"/>
    <dgm:cxn modelId="{3B0B2FBB-A8AB-408E-9A7B-4DCDCBB63AA9}" type="presParOf" srcId="{B7F145FC-2724-4A2B-9F3F-8F1FBBBDA936}" destId="{20F4F7BC-4A25-4B26-8654-C54BE28AF931}" srcOrd="1" destOrd="0" presId="urn:microsoft.com/office/officeart/2005/8/layout/vList5"/>
    <dgm:cxn modelId="{48B255DB-93E0-42B2-9A83-C9299D037DBF}" type="presParOf" srcId="{B7F145FC-2724-4A2B-9F3F-8F1FBBBDA936}" destId="{5741AEFB-E83E-4EF6-B3D7-09DF1F5ECAF2}" srcOrd="2" destOrd="0" presId="urn:microsoft.com/office/officeart/2005/8/layout/vList5"/>
    <dgm:cxn modelId="{77A8DAE7-6045-4149-A614-01D7C2E3F58C}" type="presParOf" srcId="{5741AEFB-E83E-4EF6-B3D7-09DF1F5ECAF2}" destId="{732FA102-D6D0-4F4A-9BAC-C6AF59992385}" srcOrd="0" destOrd="0" presId="urn:microsoft.com/office/officeart/2005/8/layout/vList5"/>
    <dgm:cxn modelId="{BD624DFB-2596-42E4-8C23-8D077806F796}" type="presParOf" srcId="{5741AEFB-E83E-4EF6-B3D7-09DF1F5ECAF2}" destId="{0A84C9C5-7F96-4A6A-85FD-546340FA0E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8BA93-068F-4F07-9B08-9A865CF80238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D7D990-03EF-4AB4-8D4C-CDCD621B3308}">
      <dgm:prSet/>
      <dgm:spPr/>
      <dgm:t>
        <a:bodyPr/>
        <a:lstStyle/>
        <a:p>
          <a:r>
            <a:rPr lang="en-US" dirty="0"/>
            <a:t>Upload</a:t>
          </a:r>
        </a:p>
      </dgm:t>
    </dgm:pt>
    <dgm:pt modelId="{F13A05D4-B06A-4A20-BF21-0A5039FC48FC}" type="parTrans" cxnId="{7E2F75A8-256C-4C6B-AC33-2F9AF3F40103}">
      <dgm:prSet/>
      <dgm:spPr/>
      <dgm:t>
        <a:bodyPr/>
        <a:lstStyle/>
        <a:p>
          <a:endParaRPr lang="en-US"/>
        </a:p>
      </dgm:t>
    </dgm:pt>
    <dgm:pt modelId="{CF4B12D6-755E-4C90-8C21-A6455B2CAA34}" type="sibTrans" cxnId="{7E2F75A8-256C-4C6B-AC33-2F9AF3F40103}">
      <dgm:prSet/>
      <dgm:spPr/>
      <dgm:t>
        <a:bodyPr/>
        <a:lstStyle/>
        <a:p>
          <a:endParaRPr lang="en-US"/>
        </a:p>
      </dgm:t>
    </dgm:pt>
    <dgm:pt modelId="{1707C0EF-C64F-488A-8756-F5E9BDAEF99E}">
      <dgm:prSet/>
      <dgm:spPr/>
      <dgm:t>
        <a:bodyPr/>
        <a:lstStyle/>
        <a:p>
          <a:r>
            <a:rPr lang="en-US" dirty="0"/>
            <a:t>Upload the code IR_RECV</a:t>
          </a:r>
        </a:p>
      </dgm:t>
    </dgm:pt>
    <dgm:pt modelId="{42BBC3CC-FE04-4B01-B3F0-7FD64EE2AE72}" type="parTrans" cxnId="{423B705E-A7E9-4150-A9F6-DFA3D4511C6B}">
      <dgm:prSet/>
      <dgm:spPr/>
      <dgm:t>
        <a:bodyPr/>
        <a:lstStyle/>
        <a:p>
          <a:endParaRPr lang="en-US"/>
        </a:p>
      </dgm:t>
    </dgm:pt>
    <dgm:pt modelId="{24C61AAC-BB21-4D0A-88F6-952895554514}" type="sibTrans" cxnId="{423B705E-A7E9-4150-A9F6-DFA3D4511C6B}">
      <dgm:prSet/>
      <dgm:spPr/>
      <dgm:t>
        <a:bodyPr/>
        <a:lstStyle/>
        <a:p>
          <a:endParaRPr lang="en-US"/>
        </a:p>
      </dgm:t>
    </dgm:pt>
    <dgm:pt modelId="{6D58C55D-DA68-44D2-85C6-A0A58CDBA0D7}">
      <dgm:prSet/>
      <dgm:spPr/>
      <dgm:t>
        <a:bodyPr/>
        <a:lstStyle/>
        <a:p>
          <a:r>
            <a:rPr lang="en-US" dirty="0"/>
            <a:t>Purpose</a:t>
          </a:r>
        </a:p>
      </dgm:t>
    </dgm:pt>
    <dgm:pt modelId="{8680D733-831A-45E6-85C1-8A5B3D4353F9}" type="parTrans" cxnId="{DA4282C9-0085-4FA4-B57D-3C3BA3B4531D}">
      <dgm:prSet/>
      <dgm:spPr/>
      <dgm:t>
        <a:bodyPr/>
        <a:lstStyle/>
        <a:p>
          <a:endParaRPr lang="en-US"/>
        </a:p>
      </dgm:t>
    </dgm:pt>
    <dgm:pt modelId="{8EED7862-9E2F-47CE-9FF3-299F51AA781A}" type="sibTrans" cxnId="{DA4282C9-0085-4FA4-B57D-3C3BA3B4531D}">
      <dgm:prSet/>
      <dgm:spPr/>
      <dgm:t>
        <a:bodyPr/>
        <a:lstStyle/>
        <a:p>
          <a:endParaRPr lang="en-US"/>
        </a:p>
      </dgm:t>
    </dgm:pt>
    <dgm:pt modelId="{65EC7CBC-7DEA-44B0-A3AB-05C2AAF37CEF}">
      <dgm:prSet/>
      <dgm:spPr/>
      <dgm:t>
        <a:bodyPr/>
        <a:lstStyle/>
        <a:p>
          <a:r>
            <a:rPr lang="en-US" dirty="0"/>
            <a:t>This code will run just the IR sensor and tell you what the Arduino Sees when you press a button</a:t>
          </a:r>
        </a:p>
      </dgm:t>
    </dgm:pt>
    <dgm:pt modelId="{1BC289E0-8108-4E40-96AB-F53EF103310F}" type="parTrans" cxnId="{A05A0FCA-B058-4287-A124-4CC0284B773E}">
      <dgm:prSet/>
      <dgm:spPr/>
      <dgm:t>
        <a:bodyPr/>
        <a:lstStyle/>
        <a:p>
          <a:endParaRPr lang="en-US"/>
        </a:p>
      </dgm:t>
    </dgm:pt>
    <dgm:pt modelId="{EC16DD6C-882E-4853-8D16-1A4BD39E9DC3}" type="sibTrans" cxnId="{A05A0FCA-B058-4287-A124-4CC0284B773E}">
      <dgm:prSet/>
      <dgm:spPr/>
      <dgm:t>
        <a:bodyPr/>
        <a:lstStyle/>
        <a:p>
          <a:endParaRPr lang="en-US"/>
        </a:p>
      </dgm:t>
    </dgm:pt>
    <dgm:pt modelId="{1D2D87B9-37A6-4843-8202-F85399E27275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A57D7B26-050C-42F5-9E8F-AE8E4502B869}" type="parTrans" cxnId="{9F8731BE-0F60-4B67-9FED-D599A4BC0E8D}">
      <dgm:prSet/>
      <dgm:spPr/>
      <dgm:t>
        <a:bodyPr/>
        <a:lstStyle/>
        <a:p>
          <a:endParaRPr lang="en-US"/>
        </a:p>
      </dgm:t>
    </dgm:pt>
    <dgm:pt modelId="{2919868D-584A-4C99-A31B-E4240E355A35}" type="sibTrans" cxnId="{9F8731BE-0F60-4B67-9FED-D599A4BC0E8D}">
      <dgm:prSet/>
      <dgm:spPr/>
      <dgm:t>
        <a:bodyPr/>
        <a:lstStyle/>
        <a:p>
          <a:endParaRPr lang="en-US"/>
        </a:p>
      </dgm:t>
    </dgm:pt>
    <dgm:pt modelId="{A5D64FF7-7616-4A64-836C-253FCE61A607}">
      <dgm:prSet/>
      <dgm:spPr/>
      <dgm:t>
        <a:bodyPr/>
        <a:lstStyle/>
        <a:p>
          <a:r>
            <a:rPr lang="en-US" dirty="0"/>
            <a:t>Open Serial Monitor</a:t>
          </a:r>
        </a:p>
      </dgm:t>
    </dgm:pt>
    <dgm:pt modelId="{EE0FDF66-FBC7-4252-80E0-16E8A518587E}" type="parTrans" cxnId="{E30BC897-E907-4F5B-B234-6CE1E38551BB}">
      <dgm:prSet/>
      <dgm:spPr/>
      <dgm:t>
        <a:bodyPr/>
        <a:lstStyle/>
        <a:p>
          <a:endParaRPr lang="en-US"/>
        </a:p>
      </dgm:t>
    </dgm:pt>
    <dgm:pt modelId="{72B7712F-0C43-4E17-99E1-190D3F5CACB0}" type="sibTrans" cxnId="{E30BC897-E907-4F5B-B234-6CE1E38551BB}">
      <dgm:prSet/>
      <dgm:spPr/>
      <dgm:t>
        <a:bodyPr/>
        <a:lstStyle/>
        <a:p>
          <a:endParaRPr lang="en-US"/>
        </a:p>
      </dgm:t>
    </dgm:pt>
    <dgm:pt modelId="{31EF2CFC-3AD7-48D9-95F8-4D9836F23D1C}">
      <dgm:prSet/>
      <dgm:spPr/>
      <dgm:t>
        <a:bodyPr/>
        <a:lstStyle/>
        <a:p>
          <a:r>
            <a:rPr lang="en-US"/>
            <a:t>Test Vol+</a:t>
          </a:r>
        </a:p>
      </dgm:t>
    </dgm:pt>
    <dgm:pt modelId="{86F613CA-7569-4ACF-B348-F257A878DC1F}" type="parTrans" cxnId="{0733D38F-6231-4751-B997-1DE5E3D3038A}">
      <dgm:prSet/>
      <dgm:spPr/>
      <dgm:t>
        <a:bodyPr/>
        <a:lstStyle/>
        <a:p>
          <a:endParaRPr lang="en-US"/>
        </a:p>
      </dgm:t>
    </dgm:pt>
    <dgm:pt modelId="{58FD610C-6D7E-453C-AB14-59EFFCD3B8BC}" type="sibTrans" cxnId="{0733D38F-6231-4751-B997-1DE5E3D3038A}">
      <dgm:prSet/>
      <dgm:spPr/>
      <dgm:t>
        <a:bodyPr/>
        <a:lstStyle/>
        <a:p>
          <a:endParaRPr lang="en-US"/>
        </a:p>
      </dgm:t>
    </dgm:pt>
    <dgm:pt modelId="{F677D65E-2BA5-40DF-856C-01C39189755A}">
      <dgm:prSet/>
      <dgm:spPr/>
      <dgm:t>
        <a:bodyPr/>
        <a:lstStyle/>
        <a:p>
          <a:r>
            <a:rPr lang="en-US" dirty="0"/>
            <a:t>Press the Vol + button and copy the output to </a:t>
          </a:r>
          <a:r>
            <a:rPr lang="en-US" dirty="0" err="1"/>
            <a:t>Motor_test</a:t>
          </a:r>
          <a:r>
            <a:rPr lang="en-US" dirty="0"/>
            <a:t> to where it require the value for VOL+</a:t>
          </a:r>
        </a:p>
      </dgm:t>
    </dgm:pt>
    <dgm:pt modelId="{80626835-D186-447D-9575-E1A3C943F456}" type="parTrans" cxnId="{F5CA96CB-B227-4750-B09C-2D3D8C9F43D3}">
      <dgm:prSet/>
      <dgm:spPr/>
      <dgm:t>
        <a:bodyPr/>
        <a:lstStyle/>
        <a:p>
          <a:endParaRPr lang="en-US"/>
        </a:p>
      </dgm:t>
    </dgm:pt>
    <dgm:pt modelId="{50DC3EB9-70B9-45A6-B566-9AA0FC91A378}" type="sibTrans" cxnId="{F5CA96CB-B227-4750-B09C-2D3D8C9F43D3}">
      <dgm:prSet/>
      <dgm:spPr/>
      <dgm:t>
        <a:bodyPr/>
        <a:lstStyle/>
        <a:p>
          <a:endParaRPr lang="en-US"/>
        </a:p>
      </dgm:t>
    </dgm:pt>
    <dgm:pt modelId="{07A6C03D-100C-499D-A106-2EB028F0850E}">
      <dgm:prSet/>
      <dgm:spPr/>
      <dgm:t>
        <a:bodyPr/>
        <a:lstStyle/>
        <a:p>
          <a:r>
            <a:rPr lang="en-US" dirty="0"/>
            <a:t>Test Vol -</a:t>
          </a:r>
        </a:p>
      </dgm:t>
    </dgm:pt>
    <dgm:pt modelId="{B0C4FD84-DE77-4A6C-A02C-919C89B58F2D}" type="parTrans" cxnId="{A6F1E866-7186-4F71-B941-DAC264FD2A7F}">
      <dgm:prSet/>
      <dgm:spPr/>
      <dgm:t>
        <a:bodyPr/>
        <a:lstStyle/>
        <a:p>
          <a:endParaRPr lang="en-US"/>
        </a:p>
      </dgm:t>
    </dgm:pt>
    <dgm:pt modelId="{A83E87B6-BC58-45A9-ACC8-6A6124403110}" type="sibTrans" cxnId="{A6F1E866-7186-4F71-B941-DAC264FD2A7F}">
      <dgm:prSet/>
      <dgm:spPr/>
      <dgm:t>
        <a:bodyPr/>
        <a:lstStyle/>
        <a:p>
          <a:endParaRPr lang="en-US"/>
        </a:p>
      </dgm:t>
    </dgm:pt>
    <dgm:pt modelId="{41033C18-5F65-43FA-B856-53549D1B4D73}">
      <dgm:prSet/>
      <dgm:spPr/>
      <dgm:t>
        <a:bodyPr/>
        <a:lstStyle/>
        <a:p>
          <a:r>
            <a:rPr lang="en-US" dirty="0"/>
            <a:t>Press the Vol - button and copy the output to </a:t>
          </a:r>
          <a:r>
            <a:rPr lang="en-US" dirty="0" err="1"/>
            <a:t>Motor_test</a:t>
          </a:r>
          <a:r>
            <a:rPr lang="en-US" dirty="0"/>
            <a:t> to where it require the value for VOL-</a:t>
          </a:r>
        </a:p>
      </dgm:t>
    </dgm:pt>
    <dgm:pt modelId="{5D02AF9E-08CC-4CC5-ACB2-4F215977CCDB}" type="parTrans" cxnId="{95F87C6B-1E0B-4C90-B606-3651E18903DB}">
      <dgm:prSet/>
      <dgm:spPr/>
      <dgm:t>
        <a:bodyPr/>
        <a:lstStyle/>
        <a:p>
          <a:endParaRPr lang="en-US"/>
        </a:p>
      </dgm:t>
    </dgm:pt>
    <dgm:pt modelId="{A56A6A87-2889-4E00-9885-EF4D15003A17}" type="sibTrans" cxnId="{95F87C6B-1E0B-4C90-B606-3651E18903DB}">
      <dgm:prSet/>
      <dgm:spPr/>
      <dgm:t>
        <a:bodyPr/>
        <a:lstStyle/>
        <a:p>
          <a:endParaRPr lang="en-US"/>
        </a:p>
      </dgm:t>
    </dgm:pt>
    <dgm:pt modelId="{9FC335F5-598C-46FE-92B9-E02F15F2D0A1}" type="pres">
      <dgm:prSet presAssocID="{3818BA93-068F-4F07-9B08-9A865CF80238}" presName="Name0" presStyleCnt="0">
        <dgm:presLayoutVars>
          <dgm:dir/>
          <dgm:animLvl val="lvl"/>
          <dgm:resizeHandles val="exact"/>
        </dgm:presLayoutVars>
      </dgm:prSet>
      <dgm:spPr/>
    </dgm:pt>
    <dgm:pt modelId="{95BDC7FE-5765-41BE-8B9A-4CD685DAD5C5}" type="pres">
      <dgm:prSet presAssocID="{07A6C03D-100C-499D-A106-2EB028F0850E}" presName="boxAndChildren" presStyleCnt="0"/>
      <dgm:spPr/>
    </dgm:pt>
    <dgm:pt modelId="{F4B9CE2A-FA97-461C-873C-FE23E270EED7}" type="pres">
      <dgm:prSet presAssocID="{07A6C03D-100C-499D-A106-2EB028F0850E}" presName="parentTextBox" presStyleLbl="alignNode1" presStyleIdx="0" presStyleCnt="5"/>
      <dgm:spPr/>
    </dgm:pt>
    <dgm:pt modelId="{DF85FEC9-9436-4FDF-A15E-A927DADEDFA7}" type="pres">
      <dgm:prSet presAssocID="{07A6C03D-100C-499D-A106-2EB028F0850E}" presName="descendantBox" presStyleLbl="bgAccFollowNode1" presStyleIdx="0" presStyleCnt="5"/>
      <dgm:spPr/>
    </dgm:pt>
    <dgm:pt modelId="{005BFC2A-5DE0-45ED-AFB6-223C77D55268}" type="pres">
      <dgm:prSet presAssocID="{58FD610C-6D7E-453C-AB14-59EFFCD3B8BC}" presName="sp" presStyleCnt="0"/>
      <dgm:spPr/>
    </dgm:pt>
    <dgm:pt modelId="{FB6F10FF-3C46-48F6-9A6F-984B5741B8A0}" type="pres">
      <dgm:prSet presAssocID="{31EF2CFC-3AD7-48D9-95F8-4D9836F23D1C}" presName="arrowAndChildren" presStyleCnt="0"/>
      <dgm:spPr/>
    </dgm:pt>
    <dgm:pt modelId="{09D91E72-E81F-4464-B0D5-36F430E3FDC8}" type="pres">
      <dgm:prSet presAssocID="{31EF2CFC-3AD7-48D9-95F8-4D9836F23D1C}" presName="parentTextArrow" presStyleLbl="node1" presStyleIdx="0" presStyleCnt="0"/>
      <dgm:spPr/>
    </dgm:pt>
    <dgm:pt modelId="{3CB28C8D-09A7-45BC-BDE5-B33567943551}" type="pres">
      <dgm:prSet presAssocID="{31EF2CFC-3AD7-48D9-95F8-4D9836F23D1C}" presName="arrow" presStyleLbl="alignNode1" presStyleIdx="1" presStyleCnt="5"/>
      <dgm:spPr/>
    </dgm:pt>
    <dgm:pt modelId="{447D16B8-2CE6-4B1C-ABF6-9D131579016C}" type="pres">
      <dgm:prSet presAssocID="{31EF2CFC-3AD7-48D9-95F8-4D9836F23D1C}" presName="descendantArrow" presStyleLbl="bgAccFollowNode1" presStyleIdx="1" presStyleCnt="5"/>
      <dgm:spPr/>
    </dgm:pt>
    <dgm:pt modelId="{BBCA6539-52ED-4CF6-9EFB-A9E0B5199A44}" type="pres">
      <dgm:prSet presAssocID="{2919868D-584A-4C99-A31B-E4240E355A35}" presName="sp" presStyleCnt="0"/>
      <dgm:spPr/>
    </dgm:pt>
    <dgm:pt modelId="{4BCF523B-6B8E-4432-8A7D-82B445224018}" type="pres">
      <dgm:prSet presAssocID="{1D2D87B9-37A6-4843-8202-F85399E27275}" presName="arrowAndChildren" presStyleCnt="0"/>
      <dgm:spPr/>
    </dgm:pt>
    <dgm:pt modelId="{A54D3FE9-AA5F-47AD-B6CF-6F3522CE62C2}" type="pres">
      <dgm:prSet presAssocID="{1D2D87B9-37A6-4843-8202-F85399E27275}" presName="parentTextArrow" presStyleLbl="node1" presStyleIdx="0" presStyleCnt="0"/>
      <dgm:spPr/>
    </dgm:pt>
    <dgm:pt modelId="{FF6D279A-5651-4984-B07D-33E2A55110A0}" type="pres">
      <dgm:prSet presAssocID="{1D2D87B9-37A6-4843-8202-F85399E27275}" presName="arrow" presStyleLbl="alignNode1" presStyleIdx="2" presStyleCnt="5"/>
      <dgm:spPr/>
    </dgm:pt>
    <dgm:pt modelId="{7B20E2D2-955F-4C0F-AA7F-DF42D9B0731A}" type="pres">
      <dgm:prSet presAssocID="{1D2D87B9-37A6-4843-8202-F85399E27275}" presName="descendantArrow" presStyleLbl="bgAccFollowNode1" presStyleIdx="2" presStyleCnt="5"/>
      <dgm:spPr/>
    </dgm:pt>
    <dgm:pt modelId="{FDDDDAC2-D6A1-496C-A596-22E88DDB5F1D}" type="pres">
      <dgm:prSet presAssocID="{8EED7862-9E2F-47CE-9FF3-299F51AA781A}" presName="sp" presStyleCnt="0"/>
      <dgm:spPr/>
    </dgm:pt>
    <dgm:pt modelId="{8EB3CEBE-1D3E-4C4D-9EE8-C8FFDEDBBC3E}" type="pres">
      <dgm:prSet presAssocID="{6D58C55D-DA68-44D2-85C6-A0A58CDBA0D7}" presName="arrowAndChildren" presStyleCnt="0"/>
      <dgm:spPr/>
    </dgm:pt>
    <dgm:pt modelId="{87EFC6ED-3015-4DE7-8A9B-30B036FA7A65}" type="pres">
      <dgm:prSet presAssocID="{6D58C55D-DA68-44D2-85C6-A0A58CDBA0D7}" presName="parentTextArrow" presStyleLbl="node1" presStyleIdx="0" presStyleCnt="0"/>
      <dgm:spPr/>
    </dgm:pt>
    <dgm:pt modelId="{678DF1DE-4059-4F23-9CCA-C4D91DC1D505}" type="pres">
      <dgm:prSet presAssocID="{6D58C55D-DA68-44D2-85C6-A0A58CDBA0D7}" presName="arrow" presStyleLbl="alignNode1" presStyleIdx="3" presStyleCnt="5"/>
      <dgm:spPr/>
    </dgm:pt>
    <dgm:pt modelId="{86B7060F-DC27-4412-BC63-BEECBF32F1BA}" type="pres">
      <dgm:prSet presAssocID="{6D58C55D-DA68-44D2-85C6-A0A58CDBA0D7}" presName="descendantArrow" presStyleLbl="bgAccFollowNode1" presStyleIdx="3" presStyleCnt="5"/>
      <dgm:spPr/>
    </dgm:pt>
    <dgm:pt modelId="{B4CCE732-C574-48F4-91F8-444CF1DEDC5F}" type="pres">
      <dgm:prSet presAssocID="{CF4B12D6-755E-4C90-8C21-A6455B2CAA34}" presName="sp" presStyleCnt="0"/>
      <dgm:spPr/>
    </dgm:pt>
    <dgm:pt modelId="{42C9C377-C58F-4C43-BC37-036B9673770B}" type="pres">
      <dgm:prSet presAssocID="{C6D7D990-03EF-4AB4-8D4C-CDCD621B3308}" presName="arrowAndChildren" presStyleCnt="0"/>
      <dgm:spPr/>
    </dgm:pt>
    <dgm:pt modelId="{01F395DC-61FF-407F-A5BF-1C5D4D5E957D}" type="pres">
      <dgm:prSet presAssocID="{C6D7D990-03EF-4AB4-8D4C-CDCD621B3308}" presName="parentTextArrow" presStyleLbl="node1" presStyleIdx="0" presStyleCnt="0"/>
      <dgm:spPr/>
    </dgm:pt>
    <dgm:pt modelId="{4316834C-D30C-49DA-B747-C95E1187C038}" type="pres">
      <dgm:prSet presAssocID="{C6D7D990-03EF-4AB4-8D4C-CDCD621B3308}" presName="arrow" presStyleLbl="alignNode1" presStyleIdx="4" presStyleCnt="5"/>
      <dgm:spPr/>
    </dgm:pt>
    <dgm:pt modelId="{2561DDD9-B8BD-4877-B265-55B5A8AD521F}" type="pres">
      <dgm:prSet presAssocID="{C6D7D990-03EF-4AB4-8D4C-CDCD621B3308}" presName="descendantArrow" presStyleLbl="bgAccFollowNode1" presStyleIdx="4" presStyleCnt="5"/>
      <dgm:spPr/>
    </dgm:pt>
  </dgm:ptLst>
  <dgm:cxnLst>
    <dgm:cxn modelId="{04DAAE02-2699-4BAC-B016-6799F14CF605}" type="presOf" srcId="{A5D64FF7-7616-4A64-836C-253FCE61A607}" destId="{7B20E2D2-955F-4C0F-AA7F-DF42D9B0731A}" srcOrd="0" destOrd="0" presId="urn:microsoft.com/office/officeart/2016/7/layout/VerticalDownArrowProcess"/>
    <dgm:cxn modelId="{512E0A08-A676-46F2-B1EE-8DED13F76A37}" type="presOf" srcId="{31EF2CFC-3AD7-48D9-95F8-4D9836F23D1C}" destId="{09D91E72-E81F-4464-B0D5-36F430E3FDC8}" srcOrd="0" destOrd="0" presId="urn:microsoft.com/office/officeart/2016/7/layout/VerticalDownArrowProcess"/>
    <dgm:cxn modelId="{8333710C-ED9A-425F-B9E6-F92919344853}" type="presOf" srcId="{41033C18-5F65-43FA-B856-53549D1B4D73}" destId="{DF85FEC9-9436-4FDF-A15E-A927DADEDFA7}" srcOrd="0" destOrd="0" presId="urn:microsoft.com/office/officeart/2016/7/layout/VerticalDownArrowProcess"/>
    <dgm:cxn modelId="{E69BCC34-D720-4AB3-81EF-C3324E4A11E4}" type="presOf" srcId="{1D2D87B9-37A6-4843-8202-F85399E27275}" destId="{A54D3FE9-AA5F-47AD-B6CF-6F3522CE62C2}" srcOrd="0" destOrd="0" presId="urn:microsoft.com/office/officeart/2016/7/layout/VerticalDownArrowProcess"/>
    <dgm:cxn modelId="{532F6A36-AD1A-4024-8882-78984AEEFE4D}" type="presOf" srcId="{07A6C03D-100C-499D-A106-2EB028F0850E}" destId="{F4B9CE2A-FA97-461C-873C-FE23E270EED7}" srcOrd="0" destOrd="0" presId="urn:microsoft.com/office/officeart/2016/7/layout/VerticalDownArrowProcess"/>
    <dgm:cxn modelId="{01EB4738-4D1A-445E-818E-007E4109FF1B}" type="presOf" srcId="{C6D7D990-03EF-4AB4-8D4C-CDCD621B3308}" destId="{01F395DC-61FF-407F-A5BF-1C5D4D5E957D}" srcOrd="0" destOrd="0" presId="urn:microsoft.com/office/officeart/2016/7/layout/VerticalDownArrowProcess"/>
    <dgm:cxn modelId="{C977713C-6C95-4411-9664-7568795E7447}" type="presOf" srcId="{3818BA93-068F-4F07-9B08-9A865CF80238}" destId="{9FC335F5-598C-46FE-92B9-E02F15F2D0A1}" srcOrd="0" destOrd="0" presId="urn:microsoft.com/office/officeart/2016/7/layout/VerticalDownArrowProcess"/>
    <dgm:cxn modelId="{B20ABE3E-CE3A-441C-8E9D-4C091823888B}" type="presOf" srcId="{1D2D87B9-37A6-4843-8202-F85399E27275}" destId="{FF6D279A-5651-4984-B07D-33E2A55110A0}" srcOrd="1" destOrd="0" presId="urn:microsoft.com/office/officeart/2016/7/layout/VerticalDownArrowProcess"/>
    <dgm:cxn modelId="{6DC08E5B-532E-4B68-945D-5D73DD1992B9}" type="presOf" srcId="{F677D65E-2BA5-40DF-856C-01C39189755A}" destId="{447D16B8-2CE6-4B1C-ABF6-9D131579016C}" srcOrd="0" destOrd="0" presId="urn:microsoft.com/office/officeart/2016/7/layout/VerticalDownArrowProcess"/>
    <dgm:cxn modelId="{423B705E-A7E9-4150-A9F6-DFA3D4511C6B}" srcId="{C6D7D990-03EF-4AB4-8D4C-CDCD621B3308}" destId="{1707C0EF-C64F-488A-8756-F5E9BDAEF99E}" srcOrd="0" destOrd="0" parTransId="{42BBC3CC-FE04-4B01-B3F0-7FD64EE2AE72}" sibTransId="{24C61AAC-BB21-4D0A-88F6-952895554514}"/>
    <dgm:cxn modelId="{A6F1E866-7186-4F71-B941-DAC264FD2A7F}" srcId="{3818BA93-068F-4F07-9B08-9A865CF80238}" destId="{07A6C03D-100C-499D-A106-2EB028F0850E}" srcOrd="4" destOrd="0" parTransId="{B0C4FD84-DE77-4A6C-A02C-919C89B58F2D}" sibTransId="{A83E87B6-BC58-45A9-ACC8-6A6124403110}"/>
    <dgm:cxn modelId="{B3243268-3033-4F30-8983-22A3DC3D95B6}" type="presOf" srcId="{6D58C55D-DA68-44D2-85C6-A0A58CDBA0D7}" destId="{87EFC6ED-3015-4DE7-8A9B-30B036FA7A65}" srcOrd="0" destOrd="0" presId="urn:microsoft.com/office/officeart/2016/7/layout/VerticalDownArrowProcess"/>
    <dgm:cxn modelId="{95F87C6B-1E0B-4C90-B606-3651E18903DB}" srcId="{07A6C03D-100C-499D-A106-2EB028F0850E}" destId="{41033C18-5F65-43FA-B856-53549D1B4D73}" srcOrd="0" destOrd="0" parTransId="{5D02AF9E-08CC-4CC5-ACB2-4F215977CCDB}" sibTransId="{A56A6A87-2889-4E00-9885-EF4D15003A17}"/>
    <dgm:cxn modelId="{91A5FE8E-9D87-427C-A064-7AEE123D2AC9}" type="presOf" srcId="{C6D7D990-03EF-4AB4-8D4C-CDCD621B3308}" destId="{4316834C-D30C-49DA-B747-C95E1187C038}" srcOrd="1" destOrd="0" presId="urn:microsoft.com/office/officeart/2016/7/layout/VerticalDownArrowProcess"/>
    <dgm:cxn modelId="{0733D38F-6231-4751-B997-1DE5E3D3038A}" srcId="{3818BA93-068F-4F07-9B08-9A865CF80238}" destId="{31EF2CFC-3AD7-48D9-95F8-4D9836F23D1C}" srcOrd="3" destOrd="0" parTransId="{86F613CA-7569-4ACF-B348-F257A878DC1F}" sibTransId="{58FD610C-6D7E-453C-AB14-59EFFCD3B8BC}"/>
    <dgm:cxn modelId="{E30BC897-E907-4F5B-B234-6CE1E38551BB}" srcId="{1D2D87B9-37A6-4843-8202-F85399E27275}" destId="{A5D64FF7-7616-4A64-836C-253FCE61A607}" srcOrd="0" destOrd="0" parTransId="{EE0FDF66-FBC7-4252-80E0-16E8A518587E}" sibTransId="{72B7712F-0C43-4E17-99E1-190D3F5CACB0}"/>
    <dgm:cxn modelId="{0AE9789C-E843-41B4-8C82-80CB41BB8D99}" type="presOf" srcId="{6D58C55D-DA68-44D2-85C6-A0A58CDBA0D7}" destId="{678DF1DE-4059-4F23-9CCA-C4D91DC1D505}" srcOrd="1" destOrd="0" presId="urn:microsoft.com/office/officeart/2016/7/layout/VerticalDownArrowProcess"/>
    <dgm:cxn modelId="{7E2F75A8-256C-4C6B-AC33-2F9AF3F40103}" srcId="{3818BA93-068F-4F07-9B08-9A865CF80238}" destId="{C6D7D990-03EF-4AB4-8D4C-CDCD621B3308}" srcOrd="0" destOrd="0" parTransId="{F13A05D4-B06A-4A20-BF21-0A5039FC48FC}" sibTransId="{CF4B12D6-755E-4C90-8C21-A6455B2CAA34}"/>
    <dgm:cxn modelId="{9F8731BE-0F60-4B67-9FED-D599A4BC0E8D}" srcId="{3818BA93-068F-4F07-9B08-9A865CF80238}" destId="{1D2D87B9-37A6-4843-8202-F85399E27275}" srcOrd="2" destOrd="0" parTransId="{A57D7B26-050C-42F5-9E8F-AE8E4502B869}" sibTransId="{2919868D-584A-4C99-A31B-E4240E355A35}"/>
    <dgm:cxn modelId="{DA4282C9-0085-4FA4-B57D-3C3BA3B4531D}" srcId="{3818BA93-068F-4F07-9B08-9A865CF80238}" destId="{6D58C55D-DA68-44D2-85C6-A0A58CDBA0D7}" srcOrd="1" destOrd="0" parTransId="{8680D733-831A-45E6-85C1-8A5B3D4353F9}" sibTransId="{8EED7862-9E2F-47CE-9FF3-299F51AA781A}"/>
    <dgm:cxn modelId="{A05A0FCA-B058-4287-A124-4CC0284B773E}" srcId="{6D58C55D-DA68-44D2-85C6-A0A58CDBA0D7}" destId="{65EC7CBC-7DEA-44B0-A3AB-05C2AAF37CEF}" srcOrd="0" destOrd="0" parTransId="{1BC289E0-8108-4E40-96AB-F53EF103310F}" sibTransId="{EC16DD6C-882E-4853-8D16-1A4BD39E9DC3}"/>
    <dgm:cxn modelId="{F5CA96CB-B227-4750-B09C-2D3D8C9F43D3}" srcId="{31EF2CFC-3AD7-48D9-95F8-4D9836F23D1C}" destId="{F677D65E-2BA5-40DF-856C-01C39189755A}" srcOrd="0" destOrd="0" parTransId="{80626835-D186-447D-9575-E1A3C943F456}" sibTransId="{50DC3EB9-70B9-45A6-B566-9AA0FC91A378}"/>
    <dgm:cxn modelId="{7D0A47E3-11A2-43FA-98A7-7E22A921B063}" type="presOf" srcId="{1707C0EF-C64F-488A-8756-F5E9BDAEF99E}" destId="{2561DDD9-B8BD-4877-B265-55B5A8AD521F}" srcOrd="0" destOrd="0" presId="urn:microsoft.com/office/officeart/2016/7/layout/VerticalDownArrowProcess"/>
    <dgm:cxn modelId="{EBE092E4-29A2-4B37-91EA-26092BD4C397}" type="presOf" srcId="{65EC7CBC-7DEA-44B0-A3AB-05C2AAF37CEF}" destId="{86B7060F-DC27-4412-BC63-BEECBF32F1BA}" srcOrd="0" destOrd="0" presId="urn:microsoft.com/office/officeart/2016/7/layout/VerticalDownArrowProcess"/>
    <dgm:cxn modelId="{7E9E68F6-0418-4FCB-A808-50E5D57762D0}" type="presOf" srcId="{31EF2CFC-3AD7-48D9-95F8-4D9836F23D1C}" destId="{3CB28C8D-09A7-45BC-BDE5-B33567943551}" srcOrd="1" destOrd="0" presId="urn:microsoft.com/office/officeart/2016/7/layout/VerticalDownArrowProcess"/>
    <dgm:cxn modelId="{A110D588-39E2-4E95-B624-F2A4FEBEE5B4}" type="presParOf" srcId="{9FC335F5-598C-46FE-92B9-E02F15F2D0A1}" destId="{95BDC7FE-5765-41BE-8B9A-4CD685DAD5C5}" srcOrd="0" destOrd="0" presId="urn:microsoft.com/office/officeart/2016/7/layout/VerticalDownArrowProcess"/>
    <dgm:cxn modelId="{38426870-1919-4AF5-98E0-8F06C50EFAC8}" type="presParOf" srcId="{95BDC7FE-5765-41BE-8B9A-4CD685DAD5C5}" destId="{F4B9CE2A-FA97-461C-873C-FE23E270EED7}" srcOrd="0" destOrd="0" presId="urn:microsoft.com/office/officeart/2016/7/layout/VerticalDownArrowProcess"/>
    <dgm:cxn modelId="{7FB830A8-2A97-41E3-A820-AF17ECD87CD5}" type="presParOf" srcId="{95BDC7FE-5765-41BE-8B9A-4CD685DAD5C5}" destId="{DF85FEC9-9436-4FDF-A15E-A927DADEDFA7}" srcOrd="1" destOrd="0" presId="urn:microsoft.com/office/officeart/2016/7/layout/VerticalDownArrowProcess"/>
    <dgm:cxn modelId="{4FF72D06-263E-4CB2-90A9-D5BA9B21862F}" type="presParOf" srcId="{9FC335F5-598C-46FE-92B9-E02F15F2D0A1}" destId="{005BFC2A-5DE0-45ED-AFB6-223C77D55268}" srcOrd="1" destOrd="0" presId="urn:microsoft.com/office/officeart/2016/7/layout/VerticalDownArrowProcess"/>
    <dgm:cxn modelId="{36A0BB9D-41DC-4820-8087-1381D1F06BA1}" type="presParOf" srcId="{9FC335F5-598C-46FE-92B9-E02F15F2D0A1}" destId="{FB6F10FF-3C46-48F6-9A6F-984B5741B8A0}" srcOrd="2" destOrd="0" presId="urn:microsoft.com/office/officeart/2016/7/layout/VerticalDownArrowProcess"/>
    <dgm:cxn modelId="{E0914CD9-C797-4F67-A16E-60978073A3B7}" type="presParOf" srcId="{FB6F10FF-3C46-48F6-9A6F-984B5741B8A0}" destId="{09D91E72-E81F-4464-B0D5-36F430E3FDC8}" srcOrd="0" destOrd="0" presId="urn:microsoft.com/office/officeart/2016/7/layout/VerticalDownArrowProcess"/>
    <dgm:cxn modelId="{E0651F71-16DD-44A8-81D1-47137416925C}" type="presParOf" srcId="{FB6F10FF-3C46-48F6-9A6F-984B5741B8A0}" destId="{3CB28C8D-09A7-45BC-BDE5-B33567943551}" srcOrd="1" destOrd="0" presId="urn:microsoft.com/office/officeart/2016/7/layout/VerticalDownArrowProcess"/>
    <dgm:cxn modelId="{60A84ED4-B64A-48D7-9357-2C0BF8805EE9}" type="presParOf" srcId="{FB6F10FF-3C46-48F6-9A6F-984B5741B8A0}" destId="{447D16B8-2CE6-4B1C-ABF6-9D131579016C}" srcOrd="2" destOrd="0" presId="urn:microsoft.com/office/officeart/2016/7/layout/VerticalDownArrowProcess"/>
    <dgm:cxn modelId="{7F96C214-2F86-4438-90F4-7D5EC7802209}" type="presParOf" srcId="{9FC335F5-598C-46FE-92B9-E02F15F2D0A1}" destId="{BBCA6539-52ED-4CF6-9EFB-A9E0B5199A44}" srcOrd="3" destOrd="0" presId="urn:microsoft.com/office/officeart/2016/7/layout/VerticalDownArrowProcess"/>
    <dgm:cxn modelId="{5E4BEE03-3F20-49B9-A5C8-BA73CF40B21E}" type="presParOf" srcId="{9FC335F5-598C-46FE-92B9-E02F15F2D0A1}" destId="{4BCF523B-6B8E-4432-8A7D-82B445224018}" srcOrd="4" destOrd="0" presId="urn:microsoft.com/office/officeart/2016/7/layout/VerticalDownArrowProcess"/>
    <dgm:cxn modelId="{A6AA17EC-6AED-43BA-9742-37BACD88919B}" type="presParOf" srcId="{4BCF523B-6B8E-4432-8A7D-82B445224018}" destId="{A54D3FE9-AA5F-47AD-B6CF-6F3522CE62C2}" srcOrd="0" destOrd="0" presId="urn:microsoft.com/office/officeart/2016/7/layout/VerticalDownArrowProcess"/>
    <dgm:cxn modelId="{18DCD279-580A-4750-A6B1-A4C8BDA9DC31}" type="presParOf" srcId="{4BCF523B-6B8E-4432-8A7D-82B445224018}" destId="{FF6D279A-5651-4984-B07D-33E2A55110A0}" srcOrd="1" destOrd="0" presId="urn:microsoft.com/office/officeart/2016/7/layout/VerticalDownArrowProcess"/>
    <dgm:cxn modelId="{10B4CED2-C53E-49A3-8820-42BB4701276C}" type="presParOf" srcId="{4BCF523B-6B8E-4432-8A7D-82B445224018}" destId="{7B20E2D2-955F-4C0F-AA7F-DF42D9B0731A}" srcOrd="2" destOrd="0" presId="urn:microsoft.com/office/officeart/2016/7/layout/VerticalDownArrowProcess"/>
    <dgm:cxn modelId="{25D208D4-D805-40D9-B9D8-6DEA2036098E}" type="presParOf" srcId="{9FC335F5-598C-46FE-92B9-E02F15F2D0A1}" destId="{FDDDDAC2-D6A1-496C-A596-22E88DDB5F1D}" srcOrd="5" destOrd="0" presId="urn:microsoft.com/office/officeart/2016/7/layout/VerticalDownArrowProcess"/>
    <dgm:cxn modelId="{2C43836E-60C7-4D58-8516-19ED3002DCEB}" type="presParOf" srcId="{9FC335F5-598C-46FE-92B9-E02F15F2D0A1}" destId="{8EB3CEBE-1D3E-4C4D-9EE8-C8FFDEDBBC3E}" srcOrd="6" destOrd="0" presId="urn:microsoft.com/office/officeart/2016/7/layout/VerticalDownArrowProcess"/>
    <dgm:cxn modelId="{B6A835F5-7BCB-497E-935F-A60AE6CDA8CC}" type="presParOf" srcId="{8EB3CEBE-1D3E-4C4D-9EE8-C8FFDEDBBC3E}" destId="{87EFC6ED-3015-4DE7-8A9B-30B036FA7A65}" srcOrd="0" destOrd="0" presId="urn:microsoft.com/office/officeart/2016/7/layout/VerticalDownArrowProcess"/>
    <dgm:cxn modelId="{04AAE040-2922-401D-A01F-DC672AAB5833}" type="presParOf" srcId="{8EB3CEBE-1D3E-4C4D-9EE8-C8FFDEDBBC3E}" destId="{678DF1DE-4059-4F23-9CCA-C4D91DC1D505}" srcOrd="1" destOrd="0" presId="urn:microsoft.com/office/officeart/2016/7/layout/VerticalDownArrowProcess"/>
    <dgm:cxn modelId="{E29E3F9B-8E3F-406C-92AF-DF27742EA036}" type="presParOf" srcId="{8EB3CEBE-1D3E-4C4D-9EE8-C8FFDEDBBC3E}" destId="{86B7060F-DC27-4412-BC63-BEECBF32F1BA}" srcOrd="2" destOrd="0" presId="urn:microsoft.com/office/officeart/2016/7/layout/VerticalDownArrowProcess"/>
    <dgm:cxn modelId="{A218ED2C-27D5-4B44-9FFE-87500BD85B0B}" type="presParOf" srcId="{9FC335F5-598C-46FE-92B9-E02F15F2D0A1}" destId="{B4CCE732-C574-48F4-91F8-444CF1DEDC5F}" srcOrd="7" destOrd="0" presId="urn:microsoft.com/office/officeart/2016/7/layout/VerticalDownArrowProcess"/>
    <dgm:cxn modelId="{415D38FD-E83C-46FE-9C1E-7F5526879A59}" type="presParOf" srcId="{9FC335F5-598C-46FE-92B9-E02F15F2D0A1}" destId="{42C9C377-C58F-4C43-BC37-036B9673770B}" srcOrd="8" destOrd="0" presId="urn:microsoft.com/office/officeart/2016/7/layout/VerticalDownArrowProcess"/>
    <dgm:cxn modelId="{146D3FCE-E39F-4C36-93F2-2DB0CA80605F}" type="presParOf" srcId="{42C9C377-C58F-4C43-BC37-036B9673770B}" destId="{01F395DC-61FF-407F-A5BF-1C5D4D5E957D}" srcOrd="0" destOrd="0" presId="urn:microsoft.com/office/officeart/2016/7/layout/VerticalDownArrowProcess"/>
    <dgm:cxn modelId="{7F5310D3-E5B9-413F-9669-521572ADE256}" type="presParOf" srcId="{42C9C377-C58F-4C43-BC37-036B9673770B}" destId="{4316834C-D30C-49DA-B747-C95E1187C038}" srcOrd="1" destOrd="0" presId="urn:microsoft.com/office/officeart/2016/7/layout/VerticalDownArrowProcess"/>
    <dgm:cxn modelId="{24A4CDB9-5205-49A4-84B3-9E8F6D7F9679}" type="presParOf" srcId="{42C9C377-C58F-4C43-BC37-036B9673770B}" destId="{2561DDD9-B8BD-4877-B265-55B5A8AD521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7CADD-F398-47A5-8E1F-961C5AEEE8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CF3894-5167-43D9-87A3-7C2A5B6C15FB}">
      <dgm:prSet/>
      <dgm:spPr/>
      <dgm:t>
        <a:bodyPr/>
        <a:lstStyle/>
        <a:p>
          <a:r>
            <a:rPr lang="en-US"/>
            <a:t>Make sure that everything is wired properly</a:t>
          </a:r>
        </a:p>
      </dgm:t>
    </dgm:pt>
    <dgm:pt modelId="{5FC94C70-A078-4E01-BF0C-0FD3AE6268CB}" type="parTrans" cxnId="{302C2B4E-FA1D-4BFF-963A-2D9FB4B02693}">
      <dgm:prSet/>
      <dgm:spPr/>
      <dgm:t>
        <a:bodyPr/>
        <a:lstStyle/>
        <a:p>
          <a:endParaRPr lang="en-US"/>
        </a:p>
      </dgm:t>
    </dgm:pt>
    <dgm:pt modelId="{D0283B14-D9AD-4F08-8EC3-81DB75E3585F}" type="sibTrans" cxnId="{302C2B4E-FA1D-4BFF-963A-2D9FB4B02693}">
      <dgm:prSet/>
      <dgm:spPr/>
      <dgm:t>
        <a:bodyPr/>
        <a:lstStyle/>
        <a:p>
          <a:endParaRPr lang="en-US"/>
        </a:p>
      </dgm:t>
    </dgm:pt>
    <dgm:pt modelId="{0BB789BF-6155-4DCC-998C-4328FDEDF843}">
      <dgm:prSet/>
      <dgm:spPr/>
      <dgm:t>
        <a:bodyPr/>
        <a:lstStyle/>
        <a:p>
          <a:r>
            <a:rPr lang="en-US"/>
            <a:t>Now once the code is uploaded, you can press the VOL+ and VOL- keys on the remote to make your motor spin faster and slower. Try it out</a:t>
          </a:r>
        </a:p>
      </dgm:t>
    </dgm:pt>
    <dgm:pt modelId="{239737EF-BA11-4AB6-96F9-7A81FD44024F}" type="parTrans" cxnId="{1373C7E0-FC4A-408B-AC3B-D64429D6AC30}">
      <dgm:prSet/>
      <dgm:spPr/>
      <dgm:t>
        <a:bodyPr/>
        <a:lstStyle/>
        <a:p>
          <a:endParaRPr lang="en-US"/>
        </a:p>
      </dgm:t>
    </dgm:pt>
    <dgm:pt modelId="{9AB4172E-C9E0-4FFB-90EC-FA2628D90A15}" type="sibTrans" cxnId="{1373C7E0-FC4A-408B-AC3B-D64429D6AC30}">
      <dgm:prSet/>
      <dgm:spPr/>
      <dgm:t>
        <a:bodyPr/>
        <a:lstStyle/>
        <a:p>
          <a:endParaRPr lang="en-US"/>
        </a:p>
      </dgm:t>
    </dgm:pt>
    <dgm:pt modelId="{B2A177DE-E6F4-41D5-ACE0-5C66528A513D}">
      <dgm:prSet/>
      <dgm:spPr/>
      <dgm:t>
        <a:bodyPr/>
        <a:lstStyle/>
        <a:p>
          <a:r>
            <a:rPr lang="en-US"/>
            <a:t>Open Serial Monitor, It will tell you what is being sent to the motor</a:t>
          </a:r>
        </a:p>
      </dgm:t>
    </dgm:pt>
    <dgm:pt modelId="{0B4CE608-9868-4F9A-9EE5-C4D1BEADCB6D}" type="parTrans" cxnId="{2DAAC9BD-4F49-4A59-8F0E-0C5FC6C12CF4}">
      <dgm:prSet/>
      <dgm:spPr/>
      <dgm:t>
        <a:bodyPr/>
        <a:lstStyle/>
        <a:p>
          <a:endParaRPr lang="en-US"/>
        </a:p>
      </dgm:t>
    </dgm:pt>
    <dgm:pt modelId="{2C343D0E-E3C4-4BD2-B701-55867D9AD595}" type="sibTrans" cxnId="{2DAAC9BD-4F49-4A59-8F0E-0C5FC6C12CF4}">
      <dgm:prSet/>
      <dgm:spPr/>
      <dgm:t>
        <a:bodyPr/>
        <a:lstStyle/>
        <a:p>
          <a:endParaRPr lang="en-US"/>
        </a:p>
      </dgm:t>
    </dgm:pt>
    <dgm:pt modelId="{99BCA7A5-0589-4099-981A-38DBA38EE6D4}">
      <dgm:prSet/>
      <dgm:spPr/>
      <dgm:t>
        <a:bodyPr/>
        <a:lstStyle/>
        <a:p>
          <a:r>
            <a:rPr lang="en-US"/>
            <a:t>*Be careful not to hold the button, quick presses</a:t>
          </a:r>
        </a:p>
      </dgm:t>
    </dgm:pt>
    <dgm:pt modelId="{8D052F49-6D5A-4833-8D75-62F940FAE2C7}" type="parTrans" cxnId="{540750DF-F6EF-4CF5-9EC6-3D3F534217A2}">
      <dgm:prSet/>
      <dgm:spPr/>
      <dgm:t>
        <a:bodyPr/>
        <a:lstStyle/>
        <a:p>
          <a:endParaRPr lang="en-US"/>
        </a:p>
      </dgm:t>
    </dgm:pt>
    <dgm:pt modelId="{F1239224-3E2A-49FA-8C15-A29FF224F118}" type="sibTrans" cxnId="{540750DF-F6EF-4CF5-9EC6-3D3F534217A2}">
      <dgm:prSet/>
      <dgm:spPr/>
      <dgm:t>
        <a:bodyPr/>
        <a:lstStyle/>
        <a:p>
          <a:endParaRPr lang="en-US"/>
        </a:p>
      </dgm:t>
    </dgm:pt>
    <dgm:pt modelId="{558B63CF-0CD4-4711-AD8E-70C93706BAF5}">
      <dgm:prSet/>
      <dgm:spPr/>
      <dgm:t>
        <a:bodyPr/>
        <a:lstStyle/>
        <a:p>
          <a:r>
            <a:rPr lang="en-US"/>
            <a:t>Compare your code to Finalcode file if there are any errors</a:t>
          </a:r>
        </a:p>
      </dgm:t>
    </dgm:pt>
    <dgm:pt modelId="{1C184683-4B4C-4AA7-8091-6DE31EF9D523}" type="parTrans" cxnId="{B3ACB78C-855C-4356-BADB-976B7C5767F2}">
      <dgm:prSet/>
      <dgm:spPr/>
      <dgm:t>
        <a:bodyPr/>
        <a:lstStyle/>
        <a:p>
          <a:endParaRPr lang="en-US"/>
        </a:p>
      </dgm:t>
    </dgm:pt>
    <dgm:pt modelId="{8FFB60E0-729C-4667-AD0F-0FA5CBDC904E}" type="sibTrans" cxnId="{B3ACB78C-855C-4356-BADB-976B7C5767F2}">
      <dgm:prSet/>
      <dgm:spPr/>
      <dgm:t>
        <a:bodyPr/>
        <a:lstStyle/>
        <a:p>
          <a:endParaRPr lang="en-US"/>
        </a:p>
      </dgm:t>
    </dgm:pt>
    <dgm:pt modelId="{CC3333D0-1E97-4912-8C3D-B5200BB3ABF1}" type="pres">
      <dgm:prSet presAssocID="{0657CADD-F398-47A5-8E1F-961C5AEEE85B}" presName="linear" presStyleCnt="0">
        <dgm:presLayoutVars>
          <dgm:animLvl val="lvl"/>
          <dgm:resizeHandles val="exact"/>
        </dgm:presLayoutVars>
      </dgm:prSet>
      <dgm:spPr/>
    </dgm:pt>
    <dgm:pt modelId="{34071964-AFB9-4E4C-B95A-A6F5EF34156D}" type="pres">
      <dgm:prSet presAssocID="{8ECF3894-5167-43D9-87A3-7C2A5B6C15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2457DD-F900-47B3-9515-29FD1A16CC89}" type="pres">
      <dgm:prSet presAssocID="{D0283B14-D9AD-4F08-8EC3-81DB75E3585F}" presName="spacer" presStyleCnt="0"/>
      <dgm:spPr/>
    </dgm:pt>
    <dgm:pt modelId="{31081918-4E6E-4BEE-AA06-C0C2CF631071}" type="pres">
      <dgm:prSet presAssocID="{0BB789BF-6155-4DCC-998C-4328FDEDF8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B7102E-AF83-4C1B-AC91-7B149A8E7500}" type="pres">
      <dgm:prSet presAssocID="{9AB4172E-C9E0-4FFB-90EC-FA2628D90A15}" presName="spacer" presStyleCnt="0"/>
      <dgm:spPr/>
    </dgm:pt>
    <dgm:pt modelId="{C4C95584-95AE-4A81-B72C-C4483423225A}" type="pres">
      <dgm:prSet presAssocID="{B2A177DE-E6F4-41D5-ACE0-5C66528A51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A5D90D-6891-4781-9C1D-93F8DD516AD8}" type="pres">
      <dgm:prSet presAssocID="{2C343D0E-E3C4-4BD2-B701-55867D9AD595}" presName="spacer" presStyleCnt="0"/>
      <dgm:spPr/>
    </dgm:pt>
    <dgm:pt modelId="{E60BE992-AB8D-484D-A69D-76AB8D6BAEFF}" type="pres">
      <dgm:prSet presAssocID="{99BCA7A5-0589-4099-981A-38DBA38EE6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BB5905-2801-408B-B5E9-DECC28BAF0C7}" type="pres">
      <dgm:prSet presAssocID="{F1239224-3E2A-49FA-8C15-A29FF224F118}" presName="spacer" presStyleCnt="0"/>
      <dgm:spPr/>
    </dgm:pt>
    <dgm:pt modelId="{8B0DB052-AC28-4277-8A5A-B163E74224C8}" type="pres">
      <dgm:prSet presAssocID="{558B63CF-0CD4-4711-AD8E-70C93706BA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DE7EB0B-848D-48C1-9237-CA336390DF5E}" type="presOf" srcId="{B2A177DE-E6F4-41D5-ACE0-5C66528A513D}" destId="{C4C95584-95AE-4A81-B72C-C4483423225A}" srcOrd="0" destOrd="0" presId="urn:microsoft.com/office/officeart/2005/8/layout/vList2"/>
    <dgm:cxn modelId="{6298BC5E-A2B9-47D6-98BB-B30361B973E6}" type="presOf" srcId="{558B63CF-0CD4-4711-AD8E-70C93706BAF5}" destId="{8B0DB052-AC28-4277-8A5A-B163E74224C8}" srcOrd="0" destOrd="0" presId="urn:microsoft.com/office/officeart/2005/8/layout/vList2"/>
    <dgm:cxn modelId="{302C2B4E-FA1D-4BFF-963A-2D9FB4B02693}" srcId="{0657CADD-F398-47A5-8E1F-961C5AEEE85B}" destId="{8ECF3894-5167-43D9-87A3-7C2A5B6C15FB}" srcOrd="0" destOrd="0" parTransId="{5FC94C70-A078-4E01-BF0C-0FD3AE6268CB}" sibTransId="{D0283B14-D9AD-4F08-8EC3-81DB75E3585F}"/>
    <dgm:cxn modelId="{F98ED770-8F20-40FA-B1CB-6D34EE0F577A}" type="presOf" srcId="{8ECF3894-5167-43D9-87A3-7C2A5B6C15FB}" destId="{34071964-AFB9-4E4C-B95A-A6F5EF34156D}" srcOrd="0" destOrd="0" presId="urn:microsoft.com/office/officeart/2005/8/layout/vList2"/>
    <dgm:cxn modelId="{3291A67C-8D31-4530-9707-701F352811DD}" type="presOf" srcId="{0BB789BF-6155-4DCC-998C-4328FDEDF843}" destId="{31081918-4E6E-4BEE-AA06-C0C2CF631071}" srcOrd="0" destOrd="0" presId="urn:microsoft.com/office/officeart/2005/8/layout/vList2"/>
    <dgm:cxn modelId="{71EC1389-6FCF-4329-98FB-E7B3D847705B}" type="presOf" srcId="{99BCA7A5-0589-4099-981A-38DBA38EE6D4}" destId="{E60BE992-AB8D-484D-A69D-76AB8D6BAEFF}" srcOrd="0" destOrd="0" presId="urn:microsoft.com/office/officeart/2005/8/layout/vList2"/>
    <dgm:cxn modelId="{B3ACB78C-855C-4356-BADB-976B7C5767F2}" srcId="{0657CADD-F398-47A5-8E1F-961C5AEEE85B}" destId="{558B63CF-0CD4-4711-AD8E-70C93706BAF5}" srcOrd="4" destOrd="0" parTransId="{1C184683-4B4C-4AA7-8091-6DE31EF9D523}" sibTransId="{8FFB60E0-729C-4667-AD0F-0FA5CBDC904E}"/>
    <dgm:cxn modelId="{BF347296-F37E-4CBF-A023-E66B191C991D}" type="presOf" srcId="{0657CADD-F398-47A5-8E1F-961C5AEEE85B}" destId="{CC3333D0-1E97-4912-8C3D-B5200BB3ABF1}" srcOrd="0" destOrd="0" presId="urn:microsoft.com/office/officeart/2005/8/layout/vList2"/>
    <dgm:cxn modelId="{2DAAC9BD-4F49-4A59-8F0E-0C5FC6C12CF4}" srcId="{0657CADD-F398-47A5-8E1F-961C5AEEE85B}" destId="{B2A177DE-E6F4-41D5-ACE0-5C66528A513D}" srcOrd="2" destOrd="0" parTransId="{0B4CE608-9868-4F9A-9EE5-C4D1BEADCB6D}" sibTransId="{2C343D0E-E3C4-4BD2-B701-55867D9AD595}"/>
    <dgm:cxn modelId="{540750DF-F6EF-4CF5-9EC6-3D3F534217A2}" srcId="{0657CADD-F398-47A5-8E1F-961C5AEEE85B}" destId="{99BCA7A5-0589-4099-981A-38DBA38EE6D4}" srcOrd="3" destOrd="0" parTransId="{8D052F49-6D5A-4833-8D75-62F940FAE2C7}" sibTransId="{F1239224-3E2A-49FA-8C15-A29FF224F118}"/>
    <dgm:cxn modelId="{1373C7E0-FC4A-408B-AC3B-D64429D6AC30}" srcId="{0657CADD-F398-47A5-8E1F-961C5AEEE85B}" destId="{0BB789BF-6155-4DCC-998C-4328FDEDF843}" srcOrd="1" destOrd="0" parTransId="{239737EF-BA11-4AB6-96F9-7A81FD44024F}" sibTransId="{9AB4172E-C9E0-4FFB-90EC-FA2628D90A15}"/>
    <dgm:cxn modelId="{E7D68053-56FE-4EC2-B065-A124962D4F81}" type="presParOf" srcId="{CC3333D0-1E97-4912-8C3D-B5200BB3ABF1}" destId="{34071964-AFB9-4E4C-B95A-A6F5EF34156D}" srcOrd="0" destOrd="0" presId="urn:microsoft.com/office/officeart/2005/8/layout/vList2"/>
    <dgm:cxn modelId="{D9A679B2-87FE-4CB3-81C6-117FD672DF7C}" type="presParOf" srcId="{CC3333D0-1E97-4912-8C3D-B5200BB3ABF1}" destId="{C12457DD-F900-47B3-9515-29FD1A16CC89}" srcOrd="1" destOrd="0" presId="urn:microsoft.com/office/officeart/2005/8/layout/vList2"/>
    <dgm:cxn modelId="{B5E13BE9-022E-4328-854E-DA3EDE0591B4}" type="presParOf" srcId="{CC3333D0-1E97-4912-8C3D-B5200BB3ABF1}" destId="{31081918-4E6E-4BEE-AA06-C0C2CF631071}" srcOrd="2" destOrd="0" presId="urn:microsoft.com/office/officeart/2005/8/layout/vList2"/>
    <dgm:cxn modelId="{CE3E75E8-17C4-4762-A602-50889E6E15DA}" type="presParOf" srcId="{CC3333D0-1E97-4912-8C3D-B5200BB3ABF1}" destId="{0CB7102E-AF83-4C1B-AC91-7B149A8E7500}" srcOrd="3" destOrd="0" presId="urn:microsoft.com/office/officeart/2005/8/layout/vList2"/>
    <dgm:cxn modelId="{BEA44F19-8AFC-450D-8B57-36169230B1C2}" type="presParOf" srcId="{CC3333D0-1E97-4912-8C3D-B5200BB3ABF1}" destId="{C4C95584-95AE-4A81-B72C-C4483423225A}" srcOrd="4" destOrd="0" presId="urn:microsoft.com/office/officeart/2005/8/layout/vList2"/>
    <dgm:cxn modelId="{0D7DAB3C-295E-4C09-AD0D-B3EBD8094097}" type="presParOf" srcId="{CC3333D0-1E97-4912-8C3D-B5200BB3ABF1}" destId="{30A5D90D-6891-4781-9C1D-93F8DD516AD8}" srcOrd="5" destOrd="0" presId="urn:microsoft.com/office/officeart/2005/8/layout/vList2"/>
    <dgm:cxn modelId="{B0CFD7BA-9D3F-4D29-8640-121AA51EAF86}" type="presParOf" srcId="{CC3333D0-1E97-4912-8C3D-B5200BB3ABF1}" destId="{E60BE992-AB8D-484D-A69D-76AB8D6BAEFF}" srcOrd="6" destOrd="0" presId="urn:microsoft.com/office/officeart/2005/8/layout/vList2"/>
    <dgm:cxn modelId="{72E96C16-9D4E-45C8-B905-E10FB97BF0EE}" type="presParOf" srcId="{CC3333D0-1E97-4912-8C3D-B5200BB3ABF1}" destId="{E3BB5905-2801-408B-B5E9-DECC28BAF0C7}" srcOrd="7" destOrd="0" presId="urn:microsoft.com/office/officeart/2005/8/layout/vList2"/>
    <dgm:cxn modelId="{F76BEEA0-EAE8-40C6-80AD-54707F4B5E42}" type="presParOf" srcId="{CC3333D0-1E97-4912-8C3D-B5200BB3ABF1}" destId="{8B0DB052-AC28-4277-8A5A-B163E74224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EC278-ECE8-466E-82A9-B054DE42109A}">
      <dsp:nvSpPr>
        <dsp:cNvPr id="0" name=""/>
        <dsp:cNvSpPr/>
      </dsp:nvSpPr>
      <dsp:spPr>
        <a:xfrm>
          <a:off x="0" y="65"/>
          <a:ext cx="2557637" cy="260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today's tutorial we will work on controlling a motor using a remote</a:t>
          </a:r>
        </a:p>
      </dsp:txBody>
      <dsp:txXfrm>
        <a:off x="124854" y="124919"/>
        <a:ext cx="2307929" cy="2350692"/>
      </dsp:txXfrm>
    </dsp:sp>
    <dsp:sp modelId="{0A84C9C5-7F96-4A6A-85FD-546340FA0E8E}">
      <dsp:nvSpPr>
        <dsp:cNvPr id="0" name=""/>
        <dsp:cNvSpPr/>
      </dsp:nvSpPr>
      <dsp:spPr>
        <a:xfrm rot="5400000">
          <a:off x="3790932" y="1757230"/>
          <a:ext cx="2080320" cy="45469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Connect the DC motor and the IR Reciever to the arduino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Determine what the IR Remote sends to the Arduino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Adjust the Final Code to make sure it is looking for the right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Setup the proper code and upload it to the arduino, test out the functionality of the motor</a:t>
          </a:r>
        </a:p>
      </dsp:txBody>
      <dsp:txXfrm rot="-5400000">
        <a:off x="2557637" y="3092079"/>
        <a:ext cx="4445358" cy="1877214"/>
      </dsp:txXfrm>
    </dsp:sp>
    <dsp:sp modelId="{732FA102-D6D0-4F4A-9BAC-C6AF59992385}">
      <dsp:nvSpPr>
        <dsp:cNvPr id="0" name=""/>
        <dsp:cNvSpPr/>
      </dsp:nvSpPr>
      <dsp:spPr>
        <a:xfrm>
          <a:off x="0" y="2730486"/>
          <a:ext cx="2557637" cy="260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There are a couple main steps</a:t>
          </a:r>
        </a:p>
      </dsp:txBody>
      <dsp:txXfrm>
        <a:off x="124854" y="2855340"/>
        <a:ext cx="2307929" cy="2350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9CE2A-FA97-461C-873C-FE23E270EED7}">
      <dsp:nvSpPr>
        <dsp:cNvPr id="0" name=""/>
        <dsp:cNvSpPr/>
      </dsp:nvSpPr>
      <dsp:spPr>
        <a:xfrm>
          <a:off x="0" y="4368245"/>
          <a:ext cx="1932066" cy="716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409" tIns="177800" rIns="137409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Vol -</a:t>
          </a:r>
        </a:p>
      </dsp:txBody>
      <dsp:txXfrm>
        <a:off x="0" y="4368245"/>
        <a:ext cx="1932066" cy="716646"/>
      </dsp:txXfrm>
    </dsp:sp>
    <dsp:sp modelId="{DF85FEC9-9436-4FDF-A15E-A927DADEDFA7}">
      <dsp:nvSpPr>
        <dsp:cNvPr id="0" name=""/>
        <dsp:cNvSpPr/>
      </dsp:nvSpPr>
      <dsp:spPr>
        <a:xfrm>
          <a:off x="1932066" y="4368245"/>
          <a:ext cx="5796200" cy="7166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165100" rIns="1175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Press the Vol - button and copy the output to </a:t>
          </a:r>
          <a:r>
            <a:rPr lang="en-US" sz="1300" kern="1200" dirty="0" err="1"/>
            <a:t>Motor_test</a:t>
          </a:r>
          <a:r>
            <a:rPr lang="en-US" sz="1300" kern="1200" dirty="0"/>
            <a:t> to where it require the value for VOL-</a:t>
          </a:r>
        </a:p>
      </dsp:txBody>
      <dsp:txXfrm>
        <a:off x="1932066" y="4368245"/>
        <a:ext cx="5796200" cy="716646"/>
      </dsp:txXfrm>
    </dsp:sp>
    <dsp:sp modelId="{3CB28C8D-09A7-45BC-BDE5-B33567943551}">
      <dsp:nvSpPr>
        <dsp:cNvPr id="0" name=""/>
        <dsp:cNvSpPr/>
      </dsp:nvSpPr>
      <dsp:spPr>
        <a:xfrm rot="10800000">
          <a:off x="0" y="3276791"/>
          <a:ext cx="1932066" cy="11022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88613"/>
            <a:satOff val="-7883"/>
            <a:lumOff val="-1373"/>
            <a:alphaOff val="0"/>
          </a:schemeClr>
        </a:solidFill>
        <a:ln w="9525" cap="flat" cmpd="sng" algn="ctr">
          <a:solidFill>
            <a:schemeClr val="accent2">
              <a:hueOff val="488613"/>
              <a:satOff val="-7883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409" tIns="177800" rIns="137409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Vol+</a:t>
          </a:r>
        </a:p>
      </dsp:txBody>
      <dsp:txXfrm rot="-10800000">
        <a:off x="0" y="3276791"/>
        <a:ext cx="1932066" cy="716431"/>
      </dsp:txXfrm>
    </dsp:sp>
    <dsp:sp modelId="{447D16B8-2CE6-4B1C-ABF6-9D131579016C}">
      <dsp:nvSpPr>
        <dsp:cNvPr id="0" name=""/>
        <dsp:cNvSpPr/>
      </dsp:nvSpPr>
      <dsp:spPr>
        <a:xfrm>
          <a:off x="1932066" y="3276791"/>
          <a:ext cx="5796200" cy="716431"/>
        </a:xfrm>
        <a:prstGeom prst="rect">
          <a:avLst/>
        </a:prstGeom>
        <a:solidFill>
          <a:schemeClr val="accent2">
            <a:tint val="40000"/>
            <a:alpha val="90000"/>
            <a:hueOff val="802215"/>
            <a:satOff val="-14260"/>
            <a:lumOff val="-10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02215"/>
              <a:satOff val="-14260"/>
              <a:lumOff val="-10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165100" rIns="1175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Press the Vol + button and copy the output to </a:t>
          </a:r>
          <a:r>
            <a:rPr lang="en-US" sz="1300" kern="1200" dirty="0" err="1"/>
            <a:t>Motor_test</a:t>
          </a:r>
          <a:r>
            <a:rPr lang="en-US" sz="1300" kern="1200" dirty="0"/>
            <a:t> to where it require the value for VOL+</a:t>
          </a:r>
        </a:p>
      </dsp:txBody>
      <dsp:txXfrm>
        <a:off x="1932066" y="3276791"/>
        <a:ext cx="5796200" cy="716431"/>
      </dsp:txXfrm>
    </dsp:sp>
    <dsp:sp modelId="{FF6D279A-5651-4984-B07D-33E2A55110A0}">
      <dsp:nvSpPr>
        <dsp:cNvPr id="0" name=""/>
        <dsp:cNvSpPr/>
      </dsp:nvSpPr>
      <dsp:spPr>
        <a:xfrm rot="10800000">
          <a:off x="0" y="2185338"/>
          <a:ext cx="1932066" cy="11022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952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409" tIns="177800" rIns="137409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</a:t>
          </a:r>
        </a:p>
      </dsp:txBody>
      <dsp:txXfrm rot="-10800000">
        <a:off x="0" y="2185338"/>
        <a:ext cx="1932066" cy="716431"/>
      </dsp:txXfrm>
    </dsp:sp>
    <dsp:sp modelId="{7B20E2D2-955F-4C0F-AA7F-DF42D9B0731A}">
      <dsp:nvSpPr>
        <dsp:cNvPr id="0" name=""/>
        <dsp:cNvSpPr/>
      </dsp:nvSpPr>
      <dsp:spPr>
        <a:xfrm>
          <a:off x="1932066" y="2185338"/>
          <a:ext cx="5796200" cy="716431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165100" rIns="1175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Serial Monitor</a:t>
          </a:r>
        </a:p>
      </dsp:txBody>
      <dsp:txXfrm>
        <a:off x="1932066" y="2185338"/>
        <a:ext cx="5796200" cy="716431"/>
      </dsp:txXfrm>
    </dsp:sp>
    <dsp:sp modelId="{678DF1DE-4059-4F23-9CCA-C4D91DC1D505}">
      <dsp:nvSpPr>
        <dsp:cNvPr id="0" name=""/>
        <dsp:cNvSpPr/>
      </dsp:nvSpPr>
      <dsp:spPr>
        <a:xfrm rot="10800000">
          <a:off x="0" y="1093885"/>
          <a:ext cx="1932066" cy="11022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465840"/>
            <a:satOff val="-23650"/>
            <a:lumOff val="-4118"/>
            <a:alphaOff val="0"/>
          </a:schemeClr>
        </a:solidFill>
        <a:ln w="9525" cap="flat" cmpd="sng" algn="ctr">
          <a:solidFill>
            <a:schemeClr val="accent2">
              <a:hueOff val="1465840"/>
              <a:satOff val="-23650"/>
              <a:lumOff val="-4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409" tIns="177800" rIns="137409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Purpose</a:t>
          </a:r>
        </a:p>
      </dsp:txBody>
      <dsp:txXfrm rot="-10800000">
        <a:off x="0" y="1093885"/>
        <a:ext cx="1932066" cy="716431"/>
      </dsp:txXfrm>
    </dsp:sp>
    <dsp:sp modelId="{86B7060F-DC27-4412-BC63-BEECBF32F1BA}">
      <dsp:nvSpPr>
        <dsp:cNvPr id="0" name=""/>
        <dsp:cNvSpPr/>
      </dsp:nvSpPr>
      <dsp:spPr>
        <a:xfrm>
          <a:off x="1932066" y="1093885"/>
          <a:ext cx="5796200" cy="716431"/>
        </a:xfrm>
        <a:prstGeom prst="rect">
          <a:avLst/>
        </a:prstGeom>
        <a:solidFill>
          <a:schemeClr val="accent2">
            <a:tint val="40000"/>
            <a:alpha val="90000"/>
            <a:hueOff val="2406645"/>
            <a:satOff val="-42781"/>
            <a:lumOff val="-30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406645"/>
              <a:satOff val="-42781"/>
              <a:lumOff val="-3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165100" rIns="1175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code will run just the IR sensor and tell you what the Arduino Sees when you press a button</a:t>
          </a:r>
        </a:p>
      </dsp:txBody>
      <dsp:txXfrm>
        <a:off x="1932066" y="1093885"/>
        <a:ext cx="5796200" cy="716431"/>
      </dsp:txXfrm>
    </dsp:sp>
    <dsp:sp modelId="{4316834C-D30C-49DA-B747-C95E1187C038}">
      <dsp:nvSpPr>
        <dsp:cNvPr id="0" name=""/>
        <dsp:cNvSpPr/>
      </dsp:nvSpPr>
      <dsp:spPr>
        <a:xfrm rot="10800000">
          <a:off x="0" y="2431"/>
          <a:ext cx="1932066" cy="11022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409" tIns="177800" rIns="137409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Upload</a:t>
          </a:r>
        </a:p>
      </dsp:txBody>
      <dsp:txXfrm rot="-10800000">
        <a:off x="0" y="2431"/>
        <a:ext cx="1932066" cy="716431"/>
      </dsp:txXfrm>
    </dsp:sp>
    <dsp:sp modelId="{2561DDD9-B8BD-4877-B265-55B5A8AD521F}">
      <dsp:nvSpPr>
        <dsp:cNvPr id="0" name=""/>
        <dsp:cNvSpPr/>
      </dsp:nvSpPr>
      <dsp:spPr>
        <a:xfrm>
          <a:off x="1932066" y="2431"/>
          <a:ext cx="5796200" cy="716431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165100" rIns="1175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Upload the code IR_RECV</a:t>
          </a:r>
        </a:p>
      </dsp:txBody>
      <dsp:txXfrm>
        <a:off x="1932066" y="2431"/>
        <a:ext cx="5796200" cy="716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71964-AFB9-4E4C-B95A-A6F5EF34156D}">
      <dsp:nvSpPr>
        <dsp:cNvPr id="0" name=""/>
        <dsp:cNvSpPr/>
      </dsp:nvSpPr>
      <dsp:spPr>
        <a:xfrm>
          <a:off x="0" y="442204"/>
          <a:ext cx="7728267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sure that everything is wired properly</a:t>
          </a:r>
        </a:p>
      </dsp:txBody>
      <dsp:txXfrm>
        <a:off x="38784" y="480988"/>
        <a:ext cx="7650699" cy="716935"/>
      </dsp:txXfrm>
    </dsp:sp>
    <dsp:sp modelId="{31081918-4E6E-4BEE-AA06-C0C2CF631071}">
      <dsp:nvSpPr>
        <dsp:cNvPr id="0" name=""/>
        <dsp:cNvSpPr/>
      </dsp:nvSpPr>
      <dsp:spPr>
        <a:xfrm>
          <a:off x="0" y="1294307"/>
          <a:ext cx="7728267" cy="794503"/>
        </a:xfrm>
        <a:prstGeom prst="roundRect">
          <a:avLst/>
        </a:prstGeom>
        <a:solidFill>
          <a:schemeClr val="accent2">
            <a:hueOff val="488613"/>
            <a:satOff val="-7883"/>
            <a:lumOff val="-1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Now once the code is uploaded, you can press the VOL+ and VOL- keys on the remote to make your motor spin faster and slower. Try it out</a:t>
          </a:r>
        </a:p>
      </dsp:txBody>
      <dsp:txXfrm>
        <a:off x="38784" y="1333091"/>
        <a:ext cx="7650699" cy="716935"/>
      </dsp:txXfrm>
    </dsp:sp>
    <dsp:sp modelId="{C4C95584-95AE-4A81-B72C-C4483423225A}">
      <dsp:nvSpPr>
        <dsp:cNvPr id="0" name=""/>
        <dsp:cNvSpPr/>
      </dsp:nvSpPr>
      <dsp:spPr>
        <a:xfrm>
          <a:off x="0" y="2146410"/>
          <a:ext cx="7728267" cy="794503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Serial Monitor, It will tell you what is being sent to the motor</a:t>
          </a:r>
        </a:p>
      </dsp:txBody>
      <dsp:txXfrm>
        <a:off x="38784" y="2185194"/>
        <a:ext cx="7650699" cy="716935"/>
      </dsp:txXfrm>
    </dsp:sp>
    <dsp:sp modelId="{E60BE992-AB8D-484D-A69D-76AB8D6BAEFF}">
      <dsp:nvSpPr>
        <dsp:cNvPr id="0" name=""/>
        <dsp:cNvSpPr/>
      </dsp:nvSpPr>
      <dsp:spPr>
        <a:xfrm>
          <a:off x="0" y="2998513"/>
          <a:ext cx="7728267" cy="794503"/>
        </a:xfrm>
        <a:prstGeom prst="roundRect">
          <a:avLst/>
        </a:prstGeom>
        <a:solidFill>
          <a:schemeClr val="accent2">
            <a:hueOff val="1465840"/>
            <a:satOff val="-23650"/>
            <a:lumOff val="-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*Be careful not to hold the button, quick presses</a:t>
          </a:r>
        </a:p>
      </dsp:txBody>
      <dsp:txXfrm>
        <a:off x="38784" y="3037297"/>
        <a:ext cx="7650699" cy="716935"/>
      </dsp:txXfrm>
    </dsp:sp>
    <dsp:sp modelId="{8B0DB052-AC28-4277-8A5A-B163E74224C8}">
      <dsp:nvSpPr>
        <dsp:cNvPr id="0" name=""/>
        <dsp:cNvSpPr/>
      </dsp:nvSpPr>
      <dsp:spPr>
        <a:xfrm>
          <a:off x="0" y="3850616"/>
          <a:ext cx="7728267" cy="794503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 your code to Finalcode file if there are any errors</a:t>
          </a:r>
        </a:p>
      </dsp:txBody>
      <dsp:txXfrm>
        <a:off x="38784" y="3889400"/>
        <a:ext cx="7650699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Tutorial 5: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Wireless Control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4CF05-2916-485A-87F6-636C079C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6A5146-5C79-4FCA-A2CE-77A71B9FA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68094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0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5D58-157C-4368-81B5-0D222DD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Wiring of the Motor and the IR Reciever</a:t>
            </a:r>
            <a:endParaRPr lang="en-US"/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CABE68E3-9C46-495A-9348-7572631B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4008"/>
            <a:ext cx="7315200" cy="3900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6EEFD-87BE-495B-8153-9DDB8762EA77}"/>
              </a:ext>
            </a:extLst>
          </p:cNvPr>
          <p:cNvSpPr txBox="1"/>
          <p:nvPr/>
        </p:nvSpPr>
        <p:spPr>
          <a:xfrm>
            <a:off x="4056163" y="186647"/>
            <a:ext cx="296580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Make sure that </a:t>
            </a:r>
            <a:r>
              <a:rPr lang="en-US" dirty="0">
                <a:cs typeface="Calibri"/>
              </a:rPr>
              <a:t>the motor is Connected to Pin 5, and the IR sensor is connected to pin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4CAB-F684-421D-9511-D1A9FE0C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Now we upload the code for testing the IR sensor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655A3E4-BC6A-40DB-AD87-F181DEB07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17919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78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1530-8732-498E-8E62-32067EA3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Motor_Test</a:t>
            </a:r>
            <a:endParaRPr lang="en-US" dirty="0" err="1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9CBC28-E9E8-44FD-960A-2BCFFC485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6648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0267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Tutorial 5: Wireless Control</vt:lpstr>
      <vt:lpstr>PowerPoint Presentation</vt:lpstr>
      <vt:lpstr>1. Wiring of the Motor and the IR Reciever</vt:lpstr>
      <vt:lpstr>Now we upload the code for testing the IR sensor</vt:lpstr>
      <vt:lpstr>Motor_Test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</dc:title>
  <dc:creator/>
  <cp:lastModifiedBy/>
  <cp:revision>134</cp:revision>
  <dcterms:created xsi:type="dcterms:W3CDTF">2012-07-27T01:16:44Z</dcterms:created>
  <dcterms:modified xsi:type="dcterms:W3CDTF">2018-10-25T21:09:39Z</dcterms:modified>
</cp:coreProperties>
</file>