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9" r:id="rId4"/>
    <p:sldId id="260" r:id="rId5"/>
    <p:sldId id="261" r:id="rId6"/>
    <p:sldId id="262" r:id="rId7"/>
    <p:sldId id="263" r:id="rId8"/>
    <p:sldId id="268" r:id="rId9"/>
    <p:sldId id="269" r:id="rId10"/>
    <p:sldId id="270" r:id="rId11"/>
    <p:sldId id="271" r:id="rId12"/>
    <p:sldId id="264" r:id="rId13"/>
    <p:sldId id="267" r:id="rId14"/>
    <p:sldId id="266" r:id="rId15"/>
    <p:sldId id="272" r:id="rId16"/>
    <p:sldId id="273" r:id="rId17"/>
    <p:sldId id="27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477" autoAdjust="0"/>
  </p:normalViewPr>
  <p:slideViewPr>
    <p:cSldViewPr snapToGrid="0">
      <p:cViewPr varScale="1">
        <p:scale>
          <a:sx n="74" d="100"/>
          <a:sy n="74" d="100"/>
        </p:scale>
        <p:origin x="-1194" y="-90"/>
      </p:cViewPr>
      <p:guideLst>
        <p:guide orient="horz" pos="2160"/>
        <p:guide pos="3840"/>
      </p:guideLst>
    </p:cSldViewPr>
  </p:slideViewPr>
  <p:outlineViewPr>
    <p:cViewPr>
      <p:scale>
        <a:sx n="33" d="100"/>
        <a:sy n="33" d="100"/>
      </p:scale>
      <p:origin x="26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DDD20-B58D-4BC2-8A6C-A9DC188A06F5}"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549BB-1125-4FE7-9794-BE1B94FF9403}" type="slidenum">
              <a:rPr lang="en-IN" smtClean="0"/>
              <a:t>‹#›</a:t>
            </a:fld>
            <a:endParaRPr lang="en-IN"/>
          </a:p>
        </p:txBody>
      </p:sp>
    </p:spTree>
    <p:extLst>
      <p:ext uri="{BB962C8B-B14F-4D97-AF65-F5344CB8AC3E}">
        <p14:creationId xmlns:p14="http://schemas.microsoft.com/office/powerpoint/2010/main" val="204075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
        <p:nvSpPr>
          <p:cNvPr id="12" name="Date Placeholder 11"/>
          <p:cNvSpPr>
            <a:spLocks noGrp="1"/>
          </p:cNvSpPr>
          <p:nvPr>
            <p:ph type="dt" sz="half" idx="10"/>
          </p:nvPr>
        </p:nvSpPr>
        <p:spPr/>
        <p:txBody>
          <a:bodyPr/>
          <a:lstStyle/>
          <a:p>
            <a:fld id="{64D4CEFE-7CE3-4B57-9460-05B57E87CF3B}" type="datetime1">
              <a:rPr lang="en-IN" smtClean="0"/>
              <a:t>06-07-2023</a:t>
            </a:fld>
            <a:endParaRPr lang="en-IN"/>
          </a:p>
        </p:txBody>
      </p:sp>
      <p:sp>
        <p:nvSpPr>
          <p:cNvPr id="13" name="Footer Placeholder 12"/>
          <p:cNvSpPr>
            <a:spLocks noGrp="1"/>
          </p:cNvSpPr>
          <p:nvPr>
            <p:ph type="ftr" sz="quarter" idx="11"/>
          </p:nvPr>
        </p:nvSpPr>
        <p:spPr/>
        <p:txBody>
          <a:bodyPr/>
          <a:lstStyle/>
          <a:p>
            <a:r>
              <a:rPr lang="en-IN" smtClean="0"/>
              <a:t>Pro-Dev-1.0 (project based front-end internship)</a:t>
            </a:r>
            <a:endParaRPr lang="en-IN" dirty="0"/>
          </a:p>
        </p:txBody>
      </p:sp>
      <p:sp>
        <p:nvSpPr>
          <p:cNvPr id="14" name="Slide Number Placeholder 13"/>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4897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A5139D-51AC-4E63-B6EB-30C5CD90638B}" type="datetime1">
              <a:rPr lang="en-IN" smtClean="0"/>
              <a:t>06-07-2023</a:t>
            </a:fld>
            <a:endParaRPr lang="en-IN"/>
          </a:p>
        </p:txBody>
      </p:sp>
      <p:sp>
        <p:nvSpPr>
          <p:cNvPr id="5" name="Footer Placeholder 4"/>
          <p:cNvSpPr>
            <a:spLocks noGrp="1"/>
          </p:cNvSpPr>
          <p:nvPr>
            <p:ph type="ftr" sz="quarter" idx="11"/>
          </p:nvPr>
        </p:nvSpPr>
        <p:spPr/>
        <p:txBody>
          <a:bodyPr/>
          <a:lstStyle/>
          <a:p>
            <a:r>
              <a:rPr lang="en-US" smtClean="0"/>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24896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0148E8-EA7B-44CA-BADC-4B13969FACDB}" type="datetime1">
              <a:rPr lang="en-IN" smtClean="0"/>
              <a:t>06-07-2023</a:t>
            </a:fld>
            <a:endParaRPr lang="en-IN"/>
          </a:p>
        </p:txBody>
      </p:sp>
      <p:sp>
        <p:nvSpPr>
          <p:cNvPr id="5" name="Footer Placeholder 4"/>
          <p:cNvSpPr>
            <a:spLocks noGrp="1"/>
          </p:cNvSpPr>
          <p:nvPr>
            <p:ph type="ftr" sz="quarter" idx="11"/>
          </p:nvPr>
        </p:nvSpPr>
        <p:spPr/>
        <p:txBody>
          <a:bodyPr/>
          <a:lstStyle/>
          <a:p>
            <a:r>
              <a:rPr lang="en-US" smtClean="0"/>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4551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dirty="0" smtClean="0"/>
              <a:t>Pro-Dev-1.0 (project based front-end internship)</a:t>
            </a:r>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7097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B5353C-C354-4938-9748-3C9314F10189}" type="datetime1">
              <a:rPr lang="en-IN" smtClean="0"/>
              <a:t>06-07-2023</a:t>
            </a:fld>
            <a:endParaRPr lang="en-IN"/>
          </a:p>
        </p:txBody>
      </p:sp>
      <p:sp>
        <p:nvSpPr>
          <p:cNvPr id="5" name="Footer Placeholder 4"/>
          <p:cNvSpPr>
            <a:spLocks noGrp="1"/>
          </p:cNvSpPr>
          <p:nvPr>
            <p:ph type="ftr" sz="quarter" idx="11"/>
          </p:nvPr>
        </p:nvSpPr>
        <p:spPr/>
        <p:txBody>
          <a:bodyPr/>
          <a:lstStyle/>
          <a:p>
            <a:r>
              <a:rPr lang="en-IN" dirty="0"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12993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A13CC8-E040-4AB9-9355-2CC12497B046}" type="datetime1">
              <a:rPr lang="en-IN" smtClean="0"/>
              <a:t>06-07-2023</a:t>
            </a:fld>
            <a:endParaRPr lang="en-IN"/>
          </a:p>
        </p:txBody>
      </p:sp>
      <p:sp>
        <p:nvSpPr>
          <p:cNvPr id="6" name="Footer Placeholder 5"/>
          <p:cNvSpPr>
            <a:spLocks noGrp="1"/>
          </p:cNvSpPr>
          <p:nvPr>
            <p:ph type="ftr" sz="quarter" idx="11"/>
          </p:nvPr>
        </p:nvSpPr>
        <p:spPr/>
        <p:txBody>
          <a:bodyPr/>
          <a:lstStyle/>
          <a:p>
            <a:r>
              <a:rPr lang="en-IN" dirty="0" smtClean="0"/>
              <a:t>Pro-Dev-1.0 (project based front-end internship)</a:t>
            </a:r>
          </a:p>
        </p:txBody>
      </p:sp>
      <p:sp>
        <p:nvSpPr>
          <p:cNvPr id="7" name="Slide Number Placeholder 6"/>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24761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D894B3-6F2B-4319-AB6A-86CD20DD824F}" type="datetime1">
              <a:rPr lang="en-IN" smtClean="0"/>
              <a:t>06-07-2023</a:t>
            </a:fld>
            <a:endParaRPr lang="en-IN"/>
          </a:p>
        </p:txBody>
      </p:sp>
      <p:sp>
        <p:nvSpPr>
          <p:cNvPr id="8" name="Footer Placeholder 7"/>
          <p:cNvSpPr>
            <a:spLocks noGrp="1"/>
          </p:cNvSpPr>
          <p:nvPr>
            <p:ph type="ftr" sz="quarter" idx="11"/>
          </p:nvPr>
        </p:nvSpPr>
        <p:spPr/>
        <p:txBody>
          <a:bodyPr/>
          <a:lstStyle/>
          <a:p>
            <a:r>
              <a:rPr lang="en-IN" dirty="0" smtClean="0"/>
              <a:t>Pro-Dev-1.0 (project based front-end internship)</a:t>
            </a:r>
          </a:p>
        </p:txBody>
      </p:sp>
      <p:sp>
        <p:nvSpPr>
          <p:cNvPr id="9" name="Slide Number Placeholder 8"/>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407102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7935F3-E2FC-4153-AD91-698502A3EA95}" type="datetime1">
              <a:rPr lang="en-IN" smtClean="0"/>
              <a:t>06-07-2023</a:t>
            </a:fld>
            <a:endParaRPr lang="en-IN"/>
          </a:p>
        </p:txBody>
      </p:sp>
      <p:sp>
        <p:nvSpPr>
          <p:cNvPr id="4" name="Footer Placeholder 3"/>
          <p:cNvSpPr>
            <a:spLocks noGrp="1"/>
          </p:cNvSpPr>
          <p:nvPr>
            <p:ph type="ftr" sz="quarter" idx="11"/>
          </p:nvPr>
        </p:nvSpPr>
        <p:spPr/>
        <p:txBody>
          <a:bodyPr/>
          <a:lstStyle/>
          <a:p>
            <a:r>
              <a:rPr lang="en-IN" dirty="0" smtClean="0"/>
              <a:t>Pro-Dev-1.0 (project based front-end internship)</a:t>
            </a:r>
          </a:p>
        </p:txBody>
      </p:sp>
      <p:sp>
        <p:nvSpPr>
          <p:cNvPr id="5" name="Slide Number Placeholder 4"/>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291218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726E89-E056-4281-A650-688A9CD32E07}" type="datetime1">
              <a:rPr lang="en-IN" smtClean="0"/>
              <a:t>06-07-2023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smtClean="0"/>
              <a:t>Pro-Dev-1.0 (project based front-end internship)</a:t>
            </a:r>
          </a:p>
        </p:txBody>
      </p:sp>
      <p:sp>
        <p:nvSpPr>
          <p:cNvPr id="9" name="Slide Number Placeholder 8"/>
          <p:cNvSpPr>
            <a:spLocks noGrp="1"/>
          </p:cNvSpPr>
          <p:nvPr>
            <p:ph type="sldNum" sz="quarter" idx="12"/>
          </p:nvPr>
        </p:nvSpPr>
        <p:spPr/>
        <p:txBody>
          <a:bodyPr/>
          <a:lstStyle/>
          <a:p>
            <a:fld id="{FF5007B7-F6F4-49F7-91D6-40BDCF9DCE4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15612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0502F-7B10-489B-8944-7A903D081342}" type="datetime1">
              <a:rPr lang="en-IN" smtClean="0"/>
              <a:t>06-07-2023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Pro-Dev-1.0 (project based front-end internship)</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5007B7-F6F4-49F7-91D6-40BDCF9DCE40}" type="slidenum">
              <a:rPr lang="en-IN" smtClean="0"/>
              <a:t>‹#›</a:t>
            </a:fld>
            <a:endParaRPr lang="en-IN"/>
          </a:p>
        </p:txBody>
      </p:sp>
    </p:spTree>
    <p:extLst>
      <p:ext uri="{BB962C8B-B14F-4D97-AF65-F5344CB8AC3E}">
        <p14:creationId xmlns:p14="http://schemas.microsoft.com/office/powerpoint/2010/main" val="135944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516CA9-A425-41A2-992A-8C6807921220}" type="datetime1">
              <a:rPr lang="en-IN" smtClean="0"/>
              <a:t>06-07-2023</a:t>
            </a:fld>
            <a:endParaRPr lang="en-IN"/>
          </a:p>
        </p:txBody>
      </p:sp>
      <p:sp>
        <p:nvSpPr>
          <p:cNvPr id="6" name="Footer Placeholder 5"/>
          <p:cNvSpPr>
            <a:spLocks noGrp="1"/>
          </p:cNvSpPr>
          <p:nvPr>
            <p:ph type="ftr" sz="quarter" idx="11"/>
          </p:nvPr>
        </p:nvSpPr>
        <p:spPr/>
        <p:txBody>
          <a:bodyPr/>
          <a:lstStyle/>
          <a:p>
            <a:r>
              <a:rPr lang="en-US" smtClean="0"/>
              <a:t>Pro-Dev-1.0 (project based front-end internship)</a:t>
            </a:r>
            <a:endParaRPr lang="en-IN"/>
          </a:p>
        </p:txBody>
      </p:sp>
      <p:sp>
        <p:nvSpPr>
          <p:cNvPr id="7" name="Slide Number Placeholder 6"/>
          <p:cNvSpPr>
            <a:spLocks noGrp="1"/>
          </p:cNvSpPr>
          <p:nvPr>
            <p:ph type="sldNum" sz="quarter" idx="12"/>
          </p:nvPr>
        </p:nvSpPr>
        <p:spPr/>
        <p:txBody>
          <a:bodyPr/>
          <a:lstStyle/>
          <a:p>
            <a:fld id="{FF5007B7-F6F4-49F7-91D6-40BDCF9DCE40}" type="slidenum">
              <a:rPr lang="en-IN" smtClean="0"/>
              <a:t>‹#›</a:t>
            </a:fld>
            <a:endParaRPr lang="en-IN"/>
          </a:p>
        </p:txBody>
      </p:sp>
    </p:spTree>
    <p:extLst>
      <p:ext uri="{BB962C8B-B14F-4D97-AF65-F5344CB8AC3E}">
        <p14:creationId xmlns:p14="http://schemas.microsoft.com/office/powerpoint/2010/main" val="1527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22BA80-670A-40B2-8BAD-CEC9985688DF}" type="datetime1">
              <a:rPr lang="en-IN" smtClean="0"/>
              <a:t>06-07-2023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smtClean="0"/>
              <a:t>Pro-Dev-1.0 (project based front-end internship)</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5007B7-F6F4-49F7-91D6-40BDCF9DCE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extLst>
      <p:ext uri="{BB962C8B-B14F-4D97-AF65-F5344CB8AC3E}">
        <p14:creationId xmlns:p14="http://schemas.microsoft.com/office/powerpoint/2010/main" val="2541997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t>BlogZy</a:t>
            </a:r>
            <a:endParaRPr lang="en-IN" b="1" dirty="0"/>
          </a:p>
        </p:txBody>
      </p:sp>
      <p:sp>
        <p:nvSpPr>
          <p:cNvPr id="3" name="Subtitle 2"/>
          <p:cNvSpPr>
            <a:spLocks noGrp="1"/>
          </p:cNvSpPr>
          <p:nvPr>
            <p:ph type="subTitle" idx="1"/>
          </p:nvPr>
        </p:nvSpPr>
        <p:spPr/>
        <p:txBody>
          <a:bodyPr/>
          <a:lstStyle/>
          <a:p>
            <a:r>
              <a:rPr lang="en-IN" dirty="0" err="1" smtClean="0"/>
              <a:t>Aditya</a:t>
            </a:r>
            <a:r>
              <a:rPr lang="en-IN" dirty="0" smtClean="0"/>
              <a:t> kr. </a:t>
            </a:r>
            <a:r>
              <a:rPr lang="en-IN" dirty="0" err="1" smtClean="0"/>
              <a:t>singh</a:t>
            </a:r>
            <a:r>
              <a:rPr lang="en-IN" dirty="0" smtClean="0"/>
              <a:t> (</a:t>
            </a:r>
            <a:r>
              <a:rPr lang="en-IN" dirty="0" smtClean="0"/>
              <a:t>2002901540009</a:t>
            </a:r>
            <a:r>
              <a:rPr lang="en-IN" dirty="0" smtClean="0"/>
              <a:t> </a:t>
            </a:r>
            <a:r>
              <a:rPr lang="en-IN" dirty="0" smtClean="0"/>
              <a:t>/ </a:t>
            </a:r>
            <a:r>
              <a:rPr lang="en-IN" dirty="0" err="1" smtClean="0"/>
              <a:t>csds</a:t>
            </a:r>
            <a:r>
              <a:rPr lang="en-IN" dirty="0" smtClean="0"/>
              <a:t> </a:t>
            </a:r>
            <a:r>
              <a:rPr lang="en-IN" dirty="0" smtClean="0"/>
              <a:t>/ </a:t>
            </a:r>
            <a:r>
              <a:rPr lang="en-IN" dirty="0"/>
              <a:t>a</a:t>
            </a:r>
            <a:r>
              <a:rPr lang="en-IN" dirty="0" smtClean="0"/>
              <a:t>)</a:t>
            </a:r>
            <a:endParaRPr lang="en-IN" dirty="0" smtClean="0"/>
          </a:p>
          <a:p>
            <a:r>
              <a:rPr lang="en-IN" dirty="0" err="1" smtClean="0"/>
              <a:t>Saksham</a:t>
            </a:r>
            <a:r>
              <a:rPr lang="en-IN" dirty="0" smtClean="0"/>
              <a:t> </a:t>
            </a:r>
            <a:r>
              <a:rPr lang="en-IN" dirty="0" err="1" smtClean="0"/>
              <a:t>kumar</a:t>
            </a:r>
            <a:r>
              <a:rPr lang="en-IN" dirty="0" smtClean="0"/>
              <a:t> (</a:t>
            </a:r>
            <a:r>
              <a:rPr lang="en-IN" dirty="0" smtClean="0"/>
              <a:t>2002900100129</a:t>
            </a:r>
            <a:r>
              <a:rPr lang="en-IN" dirty="0" smtClean="0"/>
              <a:t> </a:t>
            </a:r>
            <a:r>
              <a:rPr lang="en-IN" dirty="0"/>
              <a:t>/ </a:t>
            </a:r>
            <a:r>
              <a:rPr lang="en-IN" dirty="0" err="1" smtClean="0"/>
              <a:t>cse</a:t>
            </a:r>
            <a:r>
              <a:rPr lang="en-IN" dirty="0" smtClean="0"/>
              <a:t> </a:t>
            </a:r>
            <a:r>
              <a:rPr lang="en-IN" dirty="0"/>
              <a:t>/ </a:t>
            </a:r>
            <a:r>
              <a:rPr lang="en-IN" dirty="0"/>
              <a:t>c</a:t>
            </a:r>
            <a:r>
              <a:rPr lang="en-IN" dirty="0" smtClean="0"/>
              <a:t>)</a:t>
            </a:r>
            <a:endParaRPr lang="en-IN" dirty="0"/>
          </a:p>
        </p:txBody>
      </p:sp>
      <p:sp>
        <p:nvSpPr>
          <p:cNvPr id="4" name="Date Placeholder 3"/>
          <p:cNvSpPr>
            <a:spLocks noGrp="1"/>
          </p:cNvSpPr>
          <p:nvPr>
            <p:ph type="dt" sz="half" idx="10"/>
          </p:nvPr>
        </p:nvSpPr>
        <p:spPr/>
        <p:txBody>
          <a:bodyPr/>
          <a:lstStyle/>
          <a:p>
            <a:fld id="{049EF41A-FD81-492D-819F-DD45E2E8487D}"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t>1</a:t>
            </a:fld>
            <a:endParaRPr lang="en-IN"/>
          </a:p>
        </p:txBody>
      </p:sp>
    </p:spTree>
    <p:extLst>
      <p:ext uri="{BB962C8B-B14F-4D97-AF65-F5344CB8AC3E}">
        <p14:creationId xmlns:p14="http://schemas.microsoft.com/office/powerpoint/2010/main" val="3484531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More(Nightlife)</a:t>
            </a:r>
            <a:endParaRPr lang="en-US"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881" y="1846263"/>
            <a:ext cx="5664563"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10</a:t>
            </a:fld>
            <a:endParaRPr lang="en-IN"/>
          </a:p>
        </p:txBody>
      </p:sp>
    </p:spTree>
    <p:extLst>
      <p:ext uri="{BB962C8B-B14F-4D97-AF65-F5344CB8AC3E}">
        <p14:creationId xmlns:p14="http://schemas.microsoft.com/office/powerpoint/2010/main" val="1400634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Customer Review</a:t>
            </a:r>
            <a:endParaRPr lang="en-US"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881" y="1846263"/>
            <a:ext cx="5864564"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11</a:t>
            </a:fld>
            <a:endParaRPr lang="en-IN"/>
          </a:p>
        </p:txBody>
      </p:sp>
    </p:spTree>
    <p:extLst>
      <p:ext uri="{BB962C8B-B14F-4D97-AF65-F5344CB8AC3E}">
        <p14:creationId xmlns:p14="http://schemas.microsoft.com/office/powerpoint/2010/main" val="533407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Details about component</a:t>
            </a:r>
            <a:endParaRPr lang="en-IN" b="1" dirty="0"/>
          </a:p>
        </p:txBody>
      </p:sp>
      <p:sp>
        <p:nvSpPr>
          <p:cNvPr id="3" name="Content Placeholder 2"/>
          <p:cNvSpPr>
            <a:spLocks noGrp="1"/>
          </p:cNvSpPr>
          <p:nvPr>
            <p:ph idx="1"/>
          </p:nvPr>
        </p:nvSpPr>
        <p:spPr/>
        <p:txBody>
          <a:bodyPr>
            <a:normAutofit fontScale="77500" lnSpcReduction="20000"/>
          </a:bodyPr>
          <a:lstStyle/>
          <a:p>
            <a:r>
              <a:rPr lang="en-IN" sz="4000" b="1" dirty="0" smtClean="0"/>
              <a:t>Front Page:</a:t>
            </a:r>
          </a:p>
          <a:p>
            <a:pPr>
              <a:buFont typeface="Wingdings" pitchFamily="2" charset="2"/>
              <a:buChar char="Ø"/>
            </a:pPr>
            <a:r>
              <a:rPr lang="en-IN" sz="3200" dirty="0" smtClean="0"/>
              <a:t>Header and </a:t>
            </a:r>
            <a:r>
              <a:rPr lang="en-IN" sz="3200" dirty="0" err="1" smtClean="0"/>
              <a:t>Navbar</a:t>
            </a:r>
            <a:endParaRPr lang="en-IN" sz="3200" dirty="0" smtClean="0"/>
          </a:p>
          <a:p>
            <a:pPr>
              <a:buFont typeface="Wingdings" pitchFamily="2" charset="2"/>
              <a:buChar char="q"/>
            </a:pPr>
            <a:r>
              <a:rPr lang="en-IN" sz="3200" dirty="0"/>
              <a:t> </a:t>
            </a:r>
            <a:r>
              <a:rPr lang="en-IN" sz="3200" dirty="0" smtClean="0"/>
              <a:t> </a:t>
            </a:r>
            <a:r>
              <a:rPr lang="en-IN" sz="3200" dirty="0" err="1" smtClean="0"/>
              <a:t>Blogzy</a:t>
            </a:r>
            <a:r>
              <a:rPr lang="en-IN" sz="3200" dirty="0" smtClean="0"/>
              <a:t> logo which contain hyperlink to the home page</a:t>
            </a:r>
          </a:p>
          <a:p>
            <a:pPr>
              <a:buFont typeface="Wingdings" pitchFamily="2" charset="2"/>
              <a:buChar char="q"/>
            </a:pPr>
            <a:r>
              <a:rPr lang="en-IN" sz="3200" dirty="0" smtClean="0"/>
              <a:t>  Home </a:t>
            </a:r>
          </a:p>
          <a:p>
            <a:pPr>
              <a:buFont typeface="Wingdings" pitchFamily="2" charset="2"/>
              <a:buChar char="q"/>
            </a:pPr>
            <a:r>
              <a:rPr lang="en-IN" sz="3200" dirty="0"/>
              <a:t> </a:t>
            </a:r>
            <a:r>
              <a:rPr lang="en-IN" sz="3200" dirty="0" smtClean="0"/>
              <a:t>Booking</a:t>
            </a:r>
          </a:p>
          <a:p>
            <a:pPr>
              <a:buFont typeface="Wingdings" pitchFamily="2" charset="2"/>
              <a:buChar char="q"/>
            </a:pPr>
            <a:r>
              <a:rPr lang="en-IN" sz="3200" dirty="0"/>
              <a:t> </a:t>
            </a:r>
            <a:r>
              <a:rPr lang="en-IN" sz="3200" dirty="0" smtClean="0"/>
              <a:t>Places</a:t>
            </a:r>
          </a:p>
          <a:p>
            <a:pPr>
              <a:buFont typeface="Wingdings" pitchFamily="2" charset="2"/>
              <a:buChar char="q"/>
            </a:pPr>
            <a:r>
              <a:rPr lang="en-IN" sz="3200" dirty="0"/>
              <a:t> </a:t>
            </a:r>
            <a:r>
              <a:rPr lang="en-IN" sz="3200" dirty="0" smtClean="0"/>
              <a:t>Shopping</a:t>
            </a:r>
          </a:p>
          <a:p>
            <a:pPr>
              <a:buFont typeface="Wingdings" pitchFamily="2" charset="2"/>
              <a:buChar char="q"/>
            </a:pPr>
            <a:r>
              <a:rPr lang="en-IN" sz="3200" dirty="0"/>
              <a:t> </a:t>
            </a:r>
            <a:r>
              <a:rPr lang="en-IN" sz="3200" dirty="0" smtClean="0"/>
              <a:t>More          </a:t>
            </a:r>
          </a:p>
          <a:p>
            <a:pPr>
              <a:buFont typeface="Wingdings" pitchFamily="2" charset="2"/>
              <a:buChar char="Ø"/>
            </a:pPr>
            <a:r>
              <a:rPr lang="en-IN" sz="3200" dirty="0" smtClean="0"/>
              <a:t>Carousel</a:t>
            </a:r>
          </a:p>
          <a:p>
            <a:pPr marL="0" indent="0">
              <a:buNone/>
            </a:pPr>
            <a:endParaRPr lang="en-IN" sz="3200" dirty="0" smtClean="0"/>
          </a:p>
          <a:p>
            <a:pPr>
              <a:buFont typeface="Wingdings" pitchFamily="2" charset="2"/>
              <a:buChar char="Ø"/>
            </a:pPr>
            <a:endParaRPr lang="en-IN" sz="3200" dirty="0" smtClean="0"/>
          </a:p>
          <a:p>
            <a:pPr>
              <a:buFont typeface="Wingdings" pitchFamily="2" charset="2"/>
              <a:buChar char="Ø"/>
            </a:pPr>
            <a:endParaRPr lang="en-IN" sz="3200" dirty="0"/>
          </a:p>
          <a:p>
            <a:pPr>
              <a:buFont typeface="Wingdings" pitchFamily="2" charset="2"/>
              <a:buChar char="Ø"/>
            </a:pPr>
            <a:endParaRPr lang="en-IN" sz="3200"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12</a:t>
            </a:fld>
            <a:endParaRPr lang="en-IN"/>
          </a:p>
        </p:txBody>
      </p:sp>
    </p:spTree>
    <p:extLst>
      <p:ext uri="{BB962C8B-B14F-4D97-AF65-F5344CB8AC3E}">
        <p14:creationId xmlns:p14="http://schemas.microsoft.com/office/powerpoint/2010/main" val="2408146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Home page</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3200" b="1" dirty="0" err="1" smtClean="0"/>
              <a:t>Nav</a:t>
            </a:r>
            <a:r>
              <a:rPr lang="en-IN" sz="3200" b="1" dirty="0" err="1" smtClean="0"/>
              <a:t>bar</a:t>
            </a:r>
            <a:endParaRPr lang="en-IN" sz="3200" b="1" dirty="0" smtClean="0"/>
          </a:p>
          <a:p>
            <a:pPr>
              <a:buFont typeface="Wingdings" pitchFamily="2" charset="2"/>
              <a:buChar char="Ø"/>
            </a:pPr>
            <a:r>
              <a:rPr lang="en-IN" sz="3200" b="1" dirty="0" smtClean="0"/>
              <a:t>Description about entered city</a:t>
            </a:r>
            <a:endParaRPr lang="en-IN" sz="3200" b="1"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13</a:t>
            </a:fld>
            <a:endParaRPr lang="en-IN"/>
          </a:p>
        </p:txBody>
      </p:sp>
    </p:spTree>
    <p:extLst>
      <p:ext uri="{BB962C8B-B14F-4D97-AF65-F5344CB8AC3E}">
        <p14:creationId xmlns:p14="http://schemas.microsoft.com/office/powerpoint/2010/main" val="1100890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Booking page</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3200" b="1" dirty="0" err="1" smtClean="0"/>
              <a:t>Navbar</a:t>
            </a:r>
            <a:r>
              <a:rPr lang="en-IN" sz="3200" b="1" dirty="0" smtClean="0"/>
              <a:t> </a:t>
            </a:r>
          </a:p>
          <a:p>
            <a:pPr>
              <a:buFont typeface="Wingdings" pitchFamily="2" charset="2"/>
              <a:buChar char="Ø"/>
            </a:pPr>
            <a:r>
              <a:rPr lang="en-IN" sz="3200" b="1" dirty="0" smtClean="0"/>
              <a:t>Card</a:t>
            </a:r>
          </a:p>
          <a:p>
            <a:pPr>
              <a:buFont typeface="Wingdings" pitchFamily="2" charset="2"/>
              <a:buChar char="§"/>
            </a:pPr>
            <a:r>
              <a:rPr lang="en-IN" dirty="0" smtClean="0"/>
              <a:t>Hotels </a:t>
            </a:r>
            <a:r>
              <a:rPr lang="en-IN" dirty="0"/>
              <a:t>according to your arrival and </a:t>
            </a:r>
            <a:r>
              <a:rPr lang="en-IN" dirty="0" smtClean="0"/>
              <a:t>departure</a:t>
            </a:r>
          </a:p>
          <a:p>
            <a:pPr>
              <a:buFont typeface="Wingdings" pitchFamily="2" charset="2"/>
              <a:buChar char="§"/>
            </a:pPr>
            <a:r>
              <a:rPr lang="en-IN" dirty="0" smtClean="0"/>
              <a:t>Hotel </a:t>
            </a:r>
            <a:r>
              <a:rPr lang="en-IN" dirty="0" err="1" smtClean="0"/>
              <a:t>discription</a:t>
            </a:r>
            <a:r>
              <a:rPr lang="en-IN" dirty="0" smtClean="0"/>
              <a:t> ,</a:t>
            </a:r>
            <a:r>
              <a:rPr lang="en-IN" dirty="0" err="1" smtClean="0"/>
              <a:t>price,location</a:t>
            </a:r>
            <a:r>
              <a:rPr lang="en-IN" dirty="0" smtClean="0"/>
              <a:t> etc.</a:t>
            </a:r>
            <a:endParaRPr lang="en-IN" dirty="0"/>
          </a:p>
          <a:p>
            <a:pPr marL="0" indent="0">
              <a:buNone/>
            </a:pPr>
            <a:endParaRPr lang="en-IN" dirty="0" smtClean="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14</a:t>
            </a:fld>
            <a:endParaRPr lang="en-IN"/>
          </a:p>
        </p:txBody>
      </p:sp>
    </p:spTree>
    <p:extLst>
      <p:ext uri="{BB962C8B-B14F-4D97-AF65-F5344CB8AC3E}">
        <p14:creationId xmlns:p14="http://schemas.microsoft.com/office/powerpoint/2010/main" val="4150880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Place and tourism</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sz="3200" b="1" dirty="0" err="1" smtClean="0"/>
              <a:t>Navbar</a:t>
            </a:r>
            <a:r>
              <a:rPr lang="en-US" sz="3200" b="1" dirty="0" smtClean="0"/>
              <a:t> </a:t>
            </a:r>
          </a:p>
          <a:p>
            <a:pPr>
              <a:buFont typeface="Wingdings" pitchFamily="2" charset="2"/>
              <a:buChar char="Ø"/>
            </a:pPr>
            <a:r>
              <a:rPr lang="en-US" sz="3200" b="1" dirty="0" smtClean="0"/>
              <a:t>Card</a:t>
            </a:r>
          </a:p>
          <a:p>
            <a:pPr>
              <a:buFont typeface="Wingdings" pitchFamily="2" charset="2"/>
              <a:buChar char="§"/>
            </a:pPr>
            <a:r>
              <a:rPr lang="en-US" dirty="0" smtClean="0"/>
              <a:t>Contains Description about famous places like </a:t>
            </a:r>
            <a:r>
              <a:rPr lang="en-US" dirty="0" err="1" smtClean="0"/>
              <a:t>monuments,parks,historical</a:t>
            </a:r>
            <a:r>
              <a:rPr lang="en-US" dirty="0" smtClean="0"/>
              <a:t> places etc. of entered city.</a:t>
            </a:r>
          </a:p>
          <a:p>
            <a:pPr>
              <a:buFont typeface="Wingdings" pitchFamily="2" charset="2"/>
              <a:buChar char="§"/>
            </a:pPr>
            <a:r>
              <a:rPr lang="en-US" dirty="0" smtClean="0"/>
              <a:t>It also contains information about famous shops nearby above places.</a:t>
            </a:r>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15</a:t>
            </a:fld>
            <a:endParaRPr lang="en-IN"/>
          </a:p>
        </p:txBody>
      </p:sp>
    </p:spTree>
    <p:extLst>
      <p:ext uri="{BB962C8B-B14F-4D97-AF65-F5344CB8AC3E}">
        <p14:creationId xmlns:p14="http://schemas.microsoft.com/office/powerpoint/2010/main" val="1696470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Shopping page</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sz="3200" b="1" dirty="0" err="1" smtClean="0"/>
              <a:t>Navbar</a:t>
            </a:r>
            <a:endParaRPr lang="en-US" sz="3200" b="1" dirty="0" smtClean="0"/>
          </a:p>
          <a:p>
            <a:pPr>
              <a:buFont typeface="Wingdings" pitchFamily="2" charset="2"/>
              <a:buChar char="Ø"/>
            </a:pPr>
            <a:r>
              <a:rPr lang="en-US" sz="3200" b="1" dirty="0" smtClean="0"/>
              <a:t>Card</a:t>
            </a:r>
          </a:p>
          <a:p>
            <a:pPr>
              <a:buFont typeface="Wingdings" pitchFamily="2" charset="2"/>
              <a:buChar char="§"/>
            </a:pPr>
            <a:r>
              <a:rPr lang="en-US" dirty="0" smtClean="0"/>
              <a:t>Contains information about famous market , shops and malls.</a:t>
            </a:r>
          </a:p>
          <a:p>
            <a:pPr>
              <a:buFont typeface="Wingdings" pitchFamily="2" charset="2"/>
              <a:buChar char="§"/>
            </a:pP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16</a:t>
            </a:fld>
            <a:endParaRPr lang="en-IN"/>
          </a:p>
        </p:txBody>
      </p:sp>
    </p:spTree>
    <p:extLst>
      <p:ext uri="{BB962C8B-B14F-4D97-AF65-F5344CB8AC3E}">
        <p14:creationId xmlns:p14="http://schemas.microsoft.com/office/powerpoint/2010/main" val="3163989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sz="3200" b="1" dirty="0" err="1" smtClean="0"/>
              <a:t>Navbar</a:t>
            </a:r>
            <a:endParaRPr lang="en-US" sz="3200" b="1" dirty="0" smtClean="0"/>
          </a:p>
          <a:p>
            <a:pPr>
              <a:buFont typeface="Wingdings" pitchFamily="2" charset="2"/>
              <a:buChar char="Ø"/>
            </a:pPr>
            <a:r>
              <a:rPr lang="en-US" sz="2800" b="1" dirty="0" smtClean="0"/>
              <a:t>It contains three bullet points</a:t>
            </a:r>
          </a:p>
          <a:p>
            <a:pPr>
              <a:buFont typeface="Wingdings" pitchFamily="2" charset="2"/>
              <a:buChar char="§"/>
            </a:pPr>
            <a:r>
              <a:rPr lang="en-US" b="1" dirty="0" smtClean="0"/>
              <a:t>Local cuisine </a:t>
            </a:r>
          </a:p>
          <a:p>
            <a:pPr>
              <a:buFont typeface="Courier New" pitchFamily="49" charset="0"/>
              <a:buChar char="o"/>
            </a:pPr>
            <a:r>
              <a:rPr lang="en-US" dirty="0" smtClean="0"/>
              <a:t>It contains  all famous food shops , hotels and sweets shops.</a:t>
            </a:r>
          </a:p>
          <a:p>
            <a:pPr>
              <a:buFont typeface="Wingdings" pitchFamily="2" charset="2"/>
              <a:buChar char="§"/>
            </a:pPr>
            <a:r>
              <a:rPr lang="en-US" b="1" dirty="0" smtClean="0"/>
              <a:t>Events </a:t>
            </a:r>
          </a:p>
          <a:p>
            <a:pPr>
              <a:buFont typeface="Courier New" pitchFamily="49" charset="0"/>
              <a:buChar char="o"/>
            </a:pPr>
            <a:r>
              <a:rPr lang="en-US" dirty="0" smtClean="0"/>
              <a:t>It contains all live events according your entered arrival and departure. </a:t>
            </a:r>
          </a:p>
          <a:p>
            <a:pPr>
              <a:buFont typeface="Wingdings" pitchFamily="2" charset="2"/>
              <a:buChar char="§"/>
            </a:pPr>
            <a:r>
              <a:rPr lang="en-US" b="1" dirty="0" smtClean="0"/>
              <a:t>Nightlife</a:t>
            </a:r>
          </a:p>
          <a:p>
            <a:pPr>
              <a:buFont typeface="Courier New" pitchFamily="49" charset="0"/>
              <a:buChar char="o"/>
            </a:pPr>
            <a:r>
              <a:rPr lang="en-US" dirty="0" smtClean="0"/>
              <a:t>It contains information about all famous bar and cafes. </a:t>
            </a: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17</a:t>
            </a:fld>
            <a:endParaRPr lang="en-IN"/>
          </a:p>
        </p:txBody>
      </p:sp>
    </p:spTree>
    <p:extLst>
      <p:ext uri="{BB962C8B-B14F-4D97-AF65-F5344CB8AC3E}">
        <p14:creationId xmlns:p14="http://schemas.microsoft.com/office/powerpoint/2010/main" val="2655469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18</a:t>
            </a:fld>
            <a:endParaRPr lang="en-IN"/>
          </a:p>
        </p:txBody>
      </p:sp>
      <p:pic>
        <p:nvPicPr>
          <p:cNvPr id="9" name="Picture 8"/>
          <p:cNvPicPr>
            <a:picLocks noChangeAspect="1"/>
          </p:cNvPicPr>
          <p:nvPr/>
        </p:nvPicPr>
        <p:blipFill>
          <a:blip r:embed="rId2"/>
          <a:stretch>
            <a:fillRect/>
          </a:stretch>
        </p:blipFill>
        <p:spPr>
          <a:xfrm>
            <a:off x="3485051" y="1521068"/>
            <a:ext cx="4937980" cy="2774517"/>
          </a:xfrm>
          <a:prstGeom prst="rect">
            <a:avLst/>
          </a:prstGeom>
        </p:spPr>
      </p:pic>
    </p:spTree>
    <p:extLst>
      <p:ext uri="{BB962C8B-B14F-4D97-AF65-F5344CB8AC3E}">
        <p14:creationId xmlns:p14="http://schemas.microsoft.com/office/powerpoint/2010/main" val="1258751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Objective</a:t>
            </a:r>
            <a:endParaRPr lang="en-IN" sz="6000" b="1" dirty="0"/>
          </a:p>
        </p:txBody>
      </p:sp>
      <p:sp>
        <p:nvSpPr>
          <p:cNvPr id="3" name="Content Placeholder 2"/>
          <p:cNvSpPr>
            <a:spLocks noGrp="1"/>
          </p:cNvSpPr>
          <p:nvPr>
            <p:ph idx="1"/>
          </p:nvPr>
        </p:nvSpPr>
        <p:spPr/>
        <p:txBody>
          <a:bodyPr>
            <a:normAutofit/>
          </a:bodyPr>
          <a:lstStyle/>
          <a:p>
            <a:pPr marL="0" indent="0">
              <a:buNone/>
            </a:pPr>
            <a:r>
              <a:rPr lang="en-US" sz="2800" dirty="0"/>
              <a:t>The objective of the project is to create an engaging and informative blog platform that showcases famous places, shops, sweets, and other popular attractions of a city. The primary goal is to provide potential visitors with a comprehensive resource where they can explore and learn about the best things a city has to offer before they visit. The project aims to enhance the user's experience by enabling them to enjoy all the famous aspects of the city, thereby maximizing their enjoyment during their visit.</a:t>
            </a:r>
            <a:endParaRPr lang="en-IN" sz="2800"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2</a:t>
            </a:fld>
            <a:endParaRPr lang="en-IN"/>
          </a:p>
        </p:txBody>
      </p:sp>
    </p:spTree>
    <p:extLst>
      <p:ext uri="{BB962C8B-B14F-4D97-AF65-F5344CB8AC3E}">
        <p14:creationId xmlns:p14="http://schemas.microsoft.com/office/powerpoint/2010/main" val="46986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Front Page</a:t>
            </a:r>
            <a:endParaRPr lang="en-IN" sz="60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153" y="1846263"/>
            <a:ext cx="4869396"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3</a:t>
            </a:fld>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561" y="1777285"/>
            <a:ext cx="4984349" cy="3992450"/>
          </a:xfrm>
          <a:prstGeom prst="rect">
            <a:avLst/>
          </a:prstGeom>
        </p:spPr>
      </p:pic>
      <p:sp>
        <p:nvSpPr>
          <p:cNvPr id="10" name="Right Arrow 9"/>
          <p:cNvSpPr/>
          <p:nvPr/>
        </p:nvSpPr>
        <p:spPr>
          <a:xfrm>
            <a:off x="5486400" y="336138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88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b="1" dirty="0" smtClean="0"/>
              <a:t>Home Page</a:t>
            </a:r>
            <a:endParaRPr lang="en-IN" sz="6000" b="1" dirty="0"/>
          </a:p>
        </p:txBody>
      </p:sp>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4</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881" y="1846263"/>
            <a:ext cx="5664563" cy="4022725"/>
          </a:xfrm>
        </p:spPr>
      </p:pic>
    </p:spTree>
    <p:extLst>
      <p:ext uri="{BB962C8B-B14F-4D97-AF65-F5344CB8AC3E}">
        <p14:creationId xmlns:p14="http://schemas.microsoft.com/office/powerpoint/2010/main" val="136715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b="1" dirty="0" smtClean="0"/>
              <a:t>Booking Page</a:t>
            </a:r>
            <a:endParaRPr lang="en-IN"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726" y="1846263"/>
            <a:ext cx="6050632"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5</a:t>
            </a:fld>
            <a:endParaRPr lang="en-IN"/>
          </a:p>
        </p:txBody>
      </p:sp>
    </p:spTree>
    <p:extLst>
      <p:ext uri="{BB962C8B-B14F-4D97-AF65-F5344CB8AC3E}">
        <p14:creationId xmlns:p14="http://schemas.microsoft.com/office/powerpoint/2010/main" val="3963584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b="1" dirty="0" smtClean="0"/>
              <a:t>Places  and Tourism</a:t>
            </a:r>
            <a:endParaRPr lang="en-IN"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287" y="1846263"/>
            <a:ext cx="5399752"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6</a:t>
            </a:fld>
            <a:endParaRPr lang="en-IN"/>
          </a:p>
        </p:txBody>
      </p:sp>
    </p:spTree>
    <p:extLst>
      <p:ext uri="{BB962C8B-B14F-4D97-AF65-F5344CB8AC3E}">
        <p14:creationId xmlns:p14="http://schemas.microsoft.com/office/powerpoint/2010/main" val="88232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b="1" dirty="0" smtClean="0"/>
              <a:t>Shopping Page</a:t>
            </a:r>
            <a:endParaRPr lang="en-IN"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460" y="1846263"/>
            <a:ext cx="5747405"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7</a:t>
            </a:fld>
            <a:endParaRPr lang="en-IN"/>
          </a:p>
        </p:txBody>
      </p:sp>
    </p:spTree>
    <p:extLst>
      <p:ext uri="{BB962C8B-B14F-4D97-AF65-F5344CB8AC3E}">
        <p14:creationId xmlns:p14="http://schemas.microsoft.com/office/powerpoint/2010/main" val="4042809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More(Local Cuisine)</a:t>
            </a:r>
            <a:endParaRPr lang="en-US"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525" y="1846263"/>
            <a:ext cx="5621275"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8</a:t>
            </a:fld>
            <a:endParaRPr lang="en-IN"/>
          </a:p>
        </p:txBody>
      </p:sp>
    </p:spTree>
    <p:extLst>
      <p:ext uri="{BB962C8B-B14F-4D97-AF65-F5344CB8AC3E}">
        <p14:creationId xmlns:p14="http://schemas.microsoft.com/office/powerpoint/2010/main" val="3403276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More(Events)</a:t>
            </a:r>
            <a:endParaRPr lang="en-US" sz="6000"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36078" y="1846263"/>
            <a:ext cx="5180169" cy="4022725"/>
          </a:xfrm>
        </p:spPr>
      </p:pic>
      <p:sp>
        <p:nvSpPr>
          <p:cNvPr id="4" name="Date Placeholder 3"/>
          <p:cNvSpPr>
            <a:spLocks noGrp="1"/>
          </p:cNvSpPr>
          <p:nvPr>
            <p:ph type="dt" sz="half" idx="10"/>
          </p:nvPr>
        </p:nvSpPr>
        <p:spPr/>
        <p:txBody>
          <a:bodyPr/>
          <a:lstStyle/>
          <a:p>
            <a:fld id="{E0051D51-BFD0-4EB1-BC53-08E0FBD2F5C3}" type="datetime1">
              <a:rPr lang="en-IN" smtClean="0"/>
              <a:t>06-07-2023</a:t>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t>9</a:t>
            </a:fld>
            <a:endParaRPr lang="en-IN"/>
          </a:p>
        </p:txBody>
      </p:sp>
    </p:spTree>
    <p:extLst>
      <p:ext uri="{BB962C8B-B14F-4D97-AF65-F5344CB8AC3E}">
        <p14:creationId xmlns:p14="http://schemas.microsoft.com/office/powerpoint/2010/main" val="1050081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533</TotalTime>
  <Words>438</Words>
  <Application>Microsoft Office PowerPoint</Application>
  <PresentationFormat>Custom</PresentationFormat>
  <Paragraphs>106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BlogZy</vt:lpstr>
      <vt:lpstr>Objective</vt:lpstr>
      <vt:lpstr>Front Page</vt:lpstr>
      <vt:lpstr>Home Page</vt:lpstr>
      <vt:lpstr>Booking Page</vt:lpstr>
      <vt:lpstr>Places  and Tourism</vt:lpstr>
      <vt:lpstr>Shopping Page</vt:lpstr>
      <vt:lpstr>More(Local Cuisine)</vt:lpstr>
      <vt:lpstr>More(Events)</vt:lpstr>
      <vt:lpstr>More(Nightlife)</vt:lpstr>
      <vt:lpstr>Customer Review</vt:lpstr>
      <vt:lpstr>Details about component</vt:lpstr>
      <vt:lpstr>Home page</vt:lpstr>
      <vt:lpstr>Booking page</vt:lpstr>
      <vt:lpstr>Place and tourism</vt:lpstr>
      <vt:lpstr>Shopping page</vt:lpstr>
      <vt:lpstr>More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gupta</dc:creator>
  <cp:lastModifiedBy>DELL</cp:lastModifiedBy>
  <cp:revision>19</cp:revision>
  <dcterms:created xsi:type="dcterms:W3CDTF">2023-07-06T08:52:59Z</dcterms:created>
  <dcterms:modified xsi:type="dcterms:W3CDTF">2023-07-07T05:27:06Z</dcterms:modified>
</cp:coreProperties>
</file>