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1E220-1E93-43BA-9C17-515CC5CAE2EE}" type="doc">
      <dgm:prSet loTypeId="urn:microsoft.com/office/officeart/2005/8/layout/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DDE74897-9E43-4049-A078-42FDDD3AE62E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>
              <a:latin typeface="Montserrat" pitchFamily="2" charset="0"/>
            </a:rPr>
            <a:t>Buka Link </a:t>
          </a:r>
          <a:r>
            <a:rPr lang="en-US" sz="1600" b="1" i="1" u="none" dirty="0" err="1">
              <a:latin typeface="Montserrat" pitchFamily="2" charset="0"/>
            </a:rPr>
            <a:t>Pendaftaran</a:t>
          </a:r>
          <a:endParaRPr lang="en-ID" sz="1600" b="1" i="1" u="none" dirty="0">
            <a:latin typeface="Montserrat" pitchFamily="2" charset="0"/>
          </a:endParaRPr>
        </a:p>
      </dgm:t>
    </dgm:pt>
    <dgm:pt modelId="{6CC5576C-CB36-4E66-BDDC-E4974715D67C}" type="parTrans" cxnId="{14ECCA62-C536-4C44-BA26-7817556B8379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997F902F-F933-45ED-BB1F-C0465385571F}" type="sibTrans" cxnId="{14ECCA62-C536-4C44-BA26-7817556B8379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CE5ED01E-FC42-4975-B018-D81E2D6573F0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>
              <a:latin typeface="Montserrat" pitchFamily="2" charset="0"/>
            </a:rPr>
            <a:t>Upload File Yang </a:t>
          </a:r>
          <a:r>
            <a:rPr lang="en-US" sz="1600" b="1" i="1" u="none" dirty="0" err="1">
              <a:latin typeface="Montserrat" pitchFamily="2" charset="0"/>
            </a:rPr>
            <a:t>Dibutuhkan</a:t>
          </a:r>
          <a:endParaRPr lang="en-ID" sz="1600" b="1" i="1" u="none" dirty="0">
            <a:latin typeface="Montserrat" pitchFamily="2" charset="0"/>
          </a:endParaRPr>
        </a:p>
      </dgm:t>
    </dgm:pt>
    <dgm:pt modelId="{2314025F-9635-40AA-A9F5-3D52E8582624}" type="parTrans" cxnId="{5C212877-AA33-4722-AC75-360C6393FD64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23472AE9-A92C-42E0-B8FD-5FF1D5C69EA0}" type="sibTrans" cxnId="{5C212877-AA33-4722-AC75-360C6393FD64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9BDFE191-C441-48CC-AED8-BA97EA6E65CA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>
              <a:latin typeface="Montserrat" pitchFamily="2" charset="0"/>
            </a:rPr>
            <a:t>Bayar </a:t>
          </a:r>
          <a:r>
            <a:rPr lang="en-US" sz="1600" b="1" i="1" u="none" dirty="0" err="1">
              <a:latin typeface="Montserrat" pitchFamily="2" charset="0"/>
            </a:rPr>
            <a:t>Biaya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Pendaftaran</a:t>
          </a:r>
          <a:endParaRPr lang="en-ID" sz="1600" b="1" i="1" u="none" dirty="0">
            <a:latin typeface="Montserrat" pitchFamily="2" charset="0"/>
          </a:endParaRPr>
        </a:p>
      </dgm:t>
    </dgm:pt>
    <dgm:pt modelId="{C527E411-7834-470A-8DCC-56488D995833}" type="parTrans" cxnId="{8118309E-2B93-4711-8A88-33904910AAF7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8497245F-28C3-49A3-888B-B44C0F452F4A}" type="sibTrans" cxnId="{8118309E-2B93-4711-8A88-33904910AAF7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827AC326-EE87-4399-82C3-B9177A3FD2D6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 err="1">
              <a:latin typeface="Montserrat" pitchFamily="2" charset="0"/>
            </a:rPr>
            <a:t>Verifikasi</a:t>
          </a:r>
          <a:r>
            <a:rPr lang="en-US" sz="1600" b="1" i="1" u="none" dirty="0">
              <a:latin typeface="Montserrat" pitchFamily="2" charset="0"/>
            </a:rPr>
            <a:t> Data </a:t>
          </a:r>
          <a:endParaRPr lang="en-ID" sz="1600" b="1" i="1" u="none" dirty="0">
            <a:latin typeface="Montserrat" pitchFamily="2" charset="0"/>
          </a:endParaRPr>
        </a:p>
      </dgm:t>
    </dgm:pt>
    <dgm:pt modelId="{AA907F88-6599-4F08-A47E-4D2CBA7012E8}" type="parTrans" cxnId="{52E3215A-5019-422A-889F-DFD39B8B21FB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ABFB6C42-E911-4A02-AD30-F86FE38DE422}" type="sibTrans" cxnId="{52E3215A-5019-422A-889F-DFD39B8B21FB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829C7B84-FF9B-494D-963D-507DA125DB12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 err="1">
              <a:latin typeface="Montserrat" pitchFamily="2" charset="0"/>
            </a:rPr>
            <a:t>Koreksi</a:t>
          </a:r>
          <a:r>
            <a:rPr lang="en-US" sz="1600" b="1" i="1" u="none" dirty="0">
              <a:latin typeface="Montserrat" pitchFamily="2" charset="0"/>
            </a:rPr>
            <a:t> Data yang </a:t>
          </a:r>
          <a:r>
            <a:rPr lang="en-US" sz="1600" b="1" i="1" u="none" dirty="0" err="1">
              <a:latin typeface="Montserrat" pitchFamily="2" charset="0"/>
            </a:rPr>
            <a:t>Keliru</a:t>
          </a:r>
          <a:endParaRPr lang="en-ID" sz="1600" b="1" i="1" u="none" dirty="0">
            <a:latin typeface="Montserrat" pitchFamily="2" charset="0"/>
          </a:endParaRPr>
        </a:p>
      </dgm:t>
    </dgm:pt>
    <dgm:pt modelId="{0EFCC3AF-2218-46AA-9AC8-1097825DC8AD}" type="parTrans" cxnId="{2F17040A-11B7-434C-9584-560E95744940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C1FF357C-084D-4961-9F13-D49821C090B5}" type="sibTrans" cxnId="{2F17040A-11B7-434C-9584-560E95744940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EB9F50A1-2F14-476F-A6E3-0955FDB818FC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>
              <a:latin typeface="Montserrat" pitchFamily="2" charset="0"/>
            </a:rPr>
            <a:t>Isi Data </a:t>
          </a:r>
          <a:r>
            <a:rPr lang="en-US" sz="1600" b="1" i="1" u="none" dirty="0" err="1">
              <a:latin typeface="Montserrat" pitchFamily="2" charset="0"/>
            </a:rPr>
            <a:t>Calon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Santri</a:t>
          </a:r>
          <a:endParaRPr lang="en-ID" sz="1600" b="1" i="1" u="none" dirty="0">
            <a:latin typeface="Montserrat" pitchFamily="2" charset="0"/>
          </a:endParaRPr>
        </a:p>
      </dgm:t>
    </dgm:pt>
    <dgm:pt modelId="{4FEACA9B-F4DA-4C43-9125-1D667793F8E6}" type="parTrans" cxnId="{F0821AF8-DD25-42AF-822A-5A7FF0EDC456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077C7520-5175-4F02-9D56-AB9C89CCA7A5}" type="sibTrans" cxnId="{F0821AF8-DD25-42AF-822A-5A7FF0EDC456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07EB44BB-C13B-4675-A589-1503CCEC2C73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 err="1">
              <a:latin typeface="Montserrat" pitchFamily="2" charset="0"/>
            </a:rPr>
            <a:t>Mendapatkan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Kartu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Calon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Santri</a:t>
          </a:r>
          <a:endParaRPr lang="en-ID" sz="1600" b="1" i="1" u="none" dirty="0">
            <a:latin typeface="Montserrat" pitchFamily="2" charset="0"/>
          </a:endParaRPr>
        </a:p>
      </dgm:t>
    </dgm:pt>
    <dgm:pt modelId="{0E4579CF-A590-4E12-90E4-257531460DAF}" type="parTrans" cxnId="{9FACA70B-FA47-4201-BA33-A88447EB1590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C8CF975E-B7B6-4DFE-935F-5C12A5F1E5F2}" type="sibTrans" cxnId="{9FACA70B-FA47-4201-BA33-A88447EB1590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056791B8-15CA-4683-9D98-1A35D3807340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 err="1">
              <a:latin typeface="Montserrat" pitchFamily="2" charset="0"/>
            </a:rPr>
            <a:t>Mengikuti</a:t>
          </a:r>
          <a:r>
            <a:rPr lang="en-US" sz="1600" b="1" i="1" u="none" dirty="0">
              <a:latin typeface="Montserrat" pitchFamily="2" charset="0"/>
            </a:rPr>
            <a:t> </a:t>
          </a:r>
          <a:r>
            <a:rPr lang="en-US" sz="1600" b="1" i="1" u="none" dirty="0" err="1">
              <a:latin typeface="Montserrat" pitchFamily="2" charset="0"/>
            </a:rPr>
            <a:t>Matrikulasi</a:t>
          </a:r>
          <a:endParaRPr lang="en-ID" sz="1600" b="1" i="1" u="none" dirty="0">
            <a:latin typeface="Montserrat" pitchFamily="2" charset="0"/>
          </a:endParaRPr>
        </a:p>
      </dgm:t>
    </dgm:pt>
    <dgm:pt modelId="{C0956ED0-F945-4299-AEC7-6A68150266D4}" type="parTrans" cxnId="{68BAACEB-B5DA-4CBB-AB33-0E92B5E46EE5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ABCB1D71-7A6B-494E-8037-99A116B4CBA4}" type="sibTrans" cxnId="{68BAACEB-B5DA-4CBB-AB33-0E92B5E46EE5}">
      <dgm:prSet custT="1"/>
      <dgm:spPr/>
      <dgm:t>
        <a:bodyPr/>
        <a:lstStyle/>
        <a:p>
          <a:pPr>
            <a:lnSpc>
              <a:spcPct val="150000"/>
            </a:lnSpc>
          </a:pPr>
          <a:endParaRPr lang="en-ID" sz="1400"/>
        </a:p>
      </dgm:t>
    </dgm:pt>
    <dgm:pt modelId="{3509F9CC-B6AF-4B71-B302-81D6656800D4}">
      <dgm:prSet phldrT="[Text]" custT="1"/>
      <dgm:spPr/>
      <dgm:t>
        <a:bodyPr lIns="144000" tIns="0" rIns="144000" bIns="0" anchor="ctr" anchorCtr="1"/>
        <a:lstStyle/>
        <a:p>
          <a:pPr>
            <a:lnSpc>
              <a:spcPct val="125000"/>
            </a:lnSpc>
            <a:spcAft>
              <a:spcPts val="1200"/>
            </a:spcAft>
          </a:pPr>
          <a:r>
            <a:rPr lang="en-US" sz="1600" b="1" i="1" u="none" dirty="0">
              <a:latin typeface="Montserrat" pitchFamily="2" charset="0"/>
            </a:rPr>
            <a:t>Daftar </a:t>
          </a:r>
          <a:r>
            <a:rPr lang="en-US" sz="1600" b="1" i="1" u="none" dirty="0" err="1">
              <a:latin typeface="Montserrat" pitchFamily="2" charset="0"/>
            </a:rPr>
            <a:t>Ulang</a:t>
          </a:r>
          <a:endParaRPr lang="en-ID" sz="1600" b="1" i="1" u="none" dirty="0">
            <a:latin typeface="Montserrat" pitchFamily="2" charset="0"/>
          </a:endParaRPr>
        </a:p>
      </dgm:t>
    </dgm:pt>
    <dgm:pt modelId="{053E08D9-2EFC-439B-B349-AD14368F67B3}" type="parTrans" cxnId="{D6DA4F83-9D87-4601-B39E-B35C0A3BF9E2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D40A25D7-55B7-4B1F-BF49-2CBFE7C73A53}" type="sibTrans" cxnId="{D6DA4F83-9D87-4601-B39E-B35C0A3BF9E2}">
      <dgm:prSet/>
      <dgm:spPr/>
      <dgm:t>
        <a:bodyPr/>
        <a:lstStyle/>
        <a:p>
          <a:pPr>
            <a:lnSpc>
              <a:spcPct val="150000"/>
            </a:lnSpc>
          </a:pPr>
          <a:endParaRPr lang="en-ID" sz="1200"/>
        </a:p>
      </dgm:t>
    </dgm:pt>
    <dgm:pt modelId="{D749805A-3DD4-414D-A9C3-9891018880EB}" type="pres">
      <dgm:prSet presAssocID="{AF41E220-1E93-43BA-9C17-515CC5CAE2EE}" presName="diagram" presStyleCnt="0">
        <dgm:presLayoutVars>
          <dgm:dir/>
          <dgm:resizeHandles val="exact"/>
        </dgm:presLayoutVars>
      </dgm:prSet>
      <dgm:spPr/>
    </dgm:pt>
    <dgm:pt modelId="{F9642281-63CE-4584-908A-9610B125A6C0}" type="pres">
      <dgm:prSet presAssocID="{DDE74897-9E43-4049-A078-42FDDD3AE62E}" presName="node" presStyleLbl="node1" presStyleIdx="0" presStyleCnt="9" custScaleX="157745" custScaleY="125799">
        <dgm:presLayoutVars>
          <dgm:bulletEnabled val="1"/>
        </dgm:presLayoutVars>
      </dgm:prSet>
      <dgm:spPr/>
    </dgm:pt>
    <dgm:pt modelId="{A5FF98F4-3241-46EF-AB18-8C07B93CCE11}" type="pres">
      <dgm:prSet presAssocID="{997F902F-F933-45ED-BB1F-C0465385571F}" presName="sibTrans" presStyleLbl="sibTrans2D1" presStyleIdx="0" presStyleCnt="8"/>
      <dgm:spPr/>
    </dgm:pt>
    <dgm:pt modelId="{CA4C2C14-1E49-4348-BC5E-8490F6CA8784}" type="pres">
      <dgm:prSet presAssocID="{997F902F-F933-45ED-BB1F-C0465385571F}" presName="connectorText" presStyleLbl="sibTrans2D1" presStyleIdx="0" presStyleCnt="8"/>
      <dgm:spPr/>
    </dgm:pt>
    <dgm:pt modelId="{6A31E5F1-0D8E-4A36-8BD6-AFA56302EC44}" type="pres">
      <dgm:prSet presAssocID="{EB9F50A1-2F14-476F-A6E3-0955FDB818FC}" presName="node" presStyleLbl="node1" presStyleIdx="1" presStyleCnt="9" custScaleX="157745" custScaleY="125799">
        <dgm:presLayoutVars>
          <dgm:bulletEnabled val="1"/>
        </dgm:presLayoutVars>
      </dgm:prSet>
      <dgm:spPr/>
    </dgm:pt>
    <dgm:pt modelId="{5231D1D9-8B25-4D2D-AED6-66A124AA2229}" type="pres">
      <dgm:prSet presAssocID="{077C7520-5175-4F02-9D56-AB9C89CCA7A5}" presName="sibTrans" presStyleLbl="sibTrans2D1" presStyleIdx="1" presStyleCnt="8"/>
      <dgm:spPr/>
    </dgm:pt>
    <dgm:pt modelId="{45B0E46E-8B6B-490D-AB70-61F12DB7B79A}" type="pres">
      <dgm:prSet presAssocID="{077C7520-5175-4F02-9D56-AB9C89CCA7A5}" presName="connectorText" presStyleLbl="sibTrans2D1" presStyleIdx="1" presStyleCnt="8"/>
      <dgm:spPr/>
    </dgm:pt>
    <dgm:pt modelId="{9E0319D3-A368-4CF5-86F2-4E66FEDC1BA7}" type="pres">
      <dgm:prSet presAssocID="{CE5ED01E-FC42-4975-B018-D81E2D6573F0}" presName="node" presStyleLbl="node1" presStyleIdx="2" presStyleCnt="9" custScaleX="157745" custScaleY="125799">
        <dgm:presLayoutVars>
          <dgm:bulletEnabled val="1"/>
        </dgm:presLayoutVars>
      </dgm:prSet>
      <dgm:spPr/>
    </dgm:pt>
    <dgm:pt modelId="{2D91B181-C266-4EF0-8790-48D28D83E8BB}" type="pres">
      <dgm:prSet presAssocID="{23472AE9-A92C-42E0-B8FD-5FF1D5C69EA0}" presName="sibTrans" presStyleLbl="sibTrans2D1" presStyleIdx="2" presStyleCnt="8"/>
      <dgm:spPr/>
    </dgm:pt>
    <dgm:pt modelId="{1A35E29F-EB72-43D1-B340-EBB93BD9AADF}" type="pres">
      <dgm:prSet presAssocID="{23472AE9-A92C-42E0-B8FD-5FF1D5C69EA0}" presName="connectorText" presStyleLbl="sibTrans2D1" presStyleIdx="2" presStyleCnt="8"/>
      <dgm:spPr/>
    </dgm:pt>
    <dgm:pt modelId="{BA82355E-06FB-4532-824B-19034F704EDC}" type="pres">
      <dgm:prSet presAssocID="{9BDFE191-C441-48CC-AED8-BA97EA6E65CA}" presName="node" presStyleLbl="node1" presStyleIdx="3" presStyleCnt="9" custScaleX="157745" custScaleY="125799">
        <dgm:presLayoutVars>
          <dgm:bulletEnabled val="1"/>
        </dgm:presLayoutVars>
      </dgm:prSet>
      <dgm:spPr/>
    </dgm:pt>
    <dgm:pt modelId="{9E7E4284-62B6-461B-8913-200DCB24D7B5}" type="pres">
      <dgm:prSet presAssocID="{8497245F-28C3-49A3-888B-B44C0F452F4A}" presName="sibTrans" presStyleLbl="sibTrans2D1" presStyleIdx="3" presStyleCnt="8"/>
      <dgm:spPr/>
    </dgm:pt>
    <dgm:pt modelId="{402789DB-60A0-4DD5-BE82-1E1A0E758AF1}" type="pres">
      <dgm:prSet presAssocID="{8497245F-28C3-49A3-888B-B44C0F452F4A}" presName="connectorText" presStyleLbl="sibTrans2D1" presStyleIdx="3" presStyleCnt="8"/>
      <dgm:spPr/>
    </dgm:pt>
    <dgm:pt modelId="{D605F4C7-D39A-4A9B-8EF1-7F541287F620}" type="pres">
      <dgm:prSet presAssocID="{827AC326-EE87-4399-82C3-B9177A3FD2D6}" presName="node" presStyleLbl="node1" presStyleIdx="4" presStyleCnt="9" custScaleX="157745" custScaleY="125799">
        <dgm:presLayoutVars>
          <dgm:bulletEnabled val="1"/>
        </dgm:presLayoutVars>
      </dgm:prSet>
      <dgm:spPr/>
    </dgm:pt>
    <dgm:pt modelId="{01C7CC15-7800-43E9-B403-627D51FDB585}" type="pres">
      <dgm:prSet presAssocID="{ABFB6C42-E911-4A02-AD30-F86FE38DE422}" presName="sibTrans" presStyleLbl="sibTrans2D1" presStyleIdx="4" presStyleCnt="8"/>
      <dgm:spPr/>
    </dgm:pt>
    <dgm:pt modelId="{2A5F1BAD-7E9F-466F-AE05-543F317F2D4E}" type="pres">
      <dgm:prSet presAssocID="{ABFB6C42-E911-4A02-AD30-F86FE38DE422}" presName="connectorText" presStyleLbl="sibTrans2D1" presStyleIdx="4" presStyleCnt="8"/>
      <dgm:spPr/>
    </dgm:pt>
    <dgm:pt modelId="{CB2D3153-0FAE-4D32-9202-C5F672EC5DEC}" type="pres">
      <dgm:prSet presAssocID="{829C7B84-FF9B-494D-963D-507DA125DB12}" presName="node" presStyleLbl="node1" presStyleIdx="5" presStyleCnt="9" custScaleX="157745" custScaleY="125799">
        <dgm:presLayoutVars>
          <dgm:bulletEnabled val="1"/>
        </dgm:presLayoutVars>
      </dgm:prSet>
      <dgm:spPr/>
    </dgm:pt>
    <dgm:pt modelId="{8DFDA81A-B3AB-4FF7-8D1F-1DF0C4B2EED1}" type="pres">
      <dgm:prSet presAssocID="{C1FF357C-084D-4961-9F13-D49821C090B5}" presName="sibTrans" presStyleLbl="sibTrans2D1" presStyleIdx="5" presStyleCnt="8"/>
      <dgm:spPr/>
    </dgm:pt>
    <dgm:pt modelId="{F42DB58E-EEF2-473E-8515-E9F0307BAAF8}" type="pres">
      <dgm:prSet presAssocID="{C1FF357C-084D-4961-9F13-D49821C090B5}" presName="connectorText" presStyleLbl="sibTrans2D1" presStyleIdx="5" presStyleCnt="8"/>
      <dgm:spPr/>
    </dgm:pt>
    <dgm:pt modelId="{38DAE438-2A6A-40B7-B527-71DBC88E5EAA}" type="pres">
      <dgm:prSet presAssocID="{07EB44BB-C13B-4675-A589-1503CCEC2C73}" presName="node" presStyleLbl="node1" presStyleIdx="6" presStyleCnt="9" custScaleX="157745" custScaleY="125799">
        <dgm:presLayoutVars>
          <dgm:bulletEnabled val="1"/>
        </dgm:presLayoutVars>
      </dgm:prSet>
      <dgm:spPr/>
    </dgm:pt>
    <dgm:pt modelId="{37D5445A-19C0-4B21-982D-3353B48AAEC5}" type="pres">
      <dgm:prSet presAssocID="{C8CF975E-B7B6-4DFE-935F-5C12A5F1E5F2}" presName="sibTrans" presStyleLbl="sibTrans2D1" presStyleIdx="6" presStyleCnt="8"/>
      <dgm:spPr/>
    </dgm:pt>
    <dgm:pt modelId="{5D835845-9329-47DC-BB61-9592CAFC8E52}" type="pres">
      <dgm:prSet presAssocID="{C8CF975E-B7B6-4DFE-935F-5C12A5F1E5F2}" presName="connectorText" presStyleLbl="sibTrans2D1" presStyleIdx="6" presStyleCnt="8"/>
      <dgm:spPr/>
    </dgm:pt>
    <dgm:pt modelId="{0300041F-DABD-4719-A154-66687BAB6661}" type="pres">
      <dgm:prSet presAssocID="{056791B8-15CA-4683-9D98-1A35D3807340}" presName="node" presStyleLbl="node1" presStyleIdx="7" presStyleCnt="9" custScaleX="157745" custScaleY="125799">
        <dgm:presLayoutVars>
          <dgm:bulletEnabled val="1"/>
        </dgm:presLayoutVars>
      </dgm:prSet>
      <dgm:spPr/>
    </dgm:pt>
    <dgm:pt modelId="{C505BCA6-EAE9-4DFB-9E6C-2D6A96650EF5}" type="pres">
      <dgm:prSet presAssocID="{ABCB1D71-7A6B-494E-8037-99A116B4CBA4}" presName="sibTrans" presStyleLbl="sibTrans2D1" presStyleIdx="7" presStyleCnt="8"/>
      <dgm:spPr/>
    </dgm:pt>
    <dgm:pt modelId="{6E7D32F1-6E80-43F3-80F1-F1E2811C6B85}" type="pres">
      <dgm:prSet presAssocID="{ABCB1D71-7A6B-494E-8037-99A116B4CBA4}" presName="connectorText" presStyleLbl="sibTrans2D1" presStyleIdx="7" presStyleCnt="8"/>
      <dgm:spPr/>
    </dgm:pt>
    <dgm:pt modelId="{516CE324-3C82-4DAE-AC42-5475DB21274E}" type="pres">
      <dgm:prSet presAssocID="{3509F9CC-B6AF-4B71-B302-81D6656800D4}" presName="node" presStyleLbl="node1" presStyleIdx="8" presStyleCnt="9" custScaleX="157745" custScaleY="125799">
        <dgm:presLayoutVars>
          <dgm:bulletEnabled val="1"/>
        </dgm:presLayoutVars>
      </dgm:prSet>
      <dgm:spPr/>
    </dgm:pt>
  </dgm:ptLst>
  <dgm:cxnLst>
    <dgm:cxn modelId="{EB691001-3A2D-494E-805F-69C29416E2E0}" type="presOf" srcId="{997F902F-F933-45ED-BB1F-C0465385571F}" destId="{A5FF98F4-3241-46EF-AB18-8C07B93CCE11}" srcOrd="0" destOrd="0" presId="urn:microsoft.com/office/officeart/2005/8/layout/process5"/>
    <dgm:cxn modelId="{A978CC02-1024-4A6B-9423-76411A13FF5B}" type="presOf" srcId="{077C7520-5175-4F02-9D56-AB9C89CCA7A5}" destId="{45B0E46E-8B6B-490D-AB70-61F12DB7B79A}" srcOrd="1" destOrd="0" presId="urn:microsoft.com/office/officeart/2005/8/layout/process5"/>
    <dgm:cxn modelId="{2F17040A-11B7-434C-9584-560E95744940}" srcId="{AF41E220-1E93-43BA-9C17-515CC5CAE2EE}" destId="{829C7B84-FF9B-494D-963D-507DA125DB12}" srcOrd="5" destOrd="0" parTransId="{0EFCC3AF-2218-46AA-9AC8-1097825DC8AD}" sibTransId="{C1FF357C-084D-4961-9F13-D49821C090B5}"/>
    <dgm:cxn modelId="{9FACA70B-FA47-4201-BA33-A88447EB1590}" srcId="{AF41E220-1E93-43BA-9C17-515CC5CAE2EE}" destId="{07EB44BB-C13B-4675-A589-1503CCEC2C73}" srcOrd="6" destOrd="0" parTransId="{0E4579CF-A590-4E12-90E4-257531460DAF}" sibTransId="{C8CF975E-B7B6-4DFE-935F-5C12A5F1E5F2}"/>
    <dgm:cxn modelId="{BA293C0F-129F-4927-A81B-A75E5FA2968B}" type="presOf" srcId="{8497245F-28C3-49A3-888B-B44C0F452F4A}" destId="{9E7E4284-62B6-461B-8913-200DCB24D7B5}" srcOrd="0" destOrd="0" presId="urn:microsoft.com/office/officeart/2005/8/layout/process5"/>
    <dgm:cxn modelId="{F54CFC11-EC0E-409D-8077-5CAB3DCA82F5}" type="presOf" srcId="{ABCB1D71-7A6B-494E-8037-99A116B4CBA4}" destId="{C505BCA6-EAE9-4DFB-9E6C-2D6A96650EF5}" srcOrd="0" destOrd="0" presId="urn:microsoft.com/office/officeart/2005/8/layout/process5"/>
    <dgm:cxn modelId="{C4811019-4F02-4CEC-A0E3-DFABE16D3594}" type="presOf" srcId="{DDE74897-9E43-4049-A078-42FDDD3AE62E}" destId="{F9642281-63CE-4584-908A-9610B125A6C0}" srcOrd="0" destOrd="0" presId="urn:microsoft.com/office/officeart/2005/8/layout/process5"/>
    <dgm:cxn modelId="{5070461A-31BC-4A6F-A941-5ED42648739C}" type="presOf" srcId="{ABFB6C42-E911-4A02-AD30-F86FE38DE422}" destId="{01C7CC15-7800-43E9-B403-627D51FDB585}" srcOrd="0" destOrd="0" presId="urn:microsoft.com/office/officeart/2005/8/layout/process5"/>
    <dgm:cxn modelId="{3337C91D-281D-4299-A1B8-00661154CB18}" type="presOf" srcId="{ABCB1D71-7A6B-494E-8037-99A116B4CBA4}" destId="{6E7D32F1-6E80-43F3-80F1-F1E2811C6B85}" srcOrd="1" destOrd="0" presId="urn:microsoft.com/office/officeart/2005/8/layout/process5"/>
    <dgm:cxn modelId="{8884C01E-01A5-44F8-89B3-DCDA2E212205}" type="presOf" srcId="{C1FF357C-084D-4961-9F13-D49821C090B5}" destId="{F42DB58E-EEF2-473E-8515-E9F0307BAAF8}" srcOrd="1" destOrd="0" presId="urn:microsoft.com/office/officeart/2005/8/layout/process5"/>
    <dgm:cxn modelId="{B5533122-8757-44C5-99EA-E80B665113A4}" type="presOf" srcId="{3509F9CC-B6AF-4B71-B302-81D6656800D4}" destId="{516CE324-3C82-4DAE-AC42-5475DB21274E}" srcOrd="0" destOrd="0" presId="urn:microsoft.com/office/officeart/2005/8/layout/process5"/>
    <dgm:cxn modelId="{36002C29-062A-4766-B429-8D0FE607D3A8}" type="presOf" srcId="{07EB44BB-C13B-4675-A589-1503CCEC2C73}" destId="{38DAE438-2A6A-40B7-B527-71DBC88E5EAA}" srcOrd="0" destOrd="0" presId="urn:microsoft.com/office/officeart/2005/8/layout/process5"/>
    <dgm:cxn modelId="{190E6D3E-5A10-4B96-8D43-3D2E517F3030}" type="presOf" srcId="{23472AE9-A92C-42E0-B8FD-5FF1D5C69EA0}" destId="{2D91B181-C266-4EF0-8790-48D28D83E8BB}" srcOrd="0" destOrd="0" presId="urn:microsoft.com/office/officeart/2005/8/layout/process5"/>
    <dgm:cxn modelId="{14ECCA62-C536-4C44-BA26-7817556B8379}" srcId="{AF41E220-1E93-43BA-9C17-515CC5CAE2EE}" destId="{DDE74897-9E43-4049-A078-42FDDD3AE62E}" srcOrd="0" destOrd="0" parTransId="{6CC5576C-CB36-4E66-BDDC-E4974715D67C}" sibTransId="{997F902F-F933-45ED-BB1F-C0465385571F}"/>
    <dgm:cxn modelId="{4CF8B645-B349-46B8-8B8A-F11238CC3808}" type="presOf" srcId="{ABFB6C42-E911-4A02-AD30-F86FE38DE422}" destId="{2A5F1BAD-7E9F-466F-AE05-543F317F2D4E}" srcOrd="1" destOrd="0" presId="urn:microsoft.com/office/officeart/2005/8/layout/process5"/>
    <dgm:cxn modelId="{2775176C-98D8-4C6F-96A6-D7586DDB3930}" type="presOf" srcId="{9BDFE191-C441-48CC-AED8-BA97EA6E65CA}" destId="{BA82355E-06FB-4532-824B-19034F704EDC}" srcOrd="0" destOrd="0" presId="urn:microsoft.com/office/officeart/2005/8/layout/process5"/>
    <dgm:cxn modelId="{1ADA0D4E-EC00-4CE3-B068-F33ADA66F237}" type="presOf" srcId="{8497245F-28C3-49A3-888B-B44C0F452F4A}" destId="{402789DB-60A0-4DD5-BE82-1E1A0E758AF1}" srcOrd="1" destOrd="0" presId="urn:microsoft.com/office/officeart/2005/8/layout/process5"/>
    <dgm:cxn modelId="{0260894F-4A0E-4A13-A513-9BDCB1DD7A76}" type="presOf" srcId="{23472AE9-A92C-42E0-B8FD-5FF1D5C69EA0}" destId="{1A35E29F-EB72-43D1-B340-EBB93BD9AADF}" srcOrd="1" destOrd="0" presId="urn:microsoft.com/office/officeart/2005/8/layout/process5"/>
    <dgm:cxn modelId="{CE6C0251-2630-43AD-9154-F528ED4EBEF9}" type="presOf" srcId="{EB9F50A1-2F14-476F-A6E3-0955FDB818FC}" destId="{6A31E5F1-0D8E-4A36-8BD6-AFA56302EC44}" srcOrd="0" destOrd="0" presId="urn:microsoft.com/office/officeart/2005/8/layout/process5"/>
    <dgm:cxn modelId="{5C212877-AA33-4722-AC75-360C6393FD64}" srcId="{AF41E220-1E93-43BA-9C17-515CC5CAE2EE}" destId="{CE5ED01E-FC42-4975-B018-D81E2D6573F0}" srcOrd="2" destOrd="0" parTransId="{2314025F-9635-40AA-A9F5-3D52E8582624}" sibTransId="{23472AE9-A92C-42E0-B8FD-5FF1D5C69EA0}"/>
    <dgm:cxn modelId="{52E3215A-5019-422A-889F-DFD39B8B21FB}" srcId="{AF41E220-1E93-43BA-9C17-515CC5CAE2EE}" destId="{827AC326-EE87-4399-82C3-B9177A3FD2D6}" srcOrd="4" destOrd="0" parTransId="{AA907F88-6599-4F08-A47E-4D2CBA7012E8}" sibTransId="{ABFB6C42-E911-4A02-AD30-F86FE38DE422}"/>
    <dgm:cxn modelId="{D6DA4F83-9D87-4601-B39E-B35C0A3BF9E2}" srcId="{AF41E220-1E93-43BA-9C17-515CC5CAE2EE}" destId="{3509F9CC-B6AF-4B71-B302-81D6656800D4}" srcOrd="8" destOrd="0" parTransId="{053E08D9-2EFC-439B-B349-AD14368F67B3}" sibTransId="{D40A25D7-55B7-4B1F-BF49-2CBFE7C73A53}"/>
    <dgm:cxn modelId="{C518398A-A435-4006-A591-0DE8A5CA480A}" type="presOf" srcId="{C8CF975E-B7B6-4DFE-935F-5C12A5F1E5F2}" destId="{5D835845-9329-47DC-BB61-9592CAFC8E52}" srcOrd="1" destOrd="0" presId="urn:microsoft.com/office/officeart/2005/8/layout/process5"/>
    <dgm:cxn modelId="{9155D78B-8F88-49BB-9F97-EE72C365E3EA}" type="presOf" srcId="{CE5ED01E-FC42-4975-B018-D81E2D6573F0}" destId="{9E0319D3-A368-4CF5-86F2-4E66FEDC1BA7}" srcOrd="0" destOrd="0" presId="urn:microsoft.com/office/officeart/2005/8/layout/process5"/>
    <dgm:cxn modelId="{E460EC90-D7BF-4BCF-A3F1-D7E58224A162}" type="presOf" srcId="{077C7520-5175-4F02-9D56-AB9C89CCA7A5}" destId="{5231D1D9-8B25-4D2D-AED6-66A124AA2229}" srcOrd="0" destOrd="0" presId="urn:microsoft.com/office/officeart/2005/8/layout/process5"/>
    <dgm:cxn modelId="{B6992E93-0087-42A3-A6D0-A3CF9609AD0C}" type="presOf" srcId="{997F902F-F933-45ED-BB1F-C0465385571F}" destId="{CA4C2C14-1E49-4348-BC5E-8490F6CA8784}" srcOrd="1" destOrd="0" presId="urn:microsoft.com/office/officeart/2005/8/layout/process5"/>
    <dgm:cxn modelId="{8118309E-2B93-4711-8A88-33904910AAF7}" srcId="{AF41E220-1E93-43BA-9C17-515CC5CAE2EE}" destId="{9BDFE191-C441-48CC-AED8-BA97EA6E65CA}" srcOrd="3" destOrd="0" parTransId="{C527E411-7834-470A-8DCC-56488D995833}" sibTransId="{8497245F-28C3-49A3-888B-B44C0F452F4A}"/>
    <dgm:cxn modelId="{73DDABAF-7997-412E-8ECC-42C5D5C510CD}" type="presOf" srcId="{AF41E220-1E93-43BA-9C17-515CC5CAE2EE}" destId="{D749805A-3DD4-414D-A9C3-9891018880EB}" srcOrd="0" destOrd="0" presId="urn:microsoft.com/office/officeart/2005/8/layout/process5"/>
    <dgm:cxn modelId="{681716B9-004B-4B38-9BB5-59B0D7550CEB}" type="presOf" srcId="{829C7B84-FF9B-494D-963D-507DA125DB12}" destId="{CB2D3153-0FAE-4D32-9202-C5F672EC5DEC}" srcOrd="0" destOrd="0" presId="urn:microsoft.com/office/officeart/2005/8/layout/process5"/>
    <dgm:cxn modelId="{B424D5DB-106D-480B-9FF3-48E048EEE172}" type="presOf" srcId="{056791B8-15CA-4683-9D98-1A35D3807340}" destId="{0300041F-DABD-4719-A154-66687BAB6661}" srcOrd="0" destOrd="0" presId="urn:microsoft.com/office/officeart/2005/8/layout/process5"/>
    <dgm:cxn modelId="{44278CE0-1A54-479B-B459-55D59490D232}" type="presOf" srcId="{C8CF975E-B7B6-4DFE-935F-5C12A5F1E5F2}" destId="{37D5445A-19C0-4B21-982D-3353B48AAEC5}" srcOrd="0" destOrd="0" presId="urn:microsoft.com/office/officeart/2005/8/layout/process5"/>
    <dgm:cxn modelId="{24D9C7E5-F1D0-4F3C-BA16-4E3F783A992D}" type="presOf" srcId="{827AC326-EE87-4399-82C3-B9177A3FD2D6}" destId="{D605F4C7-D39A-4A9B-8EF1-7F541287F620}" srcOrd="0" destOrd="0" presId="urn:microsoft.com/office/officeart/2005/8/layout/process5"/>
    <dgm:cxn modelId="{0C08CDE5-B7E7-4671-8E54-36E2DD76A90D}" type="presOf" srcId="{C1FF357C-084D-4961-9F13-D49821C090B5}" destId="{8DFDA81A-B3AB-4FF7-8D1F-1DF0C4B2EED1}" srcOrd="0" destOrd="0" presId="urn:microsoft.com/office/officeart/2005/8/layout/process5"/>
    <dgm:cxn modelId="{68BAACEB-B5DA-4CBB-AB33-0E92B5E46EE5}" srcId="{AF41E220-1E93-43BA-9C17-515CC5CAE2EE}" destId="{056791B8-15CA-4683-9D98-1A35D3807340}" srcOrd="7" destOrd="0" parTransId="{C0956ED0-F945-4299-AEC7-6A68150266D4}" sibTransId="{ABCB1D71-7A6B-494E-8037-99A116B4CBA4}"/>
    <dgm:cxn modelId="{F0821AF8-DD25-42AF-822A-5A7FF0EDC456}" srcId="{AF41E220-1E93-43BA-9C17-515CC5CAE2EE}" destId="{EB9F50A1-2F14-476F-A6E3-0955FDB818FC}" srcOrd="1" destOrd="0" parTransId="{4FEACA9B-F4DA-4C43-9125-1D667793F8E6}" sibTransId="{077C7520-5175-4F02-9D56-AB9C89CCA7A5}"/>
    <dgm:cxn modelId="{D930647F-86C8-49DF-89D3-66885C5D46A7}" type="presParOf" srcId="{D749805A-3DD4-414D-A9C3-9891018880EB}" destId="{F9642281-63CE-4584-908A-9610B125A6C0}" srcOrd="0" destOrd="0" presId="urn:microsoft.com/office/officeart/2005/8/layout/process5"/>
    <dgm:cxn modelId="{00D34AD7-80A3-45F8-8172-06449BA970B9}" type="presParOf" srcId="{D749805A-3DD4-414D-A9C3-9891018880EB}" destId="{A5FF98F4-3241-46EF-AB18-8C07B93CCE11}" srcOrd="1" destOrd="0" presId="urn:microsoft.com/office/officeart/2005/8/layout/process5"/>
    <dgm:cxn modelId="{E8446B7F-483F-4B8B-BE4C-0321997CF806}" type="presParOf" srcId="{A5FF98F4-3241-46EF-AB18-8C07B93CCE11}" destId="{CA4C2C14-1E49-4348-BC5E-8490F6CA8784}" srcOrd="0" destOrd="0" presId="urn:microsoft.com/office/officeart/2005/8/layout/process5"/>
    <dgm:cxn modelId="{5107635D-B71B-4F97-9373-45244AF82BB8}" type="presParOf" srcId="{D749805A-3DD4-414D-A9C3-9891018880EB}" destId="{6A31E5F1-0D8E-4A36-8BD6-AFA56302EC44}" srcOrd="2" destOrd="0" presId="urn:microsoft.com/office/officeart/2005/8/layout/process5"/>
    <dgm:cxn modelId="{1C952D63-9007-4807-91F0-60D0694E6DFE}" type="presParOf" srcId="{D749805A-3DD4-414D-A9C3-9891018880EB}" destId="{5231D1D9-8B25-4D2D-AED6-66A124AA2229}" srcOrd="3" destOrd="0" presId="urn:microsoft.com/office/officeart/2005/8/layout/process5"/>
    <dgm:cxn modelId="{8E420F3C-48D8-4321-8EE2-3523FA121A14}" type="presParOf" srcId="{5231D1D9-8B25-4D2D-AED6-66A124AA2229}" destId="{45B0E46E-8B6B-490D-AB70-61F12DB7B79A}" srcOrd="0" destOrd="0" presId="urn:microsoft.com/office/officeart/2005/8/layout/process5"/>
    <dgm:cxn modelId="{ABC239E4-FC40-427D-AB0D-2EF41696B943}" type="presParOf" srcId="{D749805A-3DD4-414D-A9C3-9891018880EB}" destId="{9E0319D3-A368-4CF5-86F2-4E66FEDC1BA7}" srcOrd="4" destOrd="0" presId="urn:microsoft.com/office/officeart/2005/8/layout/process5"/>
    <dgm:cxn modelId="{A8E2181E-39A8-4AC8-AA0A-96DDECA89ED6}" type="presParOf" srcId="{D749805A-3DD4-414D-A9C3-9891018880EB}" destId="{2D91B181-C266-4EF0-8790-48D28D83E8BB}" srcOrd="5" destOrd="0" presId="urn:microsoft.com/office/officeart/2005/8/layout/process5"/>
    <dgm:cxn modelId="{E61DA800-6680-4259-B122-BDAA0B378700}" type="presParOf" srcId="{2D91B181-C266-4EF0-8790-48D28D83E8BB}" destId="{1A35E29F-EB72-43D1-B340-EBB93BD9AADF}" srcOrd="0" destOrd="0" presId="urn:microsoft.com/office/officeart/2005/8/layout/process5"/>
    <dgm:cxn modelId="{F09AA95B-DF83-445F-87A7-B5AD3F1CDE3C}" type="presParOf" srcId="{D749805A-3DD4-414D-A9C3-9891018880EB}" destId="{BA82355E-06FB-4532-824B-19034F704EDC}" srcOrd="6" destOrd="0" presId="urn:microsoft.com/office/officeart/2005/8/layout/process5"/>
    <dgm:cxn modelId="{D6622FB1-4E10-49EB-A443-E698F9C15DBA}" type="presParOf" srcId="{D749805A-3DD4-414D-A9C3-9891018880EB}" destId="{9E7E4284-62B6-461B-8913-200DCB24D7B5}" srcOrd="7" destOrd="0" presId="urn:microsoft.com/office/officeart/2005/8/layout/process5"/>
    <dgm:cxn modelId="{CE7C6A86-E010-4A1A-98CC-4BBA468CBE44}" type="presParOf" srcId="{9E7E4284-62B6-461B-8913-200DCB24D7B5}" destId="{402789DB-60A0-4DD5-BE82-1E1A0E758AF1}" srcOrd="0" destOrd="0" presId="urn:microsoft.com/office/officeart/2005/8/layout/process5"/>
    <dgm:cxn modelId="{787728F8-CA8D-4279-BB78-6980247BA6E2}" type="presParOf" srcId="{D749805A-3DD4-414D-A9C3-9891018880EB}" destId="{D605F4C7-D39A-4A9B-8EF1-7F541287F620}" srcOrd="8" destOrd="0" presId="urn:microsoft.com/office/officeart/2005/8/layout/process5"/>
    <dgm:cxn modelId="{3B62637D-6969-4C70-854B-43BCE68B340E}" type="presParOf" srcId="{D749805A-3DD4-414D-A9C3-9891018880EB}" destId="{01C7CC15-7800-43E9-B403-627D51FDB585}" srcOrd="9" destOrd="0" presId="urn:microsoft.com/office/officeart/2005/8/layout/process5"/>
    <dgm:cxn modelId="{0FCE3C2C-05FB-4B8F-A089-0CF9439A580F}" type="presParOf" srcId="{01C7CC15-7800-43E9-B403-627D51FDB585}" destId="{2A5F1BAD-7E9F-466F-AE05-543F317F2D4E}" srcOrd="0" destOrd="0" presId="urn:microsoft.com/office/officeart/2005/8/layout/process5"/>
    <dgm:cxn modelId="{017A2CA7-8E6C-4CD5-9A40-7EFAB67B7248}" type="presParOf" srcId="{D749805A-3DD4-414D-A9C3-9891018880EB}" destId="{CB2D3153-0FAE-4D32-9202-C5F672EC5DEC}" srcOrd="10" destOrd="0" presId="urn:microsoft.com/office/officeart/2005/8/layout/process5"/>
    <dgm:cxn modelId="{EF6FDC99-2499-450F-9930-24014CC9D594}" type="presParOf" srcId="{D749805A-3DD4-414D-A9C3-9891018880EB}" destId="{8DFDA81A-B3AB-4FF7-8D1F-1DF0C4B2EED1}" srcOrd="11" destOrd="0" presId="urn:microsoft.com/office/officeart/2005/8/layout/process5"/>
    <dgm:cxn modelId="{6FF78977-B386-486C-900D-D314C5C4C139}" type="presParOf" srcId="{8DFDA81A-B3AB-4FF7-8D1F-1DF0C4B2EED1}" destId="{F42DB58E-EEF2-473E-8515-E9F0307BAAF8}" srcOrd="0" destOrd="0" presId="urn:microsoft.com/office/officeart/2005/8/layout/process5"/>
    <dgm:cxn modelId="{788B7E90-A89F-46B5-8BC5-B749CDDDC7E5}" type="presParOf" srcId="{D749805A-3DD4-414D-A9C3-9891018880EB}" destId="{38DAE438-2A6A-40B7-B527-71DBC88E5EAA}" srcOrd="12" destOrd="0" presId="urn:microsoft.com/office/officeart/2005/8/layout/process5"/>
    <dgm:cxn modelId="{9C64A720-9758-4436-BC27-116B7F7E1340}" type="presParOf" srcId="{D749805A-3DD4-414D-A9C3-9891018880EB}" destId="{37D5445A-19C0-4B21-982D-3353B48AAEC5}" srcOrd="13" destOrd="0" presId="urn:microsoft.com/office/officeart/2005/8/layout/process5"/>
    <dgm:cxn modelId="{3F5D5DAD-7385-4C90-85EC-0DD3546319D9}" type="presParOf" srcId="{37D5445A-19C0-4B21-982D-3353B48AAEC5}" destId="{5D835845-9329-47DC-BB61-9592CAFC8E52}" srcOrd="0" destOrd="0" presId="urn:microsoft.com/office/officeart/2005/8/layout/process5"/>
    <dgm:cxn modelId="{BFAE9960-071B-42C0-866B-4432BDFD2723}" type="presParOf" srcId="{D749805A-3DD4-414D-A9C3-9891018880EB}" destId="{0300041F-DABD-4719-A154-66687BAB6661}" srcOrd="14" destOrd="0" presId="urn:microsoft.com/office/officeart/2005/8/layout/process5"/>
    <dgm:cxn modelId="{8025B833-AFB6-4EF1-A35D-A6C3FA301D84}" type="presParOf" srcId="{D749805A-3DD4-414D-A9C3-9891018880EB}" destId="{C505BCA6-EAE9-4DFB-9E6C-2D6A96650EF5}" srcOrd="15" destOrd="0" presId="urn:microsoft.com/office/officeart/2005/8/layout/process5"/>
    <dgm:cxn modelId="{B9898835-B4B4-48B0-9295-4A5FF365BF12}" type="presParOf" srcId="{C505BCA6-EAE9-4DFB-9E6C-2D6A96650EF5}" destId="{6E7D32F1-6E80-43F3-80F1-F1E2811C6B85}" srcOrd="0" destOrd="0" presId="urn:microsoft.com/office/officeart/2005/8/layout/process5"/>
    <dgm:cxn modelId="{682771FB-A0CD-44BE-92F5-8E5820F68F79}" type="presParOf" srcId="{D749805A-3DD4-414D-A9C3-9891018880EB}" destId="{516CE324-3C82-4DAE-AC42-5475DB21274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2281-63CE-4584-908A-9610B125A6C0}">
      <dsp:nvSpPr>
        <dsp:cNvPr id="0" name=""/>
        <dsp:cNvSpPr/>
      </dsp:nvSpPr>
      <dsp:spPr>
        <a:xfrm>
          <a:off x="529861" y="399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>
              <a:latin typeface="Montserrat" pitchFamily="2" charset="0"/>
            </a:rPr>
            <a:t>Buka Link </a:t>
          </a:r>
          <a:r>
            <a:rPr lang="en-US" sz="1600" b="1" i="1" u="none" kern="1200" dirty="0" err="1">
              <a:latin typeface="Montserrat" pitchFamily="2" charset="0"/>
            </a:rPr>
            <a:t>Pendaftaran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568947" y="39485"/>
        <a:ext cx="2710780" cy="1256313"/>
      </dsp:txXfrm>
    </dsp:sp>
    <dsp:sp modelId="{A5FF98F4-3241-46EF-AB18-8C07B93CCE11}">
      <dsp:nvSpPr>
        <dsp:cNvPr id="0" name=""/>
        <dsp:cNvSpPr/>
      </dsp:nvSpPr>
      <dsp:spPr>
        <a:xfrm>
          <a:off x="3474399" y="448408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3474399" y="536101"/>
        <a:ext cx="262373" cy="263081"/>
      </dsp:txXfrm>
    </dsp:sp>
    <dsp:sp modelId="{6A31E5F1-0D8E-4A36-8BD6-AFA56302EC44}">
      <dsp:nvSpPr>
        <dsp:cNvPr id="0" name=""/>
        <dsp:cNvSpPr/>
      </dsp:nvSpPr>
      <dsp:spPr>
        <a:xfrm>
          <a:off x="4026020" y="399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>
              <a:latin typeface="Montserrat" pitchFamily="2" charset="0"/>
            </a:rPr>
            <a:t>Isi Data </a:t>
          </a:r>
          <a:r>
            <a:rPr lang="en-US" sz="1600" b="1" i="1" u="none" kern="1200" dirty="0" err="1">
              <a:latin typeface="Montserrat" pitchFamily="2" charset="0"/>
            </a:rPr>
            <a:t>Calon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Santri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4065106" y="39485"/>
        <a:ext cx="2710780" cy="1256313"/>
      </dsp:txXfrm>
    </dsp:sp>
    <dsp:sp modelId="{5231D1D9-8B25-4D2D-AED6-66A124AA2229}">
      <dsp:nvSpPr>
        <dsp:cNvPr id="0" name=""/>
        <dsp:cNvSpPr/>
      </dsp:nvSpPr>
      <dsp:spPr>
        <a:xfrm>
          <a:off x="6970558" y="448408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6970558" y="536101"/>
        <a:ext cx="262373" cy="263081"/>
      </dsp:txXfrm>
    </dsp:sp>
    <dsp:sp modelId="{9E0319D3-A368-4CF5-86F2-4E66FEDC1BA7}">
      <dsp:nvSpPr>
        <dsp:cNvPr id="0" name=""/>
        <dsp:cNvSpPr/>
      </dsp:nvSpPr>
      <dsp:spPr>
        <a:xfrm>
          <a:off x="7522178" y="399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>
              <a:latin typeface="Montserrat" pitchFamily="2" charset="0"/>
            </a:rPr>
            <a:t>Upload File Yang </a:t>
          </a:r>
          <a:r>
            <a:rPr lang="en-US" sz="1600" b="1" i="1" u="none" kern="1200" dirty="0" err="1">
              <a:latin typeface="Montserrat" pitchFamily="2" charset="0"/>
            </a:rPr>
            <a:t>Dibutuhkan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7561264" y="39485"/>
        <a:ext cx="2710780" cy="1256313"/>
      </dsp:txXfrm>
    </dsp:sp>
    <dsp:sp modelId="{2D91B181-C266-4EF0-8790-48D28D83E8BB}">
      <dsp:nvSpPr>
        <dsp:cNvPr id="0" name=""/>
        <dsp:cNvSpPr/>
      </dsp:nvSpPr>
      <dsp:spPr>
        <a:xfrm rot="5400000">
          <a:off x="8729245" y="1458646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-5400000">
        <a:off x="8785114" y="1490471"/>
        <a:ext cx="263081" cy="262373"/>
      </dsp:txXfrm>
    </dsp:sp>
    <dsp:sp modelId="{BA82355E-06FB-4532-824B-19034F704EDC}">
      <dsp:nvSpPr>
        <dsp:cNvPr id="0" name=""/>
        <dsp:cNvSpPr/>
      </dsp:nvSpPr>
      <dsp:spPr>
        <a:xfrm>
          <a:off x="7522178" y="2042090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>
              <a:latin typeface="Montserrat" pitchFamily="2" charset="0"/>
            </a:rPr>
            <a:t>Bayar </a:t>
          </a:r>
          <a:r>
            <a:rPr lang="en-US" sz="1600" b="1" i="1" u="none" kern="1200" dirty="0" err="1">
              <a:latin typeface="Montserrat" pitchFamily="2" charset="0"/>
            </a:rPr>
            <a:t>Biaya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Pendaftaran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7561264" y="2081176"/>
        <a:ext cx="2710780" cy="1256313"/>
      </dsp:txXfrm>
    </dsp:sp>
    <dsp:sp modelId="{9E7E4284-62B6-461B-8913-200DCB24D7B5}">
      <dsp:nvSpPr>
        <dsp:cNvPr id="0" name=""/>
        <dsp:cNvSpPr/>
      </dsp:nvSpPr>
      <dsp:spPr>
        <a:xfrm rot="10800000">
          <a:off x="6991774" y="2490099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10800000">
        <a:off x="7104219" y="2577792"/>
        <a:ext cx="262373" cy="263081"/>
      </dsp:txXfrm>
    </dsp:sp>
    <dsp:sp modelId="{D605F4C7-D39A-4A9B-8EF1-7F541287F620}">
      <dsp:nvSpPr>
        <dsp:cNvPr id="0" name=""/>
        <dsp:cNvSpPr/>
      </dsp:nvSpPr>
      <dsp:spPr>
        <a:xfrm>
          <a:off x="4026020" y="2042090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 err="1">
              <a:latin typeface="Montserrat" pitchFamily="2" charset="0"/>
            </a:rPr>
            <a:t>Verifikasi</a:t>
          </a:r>
          <a:r>
            <a:rPr lang="en-US" sz="1600" b="1" i="1" u="none" kern="1200" dirty="0">
              <a:latin typeface="Montserrat" pitchFamily="2" charset="0"/>
            </a:rPr>
            <a:t> Data 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4065106" y="2081176"/>
        <a:ext cx="2710780" cy="1256313"/>
      </dsp:txXfrm>
    </dsp:sp>
    <dsp:sp modelId="{01C7CC15-7800-43E9-B403-627D51FDB585}">
      <dsp:nvSpPr>
        <dsp:cNvPr id="0" name=""/>
        <dsp:cNvSpPr/>
      </dsp:nvSpPr>
      <dsp:spPr>
        <a:xfrm rot="10800000">
          <a:off x="3495615" y="2490099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10800000">
        <a:off x="3608060" y="2577792"/>
        <a:ext cx="262373" cy="263081"/>
      </dsp:txXfrm>
    </dsp:sp>
    <dsp:sp modelId="{CB2D3153-0FAE-4D32-9202-C5F672EC5DEC}">
      <dsp:nvSpPr>
        <dsp:cNvPr id="0" name=""/>
        <dsp:cNvSpPr/>
      </dsp:nvSpPr>
      <dsp:spPr>
        <a:xfrm>
          <a:off x="529861" y="2042090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 err="1">
              <a:latin typeface="Montserrat" pitchFamily="2" charset="0"/>
            </a:rPr>
            <a:t>Koreksi</a:t>
          </a:r>
          <a:r>
            <a:rPr lang="en-US" sz="1600" b="1" i="1" u="none" kern="1200" dirty="0">
              <a:latin typeface="Montserrat" pitchFamily="2" charset="0"/>
            </a:rPr>
            <a:t> Data yang </a:t>
          </a:r>
          <a:r>
            <a:rPr lang="en-US" sz="1600" b="1" i="1" u="none" kern="1200" dirty="0" err="1">
              <a:latin typeface="Montserrat" pitchFamily="2" charset="0"/>
            </a:rPr>
            <a:t>Keliru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568947" y="2081176"/>
        <a:ext cx="2710780" cy="1256313"/>
      </dsp:txXfrm>
    </dsp:sp>
    <dsp:sp modelId="{8DFDA81A-B3AB-4FF7-8D1F-1DF0C4B2EED1}">
      <dsp:nvSpPr>
        <dsp:cNvPr id="0" name=""/>
        <dsp:cNvSpPr/>
      </dsp:nvSpPr>
      <dsp:spPr>
        <a:xfrm rot="5400000">
          <a:off x="1736928" y="3500337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 rot="-5400000">
        <a:off x="1792797" y="3532162"/>
        <a:ext cx="263081" cy="262373"/>
      </dsp:txXfrm>
    </dsp:sp>
    <dsp:sp modelId="{38DAE438-2A6A-40B7-B527-71DBC88E5EAA}">
      <dsp:nvSpPr>
        <dsp:cNvPr id="0" name=""/>
        <dsp:cNvSpPr/>
      </dsp:nvSpPr>
      <dsp:spPr>
        <a:xfrm>
          <a:off x="529861" y="4083781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 err="1">
              <a:latin typeface="Montserrat" pitchFamily="2" charset="0"/>
            </a:rPr>
            <a:t>Mendapatkan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Kartu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Calon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Santri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568947" y="4122867"/>
        <a:ext cx="2710780" cy="1256313"/>
      </dsp:txXfrm>
    </dsp:sp>
    <dsp:sp modelId="{37D5445A-19C0-4B21-982D-3353B48AAEC5}">
      <dsp:nvSpPr>
        <dsp:cNvPr id="0" name=""/>
        <dsp:cNvSpPr/>
      </dsp:nvSpPr>
      <dsp:spPr>
        <a:xfrm>
          <a:off x="3474399" y="4531791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3474399" y="4619484"/>
        <a:ext cx="262373" cy="263081"/>
      </dsp:txXfrm>
    </dsp:sp>
    <dsp:sp modelId="{0300041F-DABD-4719-A154-66687BAB6661}">
      <dsp:nvSpPr>
        <dsp:cNvPr id="0" name=""/>
        <dsp:cNvSpPr/>
      </dsp:nvSpPr>
      <dsp:spPr>
        <a:xfrm>
          <a:off x="4026020" y="4083781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 err="1">
              <a:latin typeface="Montserrat" pitchFamily="2" charset="0"/>
            </a:rPr>
            <a:t>Mengikuti</a:t>
          </a:r>
          <a:r>
            <a:rPr lang="en-US" sz="1600" b="1" i="1" u="none" kern="1200" dirty="0">
              <a:latin typeface="Montserrat" pitchFamily="2" charset="0"/>
            </a:rPr>
            <a:t> </a:t>
          </a:r>
          <a:r>
            <a:rPr lang="en-US" sz="1600" b="1" i="1" u="none" kern="1200" dirty="0" err="1">
              <a:latin typeface="Montserrat" pitchFamily="2" charset="0"/>
            </a:rPr>
            <a:t>Matrikulasi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4065106" y="4122867"/>
        <a:ext cx="2710780" cy="1256313"/>
      </dsp:txXfrm>
    </dsp:sp>
    <dsp:sp modelId="{C505BCA6-EAE9-4DFB-9E6C-2D6A96650EF5}">
      <dsp:nvSpPr>
        <dsp:cNvPr id="0" name=""/>
        <dsp:cNvSpPr/>
      </dsp:nvSpPr>
      <dsp:spPr>
        <a:xfrm>
          <a:off x="6970558" y="4531791"/>
          <a:ext cx="374818" cy="4384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6970558" y="4619484"/>
        <a:ext cx="262373" cy="263081"/>
      </dsp:txXfrm>
    </dsp:sp>
    <dsp:sp modelId="{516CE324-3C82-4DAE-AC42-5475DB21274E}">
      <dsp:nvSpPr>
        <dsp:cNvPr id="0" name=""/>
        <dsp:cNvSpPr/>
      </dsp:nvSpPr>
      <dsp:spPr>
        <a:xfrm>
          <a:off x="7522178" y="4083781"/>
          <a:ext cx="2788952" cy="1334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0" rIns="144000" bIns="0" numCol="1" spcCol="1270" anchor="ctr" anchorCtr="1">
          <a:noAutofit/>
        </a:bodyPr>
        <a:lstStyle/>
        <a:p>
          <a:pPr marL="0" lvl="0" indent="0" algn="ctr" defTabSz="711200">
            <a:lnSpc>
              <a:spcPct val="125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600" b="1" i="1" u="none" kern="1200" dirty="0">
              <a:latin typeface="Montserrat" pitchFamily="2" charset="0"/>
            </a:rPr>
            <a:t>Daftar </a:t>
          </a:r>
          <a:r>
            <a:rPr lang="en-US" sz="1600" b="1" i="1" u="none" kern="1200" dirty="0" err="1">
              <a:latin typeface="Montserrat" pitchFamily="2" charset="0"/>
            </a:rPr>
            <a:t>Ulang</a:t>
          </a:r>
          <a:endParaRPr lang="en-ID" sz="1600" b="1" i="1" u="none" kern="1200" dirty="0">
            <a:latin typeface="Montserrat" pitchFamily="2" charset="0"/>
          </a:endParaRPr>
        </a:p>
      </dsp:txBody>
      <dsp:txXfrm>
        <a:off x="7561264" y="4122867"/>
        <a:ext cx="2710780" cy="1256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0864-0BE0-4D3A-A6B9-87C117438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8FE41-824C-4EAE-BB34-6F6D06863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BDD8-9B83-4EF3-B93E-AF695634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06EB-823F-432E-94AC-A583ED80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401E-8A91-4017-96D1-E20DB14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494-D430-46FD-BE1C-7F95424C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932C1-4B29-4CFD-96AE-B8C4AB0A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97B-7895-400F-8E59-566C25C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4757-AD14-4696-8E57-E35E907C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06C1-5C49-4302-A0BD-3C7D1740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32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E51E5-6CD9-4420-9D21-8E4F95CE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39317-20CC-471C-A9C6-FC0FC376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8649-7EA0-4BA0-B389-974EE5C4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0D07-802A-470A-B062-BC1A7E83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35DE-7AAA-4669-AF04-9FDECDF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710-3AD4-4944-B167-9796B091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1FB0-9CB3-430B-BAEC-CA95DFB3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E109-5ED5-4900-A278-6C72E6B8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B5CF-087E-43F7-AB1B-9333CCE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D9C5-6D2E-46B0-B297-8D4BA5F6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81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D665-2826-45C2-8C8F-4BA1CD0B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D30A-E32A-44BA-8877-4C86063C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DE79-5D25-4524-BCC4-580C8E73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988A-094A-428B-B33F-3255633E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BD17-4D6C-401C-9669-B4C5F1A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36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EAF1-6A6E-4E5B-A99F-43B8C43D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96C-2D65-42D9-85E0-B8A50EF79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FF47-8690-48E5-A2DD-DFB126A3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337B-61B5-4817-A1EF-EF9C6606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BE0B-0435-4DA0-97CC-B7362A7D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1AF9-16F0-4414-B7D8-BD45ADBC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44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EADD-8543-4525-BC7D-1052F584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4BF1-3A5A-4319-B62E-3C0FF044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4DA0-17C3-4B06-87B2-6B7A1D1C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FEE3C-D1A4-433D-BE99-BD800E1CD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7EE71-C65B-4821-9340-ED4DF8797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0387D-143F-43BE-8379-EBC93CB0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6FF6D-791E-4E9B-992B-5A352B47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C3855-E543-4CFC-AB8F-F6100D0B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CC0-E104-4D1A-9165-B1D80B6F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DA9B-D02A-4173-984F-9E46B90C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3D71B-D0F3-443C-9A6F-5188A02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5F313-D5F7-46AF-9F50-E21CDA6D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1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17042-AF3D-426E-88AA-98A1E3A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705DE-0CA8-4857-87E0-F67D7FD9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FB9A-2E4A-4CD0-8710-64B71DF5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8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7BF-CE65-4B26-89E1-E1D6705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E1BB-BAF7-452B-8955-6D3A3FC7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1660-B7F4-4B98-9357-41946DEA4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27AD-02C3-483C-B168-EDC7B0CB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0DA7F-84B7-4634-8B15-B20D410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D30DE-A459-4C48-A085-D2700123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5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880E-DA9B-41AE-A9A7-E7D4B195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A90DF-FEB9-4852-9416-6CE1CE9A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C7259-1EE4-4EDA-8859-44A55992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0043-8623-4442-A6C2-3DC9207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FA7DE-0ECE-4A2F-B694-48E3D76A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8B2D-8D58-4CAD-B7B9-C45924F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91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FAC75-7A86-49DE-A2BE-6FC22BAD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376F-6D7D-4313-992C-4188110C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79C00-401F-4951-BE21-0A20BC868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50AF-906B-4884-A173-0C2B0F5C09A4}" type="datetimeFigureOut">
              <a:rPr lang="en-ID" smtClean="0"/>
              <a:t>23/09/2024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8101-DC6F-46A1-9199-59D4A13A8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96BC-955F-4582-8EF3-830B9071C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D717-B79D-41F5-8B1C-7C7F5EDCA5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2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7941-AEDD-4B79-9FC4-CDD93AE9C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00F5E-5083-4D5F-9786-E93EA276C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1EAC7-718B-48FA-B030-34472736E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486388"/>
              </p:ext>
            </p:extLst>
          </p:nvPr>
        </p:nvGraphicFramePr>
        <p:xfrm>
          <a:off x="650790" y="719666"/>
          <a:ext cx="108409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5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SERVER-MULTIMEDIA</dc:creator>
  <cp:lastModifiedBy>SERVER-MULTIMEDIA</cp:lastModifiedBy>
  <cp:revision>3</cp:revision>
  <dcterms:created xsi:type="dcterms:W3CDTF">2024-09-23T14:14:11Z</dcterms:created>
  <dcterms:modified xsi:type="dcterms:W3CDTF">2024-09-23T14:36:12Z</dcterms:modified>
</cp:coreProperties>
</file>