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1" r:id="rId5"/>
    <p:sldId id="274" r:id="rId6"/>
    <p:sldId id="320" r:id="rId7"/>
    <p:sldId id="321" r:id="rId8"/>
    <p:sldId id="322" r:id="rId9"/>
    <p:sldId id="278" r:id="rId10"/>
    <p:sldId id="277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62" y="6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AAD01-9F91-4973-BE0D-123A9592116C}"/>
              </a:ext>
            </a:extLst>
          </p:cNvPr>
          <p:cNvSpPr txBox="1"/>
          <p:nvPr/>
        </p:nvSpPr>
        <p:spPr>
          <a:xfrm>
            <a:off x="1727475" y="3850418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spc="600" dirty="0" smtClean="0">
                <a:solidFill>
                  <a:schemeClr val="accent1"/>
                </a:solidFill>
                <a:cs typeface="Arial" pitchFamily="34" charset="0"/>
              </a:rPr>
              <a:t>Sara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7547E4F-5C76-4D91-B003-02F9BB5160BF}"/>
              </a:ext>
            </a:extLst>
          </p:cNvPr>
          <p:cNvSpPr txBox="1"/>
          <p:nvPr/>
        </p:nvSpPr>
        <p:spPr>
          <a:xfrm>
            <a:off x="1277279" y="733187"/>
            <a:ext cx="433013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 smtClean="0">
                <a:solidFill>
                  <a:schemeClr val="bg1"/>
                </a:solidFill>
                <a:cs typeface="Arial" pitchFamily="34" charset="0"/>
              </a:rPr>
              <a:t>Artificial Intelegent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702" y="6077526"/>
            <a:ext cx="20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Adi Saepul Anwar 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43A87006200129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EACE2C-F0BB-4B26-BDA0-E1B66FC049A7}"/>
              </a:ext>
            </a:extLst>
          </p:cNvPr>
          <p:cNvSpPr txBox="1"/>
          <p:nvPr/>
        </p:nvSpPr>
        <p:spPr>
          <a:xfrm>
            <a:off x="5307569" y="2800480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What’s that?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7A4661-D2A4-40E5-9248-83B3298A506A}"/>
              </a:ext>
            </a:extLst>
          </p:cNvPr>
          <p:cNvSpPr txBox="1"/>
          <p:nvPr/>
        </p:nvSpPr>
        <p:spPr>
          <a:xfrm>
            <a:off x="6241288" y="664363"/>
            <a:ext cx="52595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Kecerdasan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buatan</a:t>
            </a:r>
            <a:r>
              <a:rPr lang="id-ID" sz="2400" dirty="0" smtClean="0">
                <a:solidFill>
                  <a:schemeClr val="bg1"/>
                </a:solidFill>
              </a:rPr>
              <a:t> (Artificial Intelegent)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didasarkan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pada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prinsip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bahwa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kecerdasan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manusia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dapat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didefinisikan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sedemikian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rupa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sehingga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mesin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dapat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dengan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mudah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menirunya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menjalankan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tugas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dari</a:t>
            </a:r>
            <a:r>
              <a:rPr lang="en-GB" sz="2400" dirty="0">
                <a:solidFill>
                  <a:schemeClr val="bg1"/>
                </a:solidFill>
              </a:rPr>
              <a:t> yang paling </a:t>
            </a:r>
            <a:r>
              <a:rPr lang="en-GB" sz="2400" dirty="0" err="1">
                <a:solidFill>
                  <a:schemeClr val="bg1"/>
                </a:solidFill>
              </a:rPr>
              <a:t>sederhana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hingga</a:t>
            </a:r>
            <a:r>
              <a:rPr lang="en-GB" sz="2400" dirty="0">
                <a:solidFill>
                  <a:schemeClr val="bg1"/>
                </a:solidFill>
              </a:rPr>
              <a:t> yang </a:t>
            </a:r>
            <a:r>
              <a:rPr lang="en-GB" sz="2400" dirty="0" err="1">
                <a:solidFill>
                  <a:schemeClr val="bg1"/>
                </a:solidFill>
              </a:rPr>
              <a:t>lebih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kompleks</a:t>
            </a:r>
            <a:r>
              <a:rPr lang="en-GB" sz="2400" dirty="0">
                <a:solidFill>
                  <a:schemeClr val="bg1"/>
                </a:solidFill>
              </a:rPr>
              <a:t>. </a:t>
            </a:r>
            <a:r>
              <a:rPr lang="en-GB" sz="2400" dirty="0" err="1">
                <a:solidFill>
                  <a:schemeClr val="bg1"/>
                </a:solidFill>
              </a:rPr>
              <a:t>Tujuan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kecerdasan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buatan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meliputi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pembelajaran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penalaran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dan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persepsi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2C12F7-AE9B-40D2-A6C4-2F1B6BC860EE}"/>
              </a:ext>
            </a:extLst>
          </p:cNvPr>
          <p:cNvSpPr txBox="1"/>
          <p:nvPr/>
        </p:nvSpPr>
        <p:spPr>
          <a:xfrm>
            <a:off x="1867438" y="664363"/>
            <a:ext cx="33347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Artificial Intelegent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2C12F7-AE9B-40D2-A6C4-2F1B6BC860EE}"/>
              </a:ext>
            </a:extLst>
          </p:cNvPr>
          <p:cNvSpPr txBox="1"/>
          <p:nvPr/>
        </p:nvSpPr>
        <p:spPr>
          <a:xfrm>
            <a:off x="1867438" y="664363"/>
            <a:ext cx="33347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Artificial Intelegent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48" y="427964"/>
            <a:ext cx="5829300" cy="52773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69248" y="5705342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https://medium.com/evolve-machine-learners/mengenal-machine-learning-6c4a48db48b0</a:t>
            </a:r>
          </a:p>
        </p:txBody>
      </p:sp>
    </p:spTree>
    <p:extLst>
      <p:ext uri="{BB962C8B-B14F-4D97-AF65-F5344CB8AC3E}">
        <p14:creationId xmlns:p14="http://schemas.microsoft.com/office/powerpoint/2010/main" val="3930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-1" y="767255"/>
            <a:ext cx="9581883" cy="275371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256912" y="1225853"/>
            <a:ext cx="89128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</a:t>
            </a:r>
            <a:r>
              <a:rPr lang="id-ID" altLang="ko-KR" sz="4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ext to Speech – Speech to Text</a:t>
            </a:r>
            <a:endParaRPr lang="en-US" altLang="ko-KR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7203AE6-F5A6-4660-966A-9904F52EDE9C}"/>
              </a:ext>
            </a:extLst>
          </p:cNvPr>
          <p:cNvSpPr/>
          <p:nvPr/>
        </p:nvSpPr>
        <p:spPr>
          <a:xfrm>
            <a:off x="2438400" y="4771223"/>
            <a:ext cx="97536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89AED7-11FF-4C54-B665-A4B98C9C38DF}"/>
              </a:ext>
            </a:extLst>
          </p:cNvPr>
          <p:cNvSpPr txBox="1"/>
          <p:nvPr/>
        </p:nvSpPr>
        <p:spPr>
          <a:xfrm>
            <a:off x="3773510" y="5061901"/>
            <a:ext cx="8126569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T</a:t>
            </a:r>
            <a:r>
              <a:rPr lang="id-ID" altLang="ko-KR" sz="3600" dirty="0">
                <a:solidFill>
                  <a:schemeClr val="bg1"/>
                </a:solidFill>
                <a:cs typeface="Arial" pitchFamily="34" charset="0"/>
              </a:rPr>
              <a:t>ext to Speech – Speech </a:t>
            </a:r>
            <a:r>
              <a:rPr lang="id-ID" altLang="ko-KR" sz="3600" dirty="0" smtClean="0">
                <a:solidFill>
                  <a:schemeClr val="bg1"/>
                </a:solidFill>
                <a:cs typeface="Arial" pitchFamily="34" charset="0"/>
              </a:rPr>
              <a:t>to Text</a:t>
            </a:r>
            <a:endParaRPr lang="en-US" altLang="ko-KR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E82544C-5535-455B-9961-FD87736E60CD}"/>
              </a:ext>
            </a:extLst>
          </p:cNvPr>
          <p:cNvSpPr txBox="1"/>
          <p:nvPr/>
        </p:nvSpPr>
        <p:spPr>
          <a:xfrm>
            <a:off x="894801" y="1987554"/>
            <a:ext cx="1082096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Suatu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sistem</a:t>
            </a:r>
            <a:r>
              <a:rPr lang="en-GB" sz="2400" dirty="0">
                <a:solidFill>
                  <a:schemeClr val="bg1"/>
                </a:solidFill>
              </a:rPr>
              <a:t> </a:t>
            </a:r>
            <a:r>
              <a:rPr lang="en-GB" sz="2400" b="1" i="1" dirty="0">
                <a:solidFill>
                  <a:schemeClr val="bg1"/>
                </a:solidFill>
              </a:rPr>
              <a:t>Text-To-Speech</a:t>
            </a:r>
            <a:r>
              <a:rPr lang="en-GB" sz="2400" b="1" dirty="0">
                <a:solidFill>
                  <a:schemeClr val="bg1"/>
                </a:solidFill>
              </a:rPr>
              <a:t> (TTS)</a:t>
            </a:r>
            <a:r>
              <a:rPr lang="en-GB" sz="2400" dirty="0">
                <a:solidFill>
                  <a:schemeClr val="bg1"/>
                </a:solidFill>
              </a:rPr>
              <a:t> </a:t>
            </a:r>
            <a:r>
              <a:rPr lang="en-GB" sz="2400" dirty="0" err="1">
                <a:solidFill>
                  <a:schemeClr val="bg1"/>
                </a:solidFill>
              </a:rPr>
              <a:t>dapat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didefinisikan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sebagai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sistem</a:t>
            </a:r>
            <a:r>
              <a:rPr lang="en-GB" sz="2400" dirty="0">
                <a:solidFill>
                  <a:schemeClr val="bg1"/>
                </a:solidFill>
              </a:rPr>
              <a:t> yang </a:t>
            </a:r>
            <a:r>
              <a:rPr lang="en-GB" sz="2400" dirty="0" err="1">
                <a:solidFill>
                  <a:schemeClr val="bg1"/>
                </a:solidFill>
              </a:rPr>
              <a:t>dapat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mengubah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suatu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teks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menjadi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ucapan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secara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otomatis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melalui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fonetisasi</a:t>
            </a:r>
            <a:r>
              <a:rPr lang="en-GB" sz="2400" dirty="0">
                <a:solidFill>
                  <a:schemeClr val="bg1"/>
                </a:solidFill>
              </a:rPr>
              <a:t> (</a:t>
            </a:r>
            <a:r>
              <a:rPr lang="en-GB" sz="2400" dirty="0" err="1">
                <a:solidFill>
                  <a:schemeClr val="bg1"/>
                </a:solidFill>
              </a:rPr>
              <a:t>penyusunan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fonem-fonem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untuk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membentuk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ucapan</a:t>
            </a:r>
            <a:r>
              <a:rPr lang="en-GB" sz="2400" dirty="0">
                <a:solidFill>
                  <a:schemeClr val="bg1"/>
                </a:solidFill>
              </a:rPr>
              <a:t>). </a:t>
            </a:r>
            <a:r>
              <a:rPr lang="en-GB" sz="2400" dirty="0" err="1">
                <a:solidFill>
                  <a:schemeClr val="bg1"/>
                </a:solidFill>
              </a:rPr>
              <a:t>Sebuah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sistem</a:t>
            </a:r>
            <a:r>
              <a:rPr lang="en-GB" sz="2400" dirty="0">
                <a:solidFill>
                  <a:schemeClr val="bg1"/>
                </a:solidFill>
              </a:rPr>
              <a:t> TTS </a:t>
            </a:r>
            <a:r>
              <a:rPr lang="en-GB" sz="2400" dirty="0" err="1">
                <a:solidFill>
                  <a:schemeClr val="bg1"/>
                </a:solidFill>
              </a:rPr>
              <a:t>dapat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mengucapkan</a:t>
            </a:r>
            <a:r>
              <a:rPr lang="en-GB" sz="2400" dirty="0">
                <a:solidFill>
                  <a:schemeClr val="bg1"/>
                </a:solidFill>
              </a:rPr>
              <a:t> kata </a:t>
            </a:r>
            <a:r>
              <a:rPr lang="en-GB" sz="2400" dirty="0" err="1">
                <a:solidFill>
                  <a:schemeClr val="bg1"/>
                </a:solidFill>
              </a:rPr>
              <a:t>apapun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sebab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kosa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katanya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tidak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terbatas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00472"/>
            <a:ext cx="11573197" cy="848779"/>
          </a:xfrm>
          <a:prstGeom prst="rect">
            <a:avLst/>
          </a:prstGeom>
        </p:spPr>
        <p:txBody>
          <a:bodyPr/>
          <a:lstStyle/>
          <a:p>
            <a:r>
              <a:rPr lang="id-ID" dirty="0" smtClean="0"/>
              <a:t>Flow Chart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832428" y="2147222"/>
            <a:ext cx="2622010" cy="6089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print</a:t>
            </a:r>
          </a:p>
          <a:p>
            <a:pPr algn="ctr"/>
            <a:r>
              <a:rPr lang="id-ID" sz="1400" dirty="0"/>
              <a:t>Initializing Sara </a:t>
            </a:r>
            <a:r>
              <a:rPr lang="id-ID" sz="1400" dirty="0" smtClean="0"/>
              <a:t>..</a:t>
            </a:r>
            <a:endParaRPr lang="id-ID" sz="1400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1153535" y="3205000"/>
            <a:ext cx="1955814" cy="84256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153535" y="3248164"/>
            <a:ext cx="1955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>
                <a:solidFill>
                  <a:schemeClr val="bg1"/>
                </a:solidFill>
              </a:rPr>
              <a:t>speak</a:t>
            </a:r>
          </a:p>
          <a:p>
            <a:pPr algn="ctr"/>
            <a:r>
              <a:rPr lang="id-ID" sz="1400" dirty="0">
                <a:solidFill>
                  <a:schemeClr val="bg1"/>
                </a:solidFill>
              </a:rPr>
              <a:t>Wishme</a:t>
            </a:r>
          </a:p>
          <a:p>
            <a:pPr algn="ctr"/>
            <a:r>
              <a:rPr lang="id-ID" sz="1400" dirty="0">
                <a:solidFill>
                  <a:schemeClr val="bg1"/>
                </a:solidFill>
              </a:rPr>
              <a:t>takecommand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886571" y="4496374"/>
            <a:ext cx="2521324" cy="1049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If say wikipedia/...according wikipedia</a:t>
            </a:r>
            <a:endParaRPr lang="en-GB" sz="1200" dirty="0"/>
          </a:p>
        </p:txBody>
      </p:sp>
      <p:sp>
        <p:nvSpPr>
          <p:cNvPr id="10" name="Flowchart: Connector 9"/>
          <p:cNvSpPr/>
          <p:nvPr/>
        </p:nvSpPr>
        <p:spPr>
          <a:xfrm>
            <a:off x="1948451" y="5809027"/>
            <a:ext cx="389964" cy="3899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</a:t>
            </a:r>
            <a:endParaRPr lang="en-GB" dirty="0"/>
          </a:p>
        </p:txBody>
      </p:sp>
      <p:sp>
        <p:nvSpPr>
          <p:cNvPr id="12" name="Flowchart: Connector 11"/>
          <p:cNvSpPr/>
          <p:nvPr/>
        </p:nvSpPr>
        <p:spPr>
          <a:xfrm>
            <a:off x="5316071" y="1403183"/>
            <a:ext cx="389964" cy="3899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</a:t>
            </a:r>
            <a:endParaRPr lang="en-GB" dirty="0"/>
          </a:p>
        </p:txBody>
      </p:sp>
      <p:sp>
        <p:nvSpPr>
          <p:cNvPr id="14" name="Flowchart: Data 13"/>
          <p:cNvSpPr/>
          <p:nvPr/>
        </p:nvSpPr>
        <p:spPr>
          <a:xfrm>
            <a:off x="4200048" y="2147222"/>
            <a:ext cx="2622010" cy="6089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Print and speak</a:t>
            </a:r>
          </a:p>
          <a:p>
            <a:pPr algn="ctr"/>
            <a:r>
              <a:rPr lang="id-ID" sz="1400" dirty="0" smtClean="0"/>
              <a:t>result</a:t>
            </a:r>
            <a:endParaRPr lang="id-ID" sz="1400" dirty="0"/>
          </a:p>
        </p:txBody>
      </p:sp>
      <p:sp>
        <p:nvSpPr>
          <p:cNvPr id="16" name="Flowchart: Data 15"/>
          <p:cNvSpPr/>
          <p:nvPr/>
        </p:nvSpPr>
        <p:spPr>
          <a:xfrm>
            <a:off x="4005066" y="3248164"/>
            <a:ext cx="2622010" cy="7994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Elif say</a:t>
            </a:r>
          </a:p>
          <a:p>
            <a:pPr algn="ctr"/>
            <a:r>
              <a:rPr lang="id-ID" sz="1400" dirty="0" smtClean="0"/>
              <a:t>“open youtube”</a:t>
            </a:r>
            <a:endParaRPr lang="id-ID" sz="1400" dirty="0"/>
          </a:p>
        </p:txBody>
      </p:sp>
      <p:sp>
        <p:nvSpPr>
          <p:cNvPr id="17" name="Flowchart: Data 16"/>
          <p:cNvSpPr/>
          <p:nvPr/>
        </p:nvSpPr>
        <p:spPr>
          <a:xfrm>
            <a:off x="4005066" y="4496374"/>
            <a:ext cx="2622010" cy="7994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Open chrome browser and url youtube</a:t>
            </a:r>
            <a:endParaRPr lang="id-ID" sz="1400" dirty="0"/>
          </a:p>
        </p:txBody>
      </p:sp>
      <p:sp>
        <p:nvSpPr>
          <p:cNvPr id="18" name="Flowchart: Data 17"/>
          <p:cNvSpPr/>
          <p:nvPr/>
        </p:nvSpPr>
        <p:spPr>
          <a:xfrm>
            <a:off x="8326054" y="2052005"/>
            <a:ext cx="2622010" cy="7994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Elif say “open google”</a:t>
            </a:r>
            <a:endParaRPr lang="id-ID" sz="14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5316071" y="5761762"/>
            <a:ext cx="389964" cy="3899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B</a:t>
            </a:r>
            <a:endParaRPr lang="en-GB" dirty="0"/>
          </a:p>
        </p:txBody>
      </p:sp>
      <p:sp>
        <p:nvSpPr>
          <p:cNvPr id="20" name="Flowchart: Connector 19"/>
          <p:cNvSpPr/>
          <p:nvPr/>
        </p:nvSpPr>
        <p:spPr>
          <a:xfrm>
            <a:off x="9442077" y="1308271"/>
            <a:ext cx="389964" cy="3899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B</a:t>
            </a:r>
            <a:endParaRPr lang="en-GB" dirty="0"/>
          </a:p>
        </p:txBody>
      </p:sp>
      <p:sp>
        <p:nvSpPr>
          <p:cNvPr id="21" name="Flowchart: Data 20"/>
          <p:cNvSpPr/>
          <p:nvPr/>
        </p:nvSpPr>
        <p:spPr>
          <a:xfrm>
            <a:off x="8186511" y="3277547"/>
            <a:ext cx="2622010" cy="7994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Open chrome browser and </a:t>
            </a:r>
            <a:r>
              <a:rPr lang="id-ID" sz="1400" dirty="0" smtClean="0"/>
              <a:t>url google</a:t>
            </a:r>
            <a:endParaRPr lang="id-ID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38415" y="5492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yes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131441" y="1892580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54721" y="2756191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143433" y="4083827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54721" y="5545704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505280" y="18029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05280" y="279375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505280" y="4047565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505280" y="530892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633527" y="169823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633527" y="28450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>
            <a:off x="706428" y="4905302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0428" y="466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0428" y="5021039"/>
            <a:ext cx="0" cy="1406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0428" y="6427694"/>
            <a:ext cx="6533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8905061" y="5862032"/>
            <a:ext cx="1048870" cy="4311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end</a:t>
            </a:r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126278" y="4896566"/>
            <a:ext cx="20797" cy="1531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26278" y="4897656"/>
            <a:ext cx="914403" cy="10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/>
          <p:cNvSpPr/>
          <p:nvPr/>
        </p:nvSpPr>
        <p:spPr>
          <a:xfrm>
            <a:off x="8019883" y="4503089"/>
            <a:ext cx="2622010" cy="7994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Speak “thank you, have a nice day”</a:t>
            </a:r>
            <a:endParaRPr lang="id-ID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490862" y="3755995"/>
            <a:ext cx="914403" cy="10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405265" y="3728547"/>
            <a:ext cx="10266" cy="1817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9442077" y="5577127"/>
            <a:ext cx="194912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9407711" y="5317676"/>
            <a:ext cx="0" cy="491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/>
          <p:cNvSpPr/>
          <p:nvPr/>
        </p:nvSpPr>
        <p:spPr>
          <a:xfrm>
            <a:off x="1630286" y="1323405"/>
            <a:ext cx="1048870" cy="4311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Algoritma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840ADE7-B287-45AD-B7F3-62D2A6F56861}"/>
              </a:ext>
            </a:extLst>
          </p:cNvPr>
          <p:cNvSpPr txBox="1"/>
          <p:nvPr/>
        </p:nvSpPr>
        <p:spPr>
          <a:xfrm flipH="1">
            <a:off x="539919" y="1124719"/>
            <a:ext cx="43211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 smtClean="0">
                <a:solidFill>
                  <a:schemeClr val="tx1"/>
                </a:solidFill>
                <a:cs typeface="Arial" pitchFamily="34" charset="0"/>
              </a:rPr>
              <a:t>Program = Assistan Speech Recognition</a:t>
            </a:r>
          </a:p>
          <a:p>
            <a:endParaRPr lang="id-ID" altLang="ko-KR" sz="1400" dirty="0">
              <a:cs typeface="Arial" pitchFamily="34" charset="0"/>
            </a:endParaRPr>
          </a:p>
          <a:p>
            <a:r>
              <a:rPr lang="id-ID" altLang="ko-KR" sz="1400" b="1" dirty="0" smtClean="0">
                <a:solidFill>
                  <a:schemeClr val="tx1"/>
                </a:solidFill>
                <a:cs typeface="Arial" pitchFamily="34" charset="0"/>
              </a:rPr>
              <a:t>Kamus : </a:t>
            </a:r>
            <a:endParaRPr lang="id-ID" altLang="ko-KR" sz="14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id-ID" altLang="ko-KR" sz="1400" dirty="0" smtClean="0">
                <a:solidFill>
                  <a:schemeClr val="tx1"/>
                </a:solidFill>
                <a:cs typeface="Arial" pitchFamily="34" charset="0"/>
              </a:rPr>
              <a:t>datetime=integer, Speak=string</a:t>
            </a:r>
          </a:p>
          <a:p>
            <a:endParaRPr lang="id-ID" altLang="ko-KR" sz="1400" dirty="0">
              <a:cs typeface="Arial" pitchFamily="34" charset="0"/>
            </a:endParaRPr>
          </a:p>
          <a:p>
            <a:r>
              <a:rPr lang="id-ID" altLang="ko-KR" sz="1400" b="1" dirty="0" smtClean="0">
                <a:solidFill>
                  <a:schemeClr val="tx1"/>
                </a:solidFill>
                <a:cs typeface="Arial" pitchFamily="34" charset="0"/>
              </a:rPr>
              <a:t>Deklarasi Algoritma:</a:t>
            </a:r>
          </a:p>
          <a:p>
            <a:endParaRPr lang="id-ID" altLang="ko-KR" sz="1400" dirty="0"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altLang="ko-KR" sz="1400" dirty="0" smtClean="0">
                <a:solidFill>
                  <a:schemeClr val="tx1"/>
                </a:solidFill>
                <a:cs typeface="Arial" pitchFamily="34" charset="0"/>
              </a:rPr>
              <a:t>Sub program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altLang="ko-KR" sz="1400" dirty="0" smtClean="0">
                <a:cs typeface="Arial" pitchFamily="34" charset="0"/>
              </a:rPr>
              <a:t>Speak()</a:t>
            </a:r>
            <a:endParaRPr lang="id-ID" altLang="ko-KR" sz="1400" dirty="0">
              <a:cs typeface="Arial" pitchFamily="34" charset="0"/>
            </a:endParaRPr>
          </a:p>
          <a:p>
            <a:pPr>
              <a:tabLst>
                <a:tab pos="269875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say(text)</a:t>
            </a:r>
          </a:p>
          <a:p>
            <a:pPr>
              <a:tabLst>
                <a:tab pos="269875" algn="l"/>
              </a:tabLst>
            </a:pPr>
            <a:endParaRPr lang="id-ID" altLang="ko-KR" sz="1400" dirty="0"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269875" algn="l"/>
              </a:tabLst>
            </a:pPr>
            <a:r>
              <a:rPr lang="id-ID" altLang="ko-KR" sz="1400" dirty="0" smtClean="0">
                <a:cs typeface="Arial" pitchFamily="34" charset="0"/>
              </a:rPr>
              <a:t>Wishme()</a:t>
            </a:r>
          </a:p>
          <a:p>
            <a:pPr>
              <a:tabLst>
                <a:tab pos="269875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if hour &gt;=00.00 and &lt; 12.00</a:t>
            </a:r>
          </a:p>
          <a:p>
            <a:pPr>
              <a:tabLst>
                <a:tab pos="269875" algn="l"/>
                <a:tab pos="4492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	speak “good morning”</a:t>
            </a:r>
          </a:p>
          <a:p>
            <a:pPr>
              <a:tabLst>
                <a:tab pos="269875" algn="l"/>
                <a:tab pos="4492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elif hour &gt;= 12.00 and &lt; 18.00</a:t>
            </a:r>
          </a:p>
          <a:p>
            <a:pPr>
              <a:tabLst>
                <a:tab pos="269875" algn="l"/>
                <a:tab pos="4492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	speak “good Afternoon”</a:t>
            </a:r>
          </a:p>
          <a:p>
            <a:pPr>
              <a:tabLst>
                <a:tab pos="269875" algn="l"/>
                <a:tab pos="4492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else </a:t>
            </a:r>
          </a:p>
          <a:p>
            <a:pPr>
              <a:tabLst>
                <a:tab pos="269875" algn="l"/>
                <a:tab pos="4492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	speak “good evening”</a:t>
            </a:r>
          </a:p>
          <a:p>
            <a:pPr>
              <a:tabLst>
                <a:tab pos="269875" algn="l"/>
                <a:tab pos="449263" algn="l"/>
              </a:tabLst>
            </a:pPr>
            <a:endParaRPr lang="id-ID" altLang="ko-KR" sz="1400" dirty="0" smtClean="0"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269875" algn="l"/>
                <a:tab pos="449263" algn="l"/>
              </a:tabLst>
            </a:pPr>
            <a:r>
              <a:rPr lang="id-ID" altLang="ko-KR" sz="1400" dirty="0" smtClean="0">
                <a:cs typeface="Arial" pitchFamily="34" charset="0"/>
              </a:rPr>
              <a:t>Takecommand()</a:t>
            </a:r>
          </a:p>
          <a:p>
            <a:pPr>
              <a:tabLst>
                <a:tab pos="269875" algn="l"/>
                <a:tab pos="4492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with microphone</a:t>
            </a:r>
          </a:p>
          <a:p>
            <a:pPr>
              <a:tabLst>
                <a:tab pos="269875" algn="l"/>
                <a:tab pos="4492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print “listening..”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840ADE7-B287-45AD-B7F3-62D2A6F56861}"/>
              </a:ext>
            </a:extLst>
          </p:cNvPr>
          <p:cNvSpPr txBox="1"/>
          <p:nvPr/>
        </p:nvSpPr>
        <p:spPr>
          <a:xfrm flipH="1">
            <a:off x="5077484" y="1133332"/>
            <a:ext cx="43211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id-ID" altLang="ko-KR" sz="1400" dirty="0" smtClean="0">
                <a:cs typeface="Arial" pitchFamily="34" charset="0"/>
              </a:rPr>
              <a:t>	try 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	print “recognizing ...”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	print “user said:  ”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except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	print “Say that again please”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Return microphone</a:t>
            </a:r>
          </a:p>
          <a:p>
            <a:pPr>
              <a:tabLst>
                <a:tab pos="179388" algn="l"/>
                <a:tab pos="360363" algn="l"/>
              </a:tabLst>
            </a:pPr>
            <a:endParaRPr lang="id-ID" altLang="ko-KR" sz="1400" dirty="0"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Program Utama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Wishme()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speak()</a:t>
            </a:r>
          </a:p>
          <a:p>
            <a:pPr marL="285750" indent="-285750">
              <a:buFont typeface="Wingdings" panose="05000000000000000000" pitchFamily="2" charset="2"/>
              <a:buChar char="§"/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Takecommand()</a:t>
            </a:r>
          </a:p>
          <a:p>
            <a:pPr>
              <a:tabLst>
                <a:tab pos="179388" algn="l"/>
                <a:tab pos="360363" algn="l"/>
              </a:tabLst>
            </a:pPr>
            <a:endParaRPr lang="id-ID" altLang="ko-KR" sz="1400" dirty="0">
              <a:cs typeface="Arial" pitchFamily="34" charset="0"/>
            </a:endParaRP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If user say “wikipedia/ ... According wikipedia”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call library wikipedia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print result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say result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elif user say “open youtube”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open chrome browser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open url youtube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Elif user say “open google”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open chrome browser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>
                <a:cs typeface="Arial" pitchFamily="34" charset="0"/>
              </a:rPr>
              <a:t>	</a:t>
            </a:r>
            <a:r>
              <a:rPr lang="id-ID" altLang="ko-KR" sz="1400" dirty="0" smtClean="0">
                <a:cs typeface="Arial" pitchFamily="34" charset="0"/>
              </a:rPr>
              <a:t>open url  google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Else speak “thank you, have a nice day”</a:t>
            </a:r>
          </a:p>
          <a:p>
            <a:pPr>
              <a:tabLst>
                <a:tab pos="179388" algn="l"/>
                <a:tab pos="360363" algn="l"/>
              </a:tabLst>
            </a:pPr>
            <a:r>
              <a:rPr lang="id-ID" altLang="ko-KR" sz="1400" dirty="0" smtClean="0">
                <a:cs typeface="Arial" pitchFamily="34" charset="0"/>
              </a:rPr>
              <a:t>Endif.</a:t>
            </a: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162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IT</cp:lastModifiedBy>
  <cp:revision>154</cp:revision>
  <dcterms:created xsi:type="dcterms:W3CDTF">2019-01-14T06:35:35Z</dcterms:created>
  <dcterms:modified xsi:type="dcterms:W3CDTF">2020-12-14T13:16:39Z</dcterms:modified>
</cp:coreProperties>
</file>