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8"/>
  </p:notes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197212-5085-4D26-BE0F-9F75AECCD7D2}" type="datetimeFigureOut">
              <a:rPr lang="en-US" smtClean="0"/>
              <a:pPr/>
              <a:t>11/22/2017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030002-DC69-455C-AFEC-5665F191072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030002-DC69-455C-AFEC-5665F1910721}"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27E2EE7-6195-434F-87D2-F1977311EE11}" type="datetimeFigureOut">
              <a:rPr lang="en-US" smtClean="0"/>
              <a:pPr/>
              <a:t>11/22/2017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34858D4-51B4-4092-BE72-A62BC158079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7E2EE7-6195-434F-87D2-F1977311EE11}" type="datetimeFigureOut">
              <a:rPr lang="en-US" smtClean="0"/>
              <a:pPr/>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858D4-51B4-4092-BE72-A62BC158079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7E2EE7-6195-434F-87D2-F1977311EE11}" type="datetimeFigureOut">
              <a:rPr lang="en-US" smtClean="0"/>
              <a:pPr/>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858D4-51B4-4092-BE72-A62BC158079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7E2EE7-6195-434F-87D2-F1977311EE11}" type="datetimeFigureOut">
              <a:rPr lang="en-US" smtClean="0"/>
              <a:pPr/>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858D4-51B4-4092-BE72-A62BC158079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27E2EE7-6195-434F-87D2-F1977311EE11}" type="datetimeFigureOut">
              <a:rPr lang="en-US" smtClean="0"/>
              <a:pPr/>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858D4-51B4-4092-BE72-A62BC158079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27E2EE7-6195-434F-87D2-F1977311EE11}" type="datetimeFigureOut">
              <a:rPr lang="en-US" smtClean="0"/>
              <a:pPr/>
              <a:t>11/22/2017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858D4-51B4-4092-BE72-A62BC158079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27E2EE7-6195-434F-87D2-F1977311EE11}" type="datetimeFigureOut">
              <a:rPr lang="en-US" smtClean="0"/>
              <a:pPr/>
              <a:t>11/22/2017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4858D4-51B4-4092-BE72-A62BC158079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27E2EE7-6195-434F-87D2-F1977311EE11}" type="datetimeFigureOut">
              <a:rPr lang="en-US" smtClean="0"/>
              <a:pPr/>
              <a:t>11/22/2017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858D4-51B4-4092-BE72-A62BC158079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E2EE7-6195-434F-87D2-F1977311EE11}" type="datetimeFigureOut">
              <a:rPr lang="en-US" smtClean="0"/>
              <a:pPr/>
              <a:t>11/22/2017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4858D4-51B4-4092-BE72-A62BC158079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27E2EE7-6195-434F-87D2-F1977311EE11}" type="datetimeFigureOut">
              <a:rPr lang="en-US" smtClean="0"/>
              <a:pPr/>
              <a:t>11/22/2017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858D4-51B4-4092-BE72-A62BC158079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27E2EE7-6195-434F-87D2-F1977311EE11}" type="datetimeFigureOut">
              <a:rPr lang="en-US" smtClean="0"/>
              <a:pPr/>
              <a:t>11/22/2017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34858D4-51B4-4092-BE72-A62BC158079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27E2EE7-6195-434F-87D2-F1977311EE11}" type="datetimeFigureOut">
              <a:rPr lang="en-US" smtClean="0"/>
              <a:pPr/>
              <a:t>11/22/2017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34858D4-51B4-4092-BE72-A62BC158079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Innovation In Android Technology</a:t>
            </a:r>
            <a:br>
              <a:rPr lang="en-US" b="1" dirty="0" smtClean="0"/>
            </a:br>
            <a:endParaRPr lang="en-US" dirty="0"/>
          </a:p>
        </p:txBody>
      </p:sp>
      <p:sp>
        <p:nvSpPr>
          <p:cNvPr id="3" name="Subtitle 2"/>
          <p:cNvSpPr>
            <a:spLocks noGrp="1"/>
          </p:cNvSpPr>
          <p:nvPr>
            <p:ph type="subTitle" idx="1"/>
          </p:nvPr>
        </p:nvSpPr>
        <p:spPr>
          <a:xfrm>
            <a:off x="228600" y="3228536"/>
            <a:ext cx="8159496" cy="1752600"/>
          </a:xfrm>
        </p:spPr>
        <p:txBody>
          <a:bodyPr numCol="1">
            <a:normAutofit/>
          </a:bodyPr>
          <a:lstStyle/>
          <a:p>
            <a:r>
              <a:rPr lang="en-US" dirty="0" smtClean="0"/>
              <a:t>1.Pengenalan</a:t>
            </a:r>
          </a:p>
          <a:p>
            <a:r>
              <a:rPr lang="en-US" dirty="0" smtClean="0"/>
              <a:t>2.Development</a:t>
            </a:r>
          </a:p>
          <a:p>
            <a:r>
              <a:rPr lang="en-US" dirty="0" smtClean="0"/>
              <a:t>3.Security</a:t>
            </a:r>
          </a:p>
        </p:txBody>
      </p:sp>
      <p:pic>
        <p:nvPicPr>
          <p:cNvPr id="1026" name="Picture 2" descr="C:\Users\PDAK-Dev\Pictures\amiklogo.png"/>
          <p:cNvPicPr>
            <a:picLocks noChangeAspect="1" noChangeArrowheads="1"/>
          </p:cNvPicPr>
          <p:nvPr/>
        </p:nvPicPr>
        <p:blipFill>
          <a:blip r:embed="rId2" cstate="print"/>
          <a:srcRect/>
          <a:stretch>
            <a:fillRect/>
          </a:stretch>
        </p:blipFill>
        <p:spPr bwMode="auto">
          <a:xfrm>
            <a:off x="457200" y="1905000"/>
            <a:ext cx="3581400" cy="3543164"/>
          </a:xfrm>
          <a:prstGeom prst="rect">
            <a:avLst/>
          </a:prstGeom>
          <a:noFill/>
        </p:spPr>
      </p:pic>
      <p:pic>
        <p:nvPicPr>
          <p:cNvPr id="1030" name="Picture 6" descr="C:\Users\PDAK-Dev\Pictures\tux_in_android_robot_costume_2_by_whidden-d3aq9k0.png"/>
          <p:cNvPicPr>
            <a:picLocks noChangeAspect="1" noChangeArrowheads="1"/>
          </p:cNvPicPr>
          <p:nvPr/>
        </p:nvPicPr>
        <p:blipFill>
          <a:blip r:embed="rId3" cstate="print"/>
          <a:srcRect/>
          <a:stretch>
            <a:fillRect/>
          </a:stretch>
        </p:blipFill>
        <p:spPr bwMode="auto">
          <a:xfrm>
            <a:off x="3276600" y="3254533"/>
            <a:ext cx="3136900" cy="3603467"/>
          </a:xfrm>
          <a:prstGeom prst="rect">
            <a:avLst/>
          </a:prstGeom>
          <a:noFill/>
        </p:spPr>
      </p:pic>
      <p:pic>
        <p:nvPicPr>
          <p:cNvPr id="1031" name="Picture 7" descr="C:\Users\PDAK-Dev\Pictures\infotechlogo.png"/>
          <p:cNvPicPr>
            <a:picLocks noChangeAspect="1" noChangeArrowheads="1"/>
          </p:cNvPicPr>
          <p:nvPr/>
        </p:nvPicPr>
        <p:blipFill>
          <a:blip r:embed="rId4" cstate="print"/>
          <a:srcRect/>
          <a:stretch>
            <a:fillRect/>
          </a:stretch>
        </p:blipFill>
        <p:spPr bwMode="auto">
          <a:xfrm>
            <a:off x="5791200" y="4724400"/>
            <a:ext cx="2743200" cy="12192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600" cy="704088"/>
          </a:xfrm>
        </p:spPr>
        <p:txBody>
          <a:bodyPr>
            <a:normAutofit fontScale="90000"/>
          </a:bodyPr>
          <a:lstStyle/>
          <a:p>
            <a:r>
              <a:rPr lang="en-US" dirty="0" smtClean="0"/>
              <a:t>Android life cycle</a:t>
            </a:r>
            <a:endParaRPr lang="en-US" dirty="0"/>
          </a:p>
        </p:txBody>
      </p:sp>
      <p:pic>
        <p:nvPicPr>
          <p:cNvPr id="4" name="Content Placeholder 3" descr="C:\Users\PDAK-Dev\Pictures\activity-lifecyle.png"/>
          <p:cNvPicPr>
            <a:picLocks noGrp="1"/>
          </p:cNvPicPr>
          <p:nvPr>
            <p:ph idx="1"/>
          </p:nvPr>
        </p:nvPicPr>
        <p:blipFill>
          <a:blip r:embed="rId2" cstate="print"/>
          <a:stretch>
            <a:fillRect/>
          </a:stretch>
        </p:blipFill>
        <p:spPr bwMode="auto">
          <a:xfrm>
            <a:off x="1752600" y="1143000"/>
            <a:ext cx="6019800" cy="51816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856488"/>
          </a:xfrm>
        </p:spPr>
        <p:txBody>
          <a:bodyPr/>
          <a:lstStyle/>
          <a:p>
            <a:r>
              <a:rPr lang="en-US" dirty="0" smtClean="0"/>
              <a:t>Cara </a:t>
            </a:r>
            <a:r>
              <a:rPr lang="en-US" dirty="0" err="1" smtClean="0"/>
              <a:t>kerja</a:t>
            </a:r>
            <a:r>
              <a:rPr lang="en-US" dirty="0" smtClean="0"/>
              <a:t> </a:t>
            </a:r>
            <a:r>
              <a:rPr lang="en-US" dirty="0" smtClean="0"/>
              <a:t>Android</a:t>
            </a:r>
            <a:endParaRPr lang="en-US" dirty="0"/>
          </a:p>
        </p:txBody>
      </p:sp>
      <p:pic>
        <p:nvPicPr>
          <p:cNvPr id="4" name="Picture 3" descr="C:\Users\PDAK-Dev\Pictures\php-mysql-rest-api-for-android.png"/>
          <p:cNvPicPr/>
          <p:nvPr/>
        </p:nvPicPr>
        <p:blipFill>
          <a:blip r:embed="rId2" cstate="print"/>
          <a:srcRect/>
          <a:stretch>
            <a:fillRect/>
          </a:stretch>
        </p:blipFill>
        <p:spPr bwMode="auto">
          <a:xfrm>
            <a:off x="609600" y="2248951"/>
            <a:ext cx="7924800" cy="3466049"/>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1.Java </a:t>
            </a:r>
            <a:r>
              <a:rPr lang="en-US" dirty="0" err="1" smtClean="0"/>
              <a:t>dan</a:t>
            </a:r>
            <a:r>
              <a:rPr lang="en-US" dirty="0" smtClean="0"/>
              <a:t> </a:t>
            </a:r>
            <a:r>
              <a:rPr lang="en-US" dirty="0" err="1" smtClean="0"/>
              <a:t>json</a:t>
            </a:r>
            <a:r>
              <a:rPr lang="en-US" dirty="0" smtClean="0"/>
              <a:t> </a:t>
            </a:r>
            <a:r>
              <a:rPr lang="en-US" dirty="0" err="1" smtClean="0"/>
              <a:t>respon</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3352800" cy="4525963"/>
          </a:xfrm>
        </p:spPr>
        <p:txBody>
          <a:bodyPr>
            <a:normAutofit fontScale="85000" lnSpcReduction="10000"/>
          </a:bodyPr>
          <a:lstStyle/>
          <a:p>
            <a:r>
              <a:rPr lang="en-US" b="1" dirty="0" smtClean="0"/>
              <a:t>package </a:t>
            </a:r>
            <a:r>
              <a:rPr lang="en-US" dirty="0" err="1" smtClean="0"/>
              <a:t>tulisandigital.com.swipe;</a:t>
            </a:r>
            <a:r>
              <a:rPr lang="en-US" b="1" dirty="0" err="1" smtClean="0"/>
              <a:t>public</a:t>
            </a:r>
            <a:r>
              <a:rPr lang="en-US" b="1" dirty="0" smtClean="0"/>
              <a:t> class </a:t>
            </a:r>
            <a:r>
              <a:rPr lang="en-US" dirty="0" err="1" smtClean="0"/>
              <a:t>MainActivity</a:t>
            </a:r>
            <a:r>
              <a:rPr lang="en-US" dirty="0" smtClean="0"/>
              <a:t> </a:t>
            </a:r>
            <a:r>
              <a:rPr lang="en-US" b="1" dirty="0" smtClean="0"/>
              <a:t>extends </a:t>
            </a:r>
            <a:r>
              <a:rPr lang="en-US" dirty="0" err="1" smtClean="0"/>
              <a:t>AppCompatActivity</a:t>
            </a:r>
            <a:r>
              <a:rPr lang="en-US" dirty="0" smtClean="0"/>
              <a:t> {</a:t>
            </a:r>
            <a:br>
              <a:rPr lang="en-US" dirty="0" smtClean="0"/>
            </a:br>
            <a:r>
              <a:rPr lang="en-US" dirty="0" smtClean="0"/>
              <a:t/>
            </a:r>
            <a:br>
              <a:rPr lang="en-US" dirty="0" smtClean="0"/>
            </a:br>
            <a:r>
              <a:rPr lang="en-US" dirty="0" smtClean="0"/>
              <a:t>    @Override</a:t>
            </a:r>
            <a:br>
              <a:rPr lang="en-US" dirty="0" smtClean="0"/>
            </a:br>
            <a:r>
              <a:rPr lang="en-US" dirty="0" smtClean="0"/>
              <a:t>    </a:t>
            </a:r>
            <a:r>
              <a:rPr lang="en-US" b="1" dirty="0" smtClean="0"/>
              <a:t>protected void </a:t>
            </a:r>
            <a:r>
              <a:rPr lang="en-US" dirty="0" err="1" smtClean="0"/>
              <a:t>onCreate</a:t>
            </a:r>
            <a:r>
              <a:rPr lang="en-US" dirty="0" smtClean="0"/>
              <a:t>(Bundle </a:t>
            </a:r>
            <a:r>
              <a:rPr lang="en-US" dirty="0" err="1" smtClean="0"/>
              <a:t>savedInstanceState</a:t>
            </a:r>
            <a:r>
              <a:rPr lang="en-US" dirty="0" smtClean="0"/>
              <a:t>) {</a:t>
            </a:r>
            <a:br>
              <a:rPr lang="en-US" dirty="0" smtClean="0"/>
            </a:br>
            <a:r>
              <a:rPr lang="en-US" dirty="0" smtClean="0"/>
              <a:t>        </a:t>
            </a:r>
            <a:r>
              <a:rPr lang="en-US" b="1" dirty="0" err="1" smtClean="0"/>
              <a:t>super</a:t>
            </a:r>
            <a:r>
              <a:rPr lang="en-US" dirty="0" err="1" smtClean="0"/>
              <a:t>.onCreate</a:t>
            </a:r>
            <a:r>
              <a:rPr lang="en-US" dirty="0" smtClean="0"/>
              <a:t>(</a:t>
            </a:r>
            <a:r>
              <a:rPr lang="en-US" dirty="0" err="1" smtClean="0"/>
              <a:t>savedInstanceState</a:t>
            </a:r>
            <a:endParaRPr lang="en-US" dirty="0" smtClean="0"/>
          </a:p>
          <a:p>
            <a:r>
              <a:rPr lang="en-US" dirty="0" smtClean="0"/>
              <a:t>);}}</a:t>
            </a:r>
            <a:endParaRPr lang="en-US" dirty="0"/>
          </a:p>
        </p:txBody>
      </p:sp>
      <p:pic>
        <p:nvPicPr>
          <p:cNvPr id="6" name="Picture 5"/>
          <p:cNvPicPr/>
          <p:nvPr/>
        </p:nvPicPr>
        <p:blipFill>
          <a:blip r:embed="rId2" cstate="print"/>
          <a:srcRect l="23489" t="16152" r="56833" b="36844"/>
          <a:stretch>
            <a:fillRect/>
          </a:stretch>
        </p:blipFill>
        <p:spPr bwMode="auto">
          <a:xfrm>
            <a:off x="4114800" y="1143000"/>
            <a:ext cx="4343400" cy="5257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077200" cy="838200"/>
          </a:xfrm>
        </p:spPr>
        <p:txBody>
          <a:bodyPr>
            <a:normAutofit/>
          </a:bodyPr>
          <a:lstStyle/>
          <a:p>
            <a:r>
              <a:rPr lang="en-US" sz="3000" dirty="0" err="1" smtClean="0"/>
              <a:t>Api</a:t>
            </a:r>
            <a:r>
              <a:rPr lang="en-US" sz="3000" dirty="0" smtClean="0"/>
              <a:t> (</a:t>
            </a:r>
            <a:r>
              <a:rPr lang="en-US" sz="3000" dirty="0" err="1" smtClean="0"/>
              <a:t>Aplication</a:t>
            </a:r>
            <a:r>
              <a:rPr lang="en-US" sz="3000" dirty="0" smtClean="0"/>
              <a:t> Programming Interface) &amp; Database</a:t>
            </a:r>
            <a:endParaRPr lang="en-US" sz="3000" dirty="0"/>
          </a:p>
        </p:txBody>
      </p:sp>
      <p:pic>
        <p:nvPicPr>
          <p:cNvPr id="4" name="Content Placeholder 3"/>
          <p:cNvPicPr>
            <a:picLocks noGrp="1"/>
          </p:cNvPicPr>
          <p:nvPr>
            <p:ph idx="1"/>
          </p:nvPr>
        </p:nvPicPr>
        <p:blipFill>
          <a:blip r:embed="rId2" cstate="print"/>
          <a:srcRect t="8733" r="2027" b="70628"/>
          <a:stretch>
            <a:fillRect/>
          </a:stretch>
        </p:blipFill>
        <p:spPr bwMode="auto">
          <a:xfrm>
            <a:off x="457200" y="1676400"/>
            <a:ext cx="8153400" cy="1143000"/>
          </a:xfrm>
          <a:prstGeom prst="rect">
            <a:avLst/>
          </a:prstGeom>
          <a:noFill/>
          <a:ln w="9525">
            <a:noFill/>
            <a:miter lim="800000"/>
            <a:headEnd/>
            <a:tailEnd/>
          </a:ln>
        </p:spPr>
      </p:pic>
      <p:pic>
        <p:nvPicPr>
          <p:cNvPr id="5" name="Picture 4"/>
          <p:cNvPicPr/>
          <p:nvPr/>
        </p:nvPicPr>
        <p:blipFill>
          <a:blip r:embed="rId3" cstate="print"/>
          <a:srcRect l="13668" t="17922" r="35997" b="50051"/>
          <a:stretch>
            <a:fillRect/>
          </a:stretch>
        </p:blipFill>
        <p:spPr bwMode="auto">
          <a:xfrm>
            <a:off x="381000" y="3200400"/>
            <a:ext cx="8382000" cy="27432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600" cy="838200"/>
          </a:xfrm>
        </p:spPr>
        <p:txBody>
          <a:bodyPr/>
          <a:lstStyle/>
          <a:p>
            <a:r>
              <a:rPr lang="en-US" dirty="0" smtClean="0"/>
              <a:t>Security Android</a:t>
            </a:r>
            <a:endParaRPr lang="en-US" dirty="0"/>
          </a:p>
        </p:txBody>
      </p:sp>
      <p:pic>
        <p:nvPicPr>
          <p:cNvPr id="4" name="Content Placeholder 3" descr="C:\Users\PDAK-Dev\Pictures\android_software_stack.png"/>
          <p:cNvPicPr>
            <a:picLocks noGrp="1"/>
          </p:cNvPicPr>
          <p:nvPr>
            <p:ph idx="1"/>
          </p:nvPr>
        </p:nvPicPr>
        <p:blipFill>
          <a:blip r:embed="rId2" cstate="print"/>
          <a:srcRect/>
          <a:stretch>
            <a:fillRect/>
          </a:stretch>
        </p:blipFill>
        <p:spPr bwMode="auto">
          <a:xfrm>
            <a:off x="1905000" y="1981200"/>
            <a:ext cx="5791200" cy="4438096"/>
          </a:xfrm>
          <a:prstGeom prst="rect">
            <a:avLst/>
          </a:prstGeom>
          <a:noFill/>
          <a:ln w="9525">
            <a:noFill/>
            <a:miter lim="800000"/>
            <a:headEnd/>
            <a:tailEnd/>
          </a:ln>
        </p:spPr>
      </p:pic>
      <p:sp>
        <p:nvSpPr>
          <p:cNvPr id="5" name="Title 1"/>
          <p:cNvSpPr txBox="1">
            <a:spLocks/>
          </p:cNvSpPr>
          <p:nvPr/>
        </p:nvSpPr>
        <p:spPr>
          <a:xfrm>
            <a:off x="152400" y="1600200"/>
            <a:ext cx="3657600" cy="609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err="1" smtClean="0">
                <a:ln>
                  <a:noFill/>
                </a:ln>
                <a:solidFill>
                  <a:schemeClr val="tx1"/>
                </a:solidFill>
                <a:effectLst/>
                <a:uLnTx/>
                <a:uFillTx/>
                <a:latin typeface="+mj-lt"/>
                <a:ea typeface="+mj-ea"/>
                <a:cs typeface="+mj-cs"/>
              </a:rPr>
              <a:t>Komponen</a:t>
            </a:r>
            <a:r>
              <a:rPr kumimoji="0" lang="en-US" sz="2400" b="0" i="0" u="none" strike="noStrike" kern="1200" cap="none" spc="0" normalizeH="0" baseline="0" noProof="0" dirty="0" smtClean="0">
                <a:ln>
                  <a:noFill/>
                </a:ln>
                <a:solidFill>
                  <a:schemeClr val="tx1"/>
                </a:solidFill>
                <a:effectLst/>
                <a:uLnTx/>
                <a:uFillTx/>
                <a:latin typeface="+mj-lt"/>
                <a:ea typeface="+mj-ea"/>
                <a:cs typeface="+mj-cs"/>
              </a:rPr>
              <a:t> Android</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normAutofit fontScale="55000" lnSpcReduction="20000"/>
          </a:bodyPr>
          <a:lstStyle/>
          <a:p>
            <a:r>
              <a:rPr lang="en-US" sz="3300" b="1" dirty="0" err="1" smtClean="0"/>
              <a:t>Dipandang</a:t>
            </a:r>
            <a:r>
              <a:rPr lang="en-US" sz="3300" b="1" dirty="0" smtClean="0"/>
              <a:t> </a:t>
            </a:r>
            <a:r>
              <a:rPr lang="en-US" sz="3300" b="1" dirty="0" err="1" smtClean="0"/>
              <a:t>dari</a:t>
            </a:r>
            <a:r>
              <a:rPr lang="en-US" sz="3300" b="1" dirty="0" smtClean="0"/>
              <a:t> </a:t>
            </a:r>
            <a:r>
              <a:rPr lang="en-US" sz="3300" b="1" dirty="0" err="1" smtClean="0"/>
              <a:t>konsumsi</a:t>
            </a:r>
            <a:r>
              <a:rPr lang="en-US" sz="3300" b="1" dirty="0" smtClean="0"/>
              <a:t> </a:t>
            </a:r>
            <a:r>
              <a:rPr lang="en-US" sz="3300" b="1" dirty="0" err="1" smtClean="0"/>
              <a:t>pasar</a:t>
            </a:r>
            <a:r>
              <a:rPr lang="en-US" sz="3300" b="1" dirty="0" smtClean="0"/>
              <a:t> </a:t>
            </a:r>
            <a:r>
              <a:rPr lang="en-US" dirty="0" smtClean="0"/>
              <a:t/>
            </a:r>
            <a:br>
              <a:rPr lang="en-US" dirty="0" smtClean="0"/>
            </a:br>
            <a:endParaRPr lang="en-US" b="1" u="sng" dirty="0" smtClean="0"/>
          </a:p>
          <a:p>
            <a:pPr>
              <a:buNone/>
            </a:pPr>
            <a:r>
              <a:rPr lang="en-US" b="1" dirty="0" smtClean="0"/>
              <a:t>	</a:t>
            </a:r>
            <a:r>
              <a:rPr lang="id-ID" b="1" dirty="0" smtClean="0"/>
              <a:t>Layanan </a:t>
            </a:r>
            <a:r>
              <a:rPr lang="id-ID" b="1" dirty="0" smtClean="0"/>
              <a:t>keamanan Google </a:t>
            </a:r>
            <a:r>
              <a:rPr lang="en-US" b="1" dirty="0" smtClean="0"/>
              <a:t> :</a:t>
            </a:r>
            <a:endParaRPr lang="en-US" b="1" dirty="0" smtClean="0"/>
          </a:p>
          <a:p>
            <a:r>
              <a:rPr lang="id-ID" dirty="0" smtClean="0"/>
              <a:t>Google menyediakan serangkaian layanan berbasis cloud yang tersedia untuk perangkat Android yang kompatibel dengan Google Mobile Services. Meskipun layanan ini bukan bagian dari Proyek Open Source Android, namun perangkat ini disertakan di banyak perangkat Android. </a:t>
            </a:r>
            <a:r>
              <a:rPr lang="en-US" dirty="0" smtClean="0"/>
              <a:t>  </a:t>
            </a:r>
            <a:endParaRPr lang="en-US" dirty="0" smtClean="0"/>
          </a:p>
          <a:p>
            <a:pPr>
              <a:buNone/>
            </a:pPr>
            <a:r>
              <a:rPr lang="en-US" dirty="0" smtClean="0"/>
              <a:t/>
            </a:r>
            <a:br>
              <a:rPr lang="en-US" dirty="0" smtClean="0"/>
            </a:br>
            <a:r>
              <a:rPr lang="en-US" b="1" dirty="0" err="1" smtClean="0"/>
              <a:t>Dipandang</a:t>
            </a:r>
            <a:r>
              <a:rPr lang="en-US" b="1" dirty="0" smtClean="0"/>
              <a:t> </a:t>
            </a:r>
            <a:r>
              <a:rPr lang="en-US" b="1" dirty="0" err="1" smtClean="0"/>
              <a:t>dari</a:t>
            </a:r>
            <a:r>
              <a:rPr lang="en-US" b="1" dirty="0" smtClean="0"/>
              <a:t> resource </a:t>
            </a:r>
            <a:r>
              <a:rPr lang="en-US" b="1" dirty="0" err="1" smtClean="0"/>
              <a:t>aplikasi</a:t>
            </a:r>
            <a:r>
              <a:rPr lang="en-US" b="1" dirty="0" smtClean="0"/>
              <a:t>  </a:t>
            </a:r>
            <a:endParaRPr lang="en-US" dirty="0" smtClean="0"/>
          </a:p>
          <a:p>
            <a:r>
              <a:rPr lang="id-ID" dirty="0" smtClean="0"/>
              <a:t>Verifikasi Aplikasi: </a:t>
            </a:r>
            <a:r>
              <a:rPr lang="en-US" dirty="0" smtClean="0"/>
              <a:t/>
            </a:r>
            <a:br>
              <a:rPr lang="en-US" dirty="0" smtClean="0"/>
            </a:br>
            <a:r>
              <a:rPr lang="id-ID" dirty="0" smtClean="0"/>
              <a:t>Peringatkan </a:t>
            </a:r>
            <a:r>
              <a:rPr lang="id-ID" dirty="0" smtClean="0"/>
              <a:t>atau blok secara otomatis pemasangan aplikasi berbahaya, dan terus pindai aplikasi pada perangkat, peringatan tentang atau menghapus aplikasi berbahaya.</a:t>
            </a:r>
            <a:r>
              <a:rPr lang="en-US" dirty="0" smtClean="0"/>
              <a:t>  </a:t>
            </a:r>
          </a:p>
          <a:p>
            <a:r>
              <a:rPr lang="id-ID" dirty="0" smtClean="0"/>
              <a:t>API pihak ketiga untuk menentukan apakah perangkat kompatibel dengan </a:t>
            </a:r>
            <a:r>
              <a:rPr lang="en-US" dirty="0" smtClean="0"/>
              <a:t>device, </a:t>
            </a:r>
            <a:r>
              <a:rPr lang="en-US" dirty="0" err="1" smtClean="0"/>
              <a:t>guna</a:t>
            </a:r>
            <a:r>
              <a:rPr lang="en-US" dirty="0" smtClean="0"/>
              <a:t> </a:t>
            </a:r>
            <a:r>
              <a:rPr lang="id-ID" dirty="0" smtClean="0"/>
              <a:t>membantu mengidentifikasi aplikasi Android yang berkomunikasi dengan server aplikasi</a:t>
            </a:r>
            <a:r>
              <a:rPr lang="id-ID" dirty="0" smtClean="0"/>
              <a:t>.</a:t>
            </a:r>
            <a:endParaRPr lang="en-US" dirty="0" smtClean="0"/>
          </a:p>
          <a:p>
            <a:pPr>
              <a:buNone/>
            </a:pPr>
            <a:endParaRPr lang="en-US" dirty="0" smtClean="0"/>
          </a:p>
          <a:p>
            <a:pPr>
              <a:buNone/>
            </a:pPr>
            <a:r>
              <a:rPr lang="en-US" dirty="0" smtClean="0"/>
              <a:t>	</a:t>
            </a:r>
            <a:r>
              <a:rPr lang="id-ID" b="1" dirty="0" smtClean="0"/>
              <a:t>Pengelola </a:t>
            </a:r>
            <a:r>
              <a:rPr lang="id-ID" b="1" dirty="0" smtClean="0"/>
              <a:t>Perangkat </a:t>
            </a:r>
            <a:r>
              <a:rPr lang="id-ID" b="1" dirty="0" smtClean="0"/>
              <a:t>Android:</a:t>
            </a:r>
            <a:endParaRPr lang="en-US" b="1" dirty="0" smtClean="0"/>
          </a:p>
          <a:p>
            <a:r>
              <a:rPr lang="en-US" dirty="0" err="1" smtClean="0"/>
              <a:t>Sebelum</a:t>
            </a:r>
            <a:r>
              <a:rPr lang="en-US" dirty="0" smtClean="0"/>
              <a:t> </a:t>
            </a:r>
            <a:r>
              <a:rPr lang="en-US" dirty="0" err="1" smtClean="0"/>
              <a:t>aplikasi</a:t>
            </a:r>
            <a:r>
              <a:rPr lang="en-US" dirty="0" smtClean="0"/>
              <a:t> </a:t>
            </a:r>
            <a:r>
              <a:rPr lang="en-US" dirty="0" err="1" smtClean="0"/>
              <a:t>di</a:t>
            </a:r>
            <a:r>
              <a:rPr lang="en-US" dirty="0" smtClean="0"/>
              <a:t> </a:t>
            </a:r>
            <a:r>
              <a:rPr lang="en-US" dirty="0" err="1" smtClean="0"/>
              <a:t>izinkan</a:t>
            </a:r>
            <a:r>
              <a:rPr lang="en-US" dirty="0" smtClean="0"/>
              <a:t> </a:t>
            </a:r>
            <a:r>
              <a:rPr lang="en-US" dirty="0" err="1" smtClean="0"/>
              <a:t>untuk</a:t>
            </a:r>
            <a:r>
              <a:rPr lang="en-US" dirty="0" smtClean="0"/>
              <a:t> </a:t>
            </a:r>
            <a:r>
              <a:rPr lang="en-US" dirty="0" err="1" smtClean="0"/>
              <a:t>di</a:t>
            </a:r>
            <a:r>
              <a:rPr lang="en-US" dirty="0" smtClean="0"/>
              <a:t> publish ,</a:t>
            </a:r>
            <a:r>
              <a:rPr lang="en-US" dirty="0" err="1" smtClean="0"/>
              <a:t>google</a:t>
            </a:r>
            <a:r>
              <a:rPr lang="en-US" dirty="0" smtClean="0"/>
              <a:t> </a:t>
            </a:r>
            <a:r>
              <a:rPr lang="en-US" dirty="0" err="1" smtClean="0"/>
              <a:t>juga</a:t>
            </a:r>
            <a:r>
              <a:rPr lang="en-US" dirty="0" smtClean="0"/>
              <a:t> </a:t>
            </a:r>
            <a:r>
              <a:rPr lang="en-US" dirty="0" err="1" smtClean="0"/>
              <a:t>sepakat</a:t>
            </a:r>
            <a:r>
              <a:rPr lang="en-US" dirty="0" smtClean="0"/>
              <a:t> </a:t>
            </a:r>
            <a:r>
              <a:rPr lang="en-US" dirty="0" err="1" smtClean="0"/>
              <a:t>mengingatkan</a:t>
            </a:r>
            <a:r>
              <a:rPr lang="en-US" dirty="0" smtClean="0"/>
              <a:t> developer  </a:t>
            </a:r>
            <a:r>
              <a:rPr lang="en-US" dirty="0" err="1" smtClean="0"/>
              <a:t>untuk</a:t>
            </a:r>
            <a:r>
              <a:rPr lang="en-US" dirty="0" smtClean="0"/>
              <a:t> lulus </a:t>
            </a:r>
            <a:r>
              <a:rPr lang="en-US" dirty="0" err="1" smtClean="0"/>
              <a:t>dari</a:t>
            </a:r>
            <a:r>
              <a:rPr lang="en-US" dirty="0" smtClean="0"/>
              <a:t> </a:t>
            </a:r>
            <a:r>
              <a:rPr lang="en-US" dirty="0" err="1" smtClean="0"/>
              <a:t>pengkajian</a:t>
            </a:r>
            <a:r>
              <a:rPr lang="en-US" dirty="0" smtClean="0"/>
              <a:t> </a:t>
            </a:r>
            <a:r>
              <a:rPr lang="en-US" dirty="0" err="1" smtClean="0"/>
              <a:t>kode</a:t>
            </a:r>
            <a:r>
              <a:rPr lang="en-US" dirty="0" smtClean="0"/>
              <a:t>, </a:t>
            </a:r>
            <a:r>
              <a:rPr lang="en-US" dirty="0" err="1" smtClean="0"/>
              <a:t>desain</a:t>
            </a:r>
            <a:r>
              <a:rPr lang="en-US" dirty="0" smtClean="0"/>
              <a:t> ,material </a:t>
            </a:r>
            <a:r>
              <a:rPr lang="en-US" dirty="0" err="1" smtClean="0"/>
              <a:t>dan</a:t>
            </a:r>
            <a:r>
              <a:rPr lang="en-US" dirty="0" smtClean="0"/>
              <a:t> content. </a:t>
            </a:r>
          </a:p>
          <a:p>
            <a:r>
              <a:rPr lang="id-ID" dirty="0" smtClean="0"/>
              <a:t>Aplikasi </a:t>
            </a:r>
            <a:r>
              <a:rPr lang="id-ID" dirty="0" smtClean="0"/>
              <a:t>web dan aplikasi Android untuk menemukan perangkat yang hilang atau dicuri.</a:t>
            </a:r>
            <a:r>
              <a:rPr lang="en-US" dirty="0" smtClean="0"/>
              <a:t> </a:t>
            </a:r>
            <a:r>
              <a:rPr lang="en-US" dirty="0" smtClean="0"/>
              <a:t/>
            </a:r>
            <a:br>
              <a:rPr lang="en-US" dirty="0" smtClean="0"/>
            </a:br>
            <a:endParaRPr lang="en-US" dirty="0" smtClean="0"/>
          </a:p>
          <a:p>
            <a:pPr>
              <a:buNone/>
            </a:pPr>
            <a:r>
              <a:rPr lang="en-US" dirty="0" smtClean="0"/>
              <a:t>	</a:t>
            </a:r>
            <a:r>
              <a:rPr lang="en-US" b="1" dirty="0" err="1" smtClean="0"/>
              <a:t>Dipandang</a:t>
            </a:r>
            <a:r>
              <a:rPr lang="en-US" b="1" dirty="0" smtClean="0"/>
              <a:t> </a:t>
            </a:r>
            <a:r>
              <a:rPr lang="en-US" b="1" dirty="0" err="1" smtClean="0"/>
              <a:t>dari</a:t>
            </a:r>
            <a:r>
              <a:rPr lang="en-US" b="1" dirty="0" smtClean="0"/>
              <a:t> p</a:t>
            </a:r>
            <a:r>
              <a:rPr lang="id-ID" b="1" dirty="0" smtClean="0"/>
              <a:t>latform arsitektur </a:t>
            </a:r>
            <a:endParaRPr lang="en-US" b="1" dirty="0" smtClean="0"/>
          </a:p>
          <a:p>
            <a:r>
              <a:rPr lang="en-US" dirty="0" smtClean="0"/>
              <a:t>K</a:t>
            </a:r>
            <a:r>
              <a:rPr lang="id-ID" dirty="0" smtClean="0"/>
              <a:t>eamanan</a:t>
            </a:r>
            <a:r>
              <a:rPr lang="id-ID" dirty="0" smtClean="0"/>
              <a:t> Android berusaha menjadi sistem operasi yang paling aman dan dapat digunakan untuk platform seluler dengan mengarahkan kontrol keamanan </a:t>
            </a:r>
            <a:r>
              <a:rPr lang="en-US" dirty="0" smtClean="0"/>
              <a:t>yang </a:t>
            </a:r>
            <a:r>
              <a:rPr lang="en-US" dirty="0" err="1" smtClean="0"/>
              <a:t>meliputi</a:t>
            </a:r>
            <a:r>
              <a:rPr lang="id-ID" dirty="0" smtClean="0"/>
              <a:t>:</a:t>
            </a:r>
            <a:r>
              <a:rPr lang="id-ID" dirty="0" smtClean="0"/>
              <a:t>     </a:t>
            </a:r>
            <a:r>
              <a:rPr lang="en-US" dirty="0" smtClean="0"/>
              <a:t/>
            </a:r>
            <a:br>
              <a:rPr lang="en-US" dirty="0" smtClean="0"/>
            </a:br>
            <a:r>
              <a:rPr lang="en-US" dirty="0" smtClean="0"/>
              <a:t>Mel</a:t>
            </a:r>
            <a:r>
              <a:rPr lang="id-ID" dirty="0" smtClean="0"/>
              <a:t>indungi </a:t>
            </a:r>
            <a:r>
              <a:rPr lang="id-ID" dirty="0" smtClean="0"/>
              <a:t>aplikasi dan data pengguna    </a:t>
            </a:r>
            <a:r>
              <a:rPr lang="en-US" dirty="0" smtClean="0"/>
              <a:t/>
            </a:r>
            <a:br>
              <a:rPr lang="en-US" dirty="0" smtClean="0"/>
            </a:br>
            <a:r>
              <a:rPr lang="id-ID" dirty="0" smtClean="0"/>
              <a:t>Melindungi </a:t>
            </a:r>
            <a:r>
              <a:rPr lang="id-ID" dirty="0" smtClean="0"/>
              <a:t>sumber daya sistem (termasuk jaringan)    </a:t>
            </a:r>
            <a:r>
              <a:rPr lang="en-US" dirty="0" smtClean="0"/>
              <a:t/>
            </a:r>
            <a:br>
              <a:rPr lang="en-US" dirty="0" smtClean="0"/>
            </a:br>
            <a:r>
              <a:rPr lang="id-ID" dirty="0" smtClean="0"/>
              <a:t>Berikan </a:t>
            </a:r>
            <a:r>
              <a:rPr lang="id-ID" dirty="0" smtClean="0"/>
              <a:t>aplikasi isolasi dari sistem, aplikasi lain, dan dari pengguna </a:t>
            </a:r>
            <a:endParaRPr lang="en-US" dirty="0" smtClean="0"/>
          </a:p>
          <a:p>
            <a:pPr>
              <a:buNone/>
            </a:pPr>
            <a:r>
              <a:rPr lang="en-US" dirty="0" smtClean="0"/>
              <a:t>      </a:t>
            </a:r>
            <a:br>
              <a:rPr lang="en-US" dirty="0" smtClean="0"/>
            </a:br>
            <a:r>
              <a:rPr lang="id-ID" dirty="0" smtClean="0"/>
              <a:t>Untuk </a:t>
            </a:r>
            <a:r>
              <a:rPr lang="id-ID" dirty="0" smtClean="0"/>
              <a:t>mencapai tujuan ini, Android menyediakan fitur keamanan utama ini:     </a:t>
            </a:r>
            <a:r>
              <a:rPr lang="en-US" dirty="0" smtClean="0"/>
              <a:t/>
            </a:r>
            <a:br>
              <a:rPr lang="en-US" dirty="0" smtClean="0"/>
            </a:br>
            <a:r>
              <a:rPr lang="id-ID" dirty="0" smtClean="0"/>
              <a:t>Keamanan </a:t>
            </a:r>
            <a:r>
              <a:rPr lang="id-ID" dirty="0" smtClean="0"/>
              <a:t>yang kuat di tingkat OS melalui kernel Linux    </a:t>
            </a:r>
            <a:endParaRPr lang="en-US" dirty="0" smtClean="0"/>
          </a:p>
          <a:p>
            <a:r>
              <a:rPr lang="id-ID" dirty="0" smtClean="0"/>
              <a:t>Mandatory </a:t>
            </a:r>
            <a:r>
              <a:rPr lang="id-ID" dirty="0" smtClean="0"/>
              <a:t>application sandbox untuk semua aplikasi </a:t>
            </a:r>
            <a:r>
              <a:rPr lang="en-US" dirty="0" smtClean="0"/>
              <a:t>.</a:t>
            </a:r>
          </a:p>
          <a:p>
            <a:r>
              <a:rPr lang="id-ID" dirty="0" smtClean="0"/>
              <a:t>Komunikasi </a:t>
            </a:r>
            <a:r>
              <a:rPr lang="id-ID" dirty="0" smtClean="0"/>
              <a:t>interprocess aman  </a:t>
            </a:r>
            <a:endParaRPr lang="en-US" dirty="0" smtClean="0"/>
          </a:p>
          <a:p>
            <a:r>
              <a:rPr lang="id-ID" dirty="0" smtClean="0"/>
              <a:t> </a:t>
            </a:r>
            <a:r>
              <a:rPr lang="id-ID" dirty="0" smtClean="0"/>
              <a:t>Penandatanganan </a:t>
            </a:r>
            <a:r>
              <a:rPr lang="id-ID" dirty="0" smtClean="0"/>
              <a:t>aplikasi</a:t>
            </a:r>
            <a:r>
              <a:rPr lang="en-US" dirty="0" smtClean="0"/>
              <a:t> (</a:t>
            </a:r>
            <a:r>
              <a:rPr lang="en-US" dirty="0" err="1" smtClean="0"/>
              <a:t>dengan</a:t>
            </a:r>
            <a:r>
              <a:rPr lang="en-US" dirty="0" smtClean="0"/>
              <a:t> </a:t>
            </a:r>
            <a:r>
              <a:rPr lang="en-US" dirty="0" err="1" smtClean="0"/>
              <a:t>adanya</a:t>
            </a:r>
            <a:r>
              <a:rPr lang="en-US" dirty="0" smtClean="0"/>
              <a:t> </a:t>
            </a:r>
            <a:r>
              <a:rPr lang="en-US" dirty="0" err="1" smtClean="0"/>
              <a:t>sidik</a:t>
            </a:r>
            <a:r>
              <a:rPr lang="en-US" dirty="0" smtClean="0"/>
              <a:t> </a:t>
            </a:r>
            <a:r>
              <a:rPr lang="en-US" dirty="0" err="1" smtClean="0"/>
              <a:t>jari</a:t>
            </a:r>
            <a:r>
              <a:rPr lang="en-US" dirty="0" smtClean="0"/>
              <a:t> </a:t>
            </a:r>
            <a:r>
              <a:rPr lang="en-US" dirty="0" err="1" smtClean="0"/>
              <a:t>di</a:t>
            </a:r>
            <a:r>
              <a:rPr lang="en-US" dirty="0" smtClean="0"/>
              <a:t> </a:t>
            </a:r>
            <a:r>
              <a:rPr lang="en-US" dirty="0" err="1" smtClean="0"/>
              <a:t>aplikasi</a:t>
            </a:r>
            <a:r>
              <a:rPr lang="en-US" dirty="0" smtClean="0"/>
              <a:t> android)</a:t>
            </a:r>
            <a:r>
              <a:rPr lang="id-ID" dirty="0" smtClean="0"/>
              <a:t>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1371600"/>
            <a:ext cx="3962400" cy="914400"/>
          </a:xfrm>
        </p:spPr>
        <p:txBody>
          <a:bodyPr/>
          <a:lstStyle/>
          <a:p>
            <a:r>
              <a:rPr lang="id-ID" b="1" dirty="0" smtClean="0">
                <a:ln w="22225">
                  <a:solidFill>
                    <a:srgbClr val="C00000"/>
                  </a:solidFill>
                </a:ln>
                <a:solidFill>
                  <a:schemeClr val="bg1"/>
                </a:solidFill>
              </a:rPr>
              <a:t>TERIMAKASIH</a:t>
            </a:r>
            <a:endParaRPr lang="en-US" dirty="0"/>
          </a:p>
        </p:txBody>
      </p:sp>
      <p:pic>
        <p:nvPicPr>
          <p:cNvPr id="5" name="Content Placeholder 4"/>
          <p:cNvPicPr>
            <a:picLocks noGrp="1" noChangeAspect="1"/>
          </p:cNvPicPr>
          <p:nvPr>
            <p:ph idx="1"/>
          </p:nvPr>
        </p:nvPicPr>
        <p:blipFill rotWithShape="1">
          <a:blip r:embed="rId2" cstate="print">
            <a:extLst>
              <a:ext uri="{28A0092B-C50C-407E-A947-70E740481C1C}">
                <a14:useLocalDpi xmlns="" xmlns:a14="http://schemas.microsoft.com/office/drawing/2010/main" val="0"/>
              </a:ext>
            </a:extLst>
          </a:blip>
          <a:srcRect l="12083" t="9520" r="15408" b="16274"/>
          <a:stretch/>
        </p:blipFill>
        <p:spPr>
          <a:xfrm>
            <a:off x="304800" y="838200"/>
            <a:ext cx="4603747" cy="3316891"/>
          </a:xfrm>
          <a:prstGeom prst="rect">
            <a:avLst/>
          </a:prstGeom>
        </p:spPr>
      </p:pic>
      <p:sp>
        <p:nvSpPr>
          <p:cNvPr id="4" name="Title 1"/>
          <p:cNvSpPr txBox="1">
            <a:spLocks/>
          </p:cNvSpPr>
          <p:nvPr/>
        </p:nvSpPr>
        <p:spPr>
          <a:xfrm>
            <a:off x="3505200" y="4495800"/>
            <a:ext cx="5029200" cy="1066800"/>
          </a:xfrm>
          <a:prstGeom prst="rect">
            <a:avLst/>
          </a:prstGeom>
          <a:effectLst>
            <a:outerShdw blurRad="127000" dist="50800" dir="5400000" algn="ctr" rotWithShape="0">
              <a:srgbClr val="000000">
                <a:alpha val="99000"/>
              </a:srgbClr>
            </a:outerShdw>
          </a:effectLst>
        </p:spPr>
        <p:txBody>
          <a:bodyPr vert="horz" lIns="91440" tIns="45720" rIns="91440" bIns="45720" rtlCol="0" anchor="ctr">
            <a:noAutofit/>
          </a:bodyPr>
          <a:lstStyle>
            <a:lvl1pPr algn="l" defTabSz="914400" rtl="0" eaLnBrk="1" latinLnBrk="0" hangingPunct="1">
              <a:spcBef>
                <a:spcPct val="0"/>
              </a:spcBef>
              <a:buNone/>
              <a:defRPr sz="4800" kern="1200">
                <a:solidFill>
                  <a:srgbClr val="D24726"/>
                </a:solidFill>
                <a:latin typeface="+mj-lt"/>
                <a:ea typeface="+mj-ea"/>
                <a:cs typeface="+mj-cs"/>
              </a:defRPr>
            </a:lvl1pPr>
          </a:lstStyle>
          <a:p>
            <a:r>
              <a:rPr lang="en-US" sz="4400" b="1" dirty="0" err="1" smtClean="0"/>
              <a:t>Im</a:t>
            </a:r>
            <a:r>
              <a:rPr lang="en-US" sz="4400" b="1" dirty="0" smtClean="0"/>
              <a:t> standing here to</a:t>
            </a:r>
            <a:r>
              <a:rPr lang="en-US" sz="4400" b="1" dirty="0" smtClean="0">
                <a:solidFill>
                  <a:schemeClr val="bg1"/>
                </a:solidFill>
              </a:rPr>
              <a:t> </a:t>
            </a:r>
            <a:r>
              <a:rPr lang="en-US" sz="4400" b="1" dirty="0" smtClean="0">
                <a:ln w="22225">
                  <a:solidFill>
                    <a:srgbClr val="C00000"/>
                  </a:solidFill>
                </a:ln>
                <a:solidFill>
                  <a:schemeClr val="bg1"/>
                </a:solidFill>
              </a:rPr>
              <a:t>Listen…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tx1"/>
                </a:solidFill>
              </a:rPr>
              <a:t>Pembukaan</a:t>
            </a:r>
            <a:endParaRPr lang="en-US" dirty="0"/>
          </a:p>
        </p:txBody>
      </p:sp>
      <p:sp>
        <p:nvSpPr>
          <p:cNvPr id="4" name="Rectangle 3"/>
          <p:cNvSpPr>
            <a:spLocks noChangeArrowheads="1"/>
          </p:cNvSpPr>
          <p:nvPr/>
        </p:nvSpPr>
        <p:spPr bwMode="auto">
          <a:xfrm>
            <a:off x="685800" y="1828800"/>
            <a:ext cx="7162800" cy="190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lstStyle>
            <a:lvl1pPr marL="190500" indent="-1905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666750" indent="-1905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l">
              <a:lnSpc>
                <a:spcPct val="120000"/>
              </a:lnSpc>
              <a:buClr>
                <a:srgbClr val="3365FB"/>
              </a:buClr>
              <a:buSzPct val="120000"/>
            </a:pPr>
            <a:r>
              <a:rPr lang="en-GB" altLang="en-US" sz="2400" dirty="0" smtClean="0"/>
              <a:t>	</a:t>
            </a:r>
            <a:r>
              <a:rPr lang="en-GB" altLang="en-US" sz="2400" b="1" dirty="0" smtClean="0"/>
              <a:t>Trainer</a:t>
            </a:r>
            <a:r>
              <a:rPr lang="id-ID" altLang="en-US" sz="2400" dirty="0" smtClean="0"/>
              <a:t> </a:t>
            </a:r>
            <a:endParaRPr lang="en-US" altLang="en-US" sz="2400" dirty="0" smtClean="0"/>
          </a:p>
          <a:p>
            <a:pPr algn="l">
              <a:lnSpc>
                <a:spcPct val="120000"/>
              </a:lnSpc>
              <a:buClr>
                <a:srgbClr val="3365FB"/>
              </a:buClr>
              <a:buSzPct val="120000"/>
            </a:pPr>
            <a:r>
              <a:rPr lang="id-ID" altLang="en-US" sz="2400" dirty="0" smtClean="0"/>
              <a:t> </a:t>
            </a:r>
            <a:r>
              <a:rPr lang="en-US" altLang="en-US" sz="2400" dirty="0" smtClean="0"/>
              <a:t> Andreas </a:t>
            </a:r>
            <a:r>
              <a:rPr lang="en-US" altLang="en-US" sz="2400" dirty="0" err="1" smtClean="0"/>
              <a:t>Sahabat</a:t>
            </a:r>
            <a:r>
              <a:rPr lang="en-US" altLang="en-US" sz="2400" dirty="0" smtClean="0"/>
              <a:t> </a:t>
            </a:r>
            <a:r>
              <a:rPr lang="en-US" altLang="en-US" sz="2400" dirty="0" err="1" smtClean="0"/>
              <a:t>Lumban</a:t>
            </a:r>
            <a:r>
              <a:rPr lang="en-US" altLang="en-US" sz="2400" dirty="0" smtClean="0"/>
              <a:t> </a:t>
            </a:r>
            <a:r>
              <a:rPr lang="en-US" altLang="en-US" sz="2400" dirty="0" err="1" smtClean="0"/>
              <a:t>Batu</a:t>
            </a:r>
            <a:endParaRPr lang="en-US" altLang="en-US" sz="2400" dirty="0" smtClean="0"/>
          </a:p>
          <a:p>
            <a:pPr algn="l">
              <a:lnSpc>
                <a:spcPct val="120000"/>
              </a:lnSpc>
              <a:buClr>
                <a:srgbClr val="3365FB"/>
              </a:buClr>
              <a:buSzPct val="120000"/>
            </a:pPr>
            <a:r>
              <a:rPr lang="en-GB" altLang="en-US" sz="2400" dirty="0" smtClean="0"/>
              <a:t>	</a:t>
            </a:r>
            <a:r>
              <a:rPr lang="en-GB" altLang="en-US" sz="2400" b="1" dirty="0" err="1" smtClean="0"/>
              <a:t>Peserta</a:t>
            </a:r>
            <a:r>
              <a:rPr lang="en-GB" altLang="en-US" sz="2400" b="1" dirty="0" smtClean="0"/>
              <a:t> </a:t>
            </a:r>
            <a:endParaRPr lang="en-GB" altLang="en-US" sz="2400" b="1" dirty="0"/>
          </a:p>
          <a:p>
            <a:pPr lvl="1" algn="l">
              <a:lnSpc>
                <a:spcPct val="120000"/>
              </a:lnSpc>
              <a:buClr>
                <a:srgbClr val="3365FB"/>
              </a:buClr>
              <a:buSzPct val="120000"/>
              <a:buFontTx/>
              <a:buChar char="•"/>
            </a:pPr>
            <a:r>
              <a:rPr lang="en-GB" altLang="en-US" sz="2400" dirty="0" err="1" smtClean="0"/>
              <a:t>Mahasiswa</a:t>
            </a:r>
            <a:r>
              <a:rPr lang="en-GB" altLang="en-US" sz="2400" dirty="0" smtClean="0"/>
              <a:t> AMIK MBP Medan</a:t>
            </a:r>
            <a:endParaRPr lang="en-GB" altLang="en-US" sz="2400" dirty="0"/>
          </a:p>
        </p:txBody>
      </p:sp>
      <p:grpSp>
        <p:nvGrpSpPr>
          <p:cNvPr id="5" name="Group 4"/>
          <p:cNvGrpSpPr>
            <a:grpSpLocks/>
          </p:cNvGrpSpPr>
          <p:nvPr/>
        </p:nvGrpSpPr>
        <p:grpSpPr bwMode="auto">
          <a:xfrm>
            <a:off x="5029200" y="3429000"/>
            <a:ext cx="3200400" cy="2781300"/>
            <a:chOff x="3503" y="2351"/>
            <a:chExt cx="2016" cy="1752"/>
          </a:xfrm>
        </p:grpSpPr>
        <p:grpSp>
          <p:nvGrpSpPr>
            <p:cNvPr id="6" name="Group 5"/>
            <p:cNvGrpSpPr>
              <a:grpSpLocks/>
            </p:cNvGrpSpPr>
            <p:nvPr/>
          </p:nvGrpSpPr>
          <p:grpSpPr bwMode="auto">
            <a:xfrm>
              <a:off x="4239" y="2351"/>
              <a:ext cx="775" cy="1744"/>
              <a:chOff x="4239" y="2351"/>
              <a:chExt cx="775" cy="1744"/>
            </a:xfrm>
          </p:grpSpPr>
          <p:grpSp>
            <p:nvGrpSpPr>
              <p:cNvPr id="146" name="Group 6"/>
              <p:cNvGrpSpPr>
                <a:grpSpLocks/>
              </p:cNvGrpSpPr>
              <p:nvPr/>
            </p:nvGrpSpPr>
            <p:grpSpPr bwMode="auto">
              <a:xfrm>
                <a:off x="4239" y="2662"/>
                <a:ext cx="775" cy="1433"/>
                <a:chOff x="4239" y="2662"/>
                <a:chExt cx="775" cy="1433"/>
              </a:xfrm>
            </p:grpSpPr>
            <p:grpSp>
              <p:nvGrpSpPr>
                <p:cNvPr id="186" name="Group 7"/>
                <p:cNvGrpSpPr>
                  <a:grpSpLocks/>
                </p:cNvGrpSpPr>
                <p:nvPr/>
              </p:nvGrpSpPr>
              <p:grpSpPr bwMode="auto">
                <a:xfrm>
                  <a:off x="4502" y="2666"/>
                  <a:ext cx="304" cy="891"/>
                  <a:chOff x="4502" y="2666"/>
                  <a:chExt cx="304" cy="891"/>
                </a:xfrm>
              </p:grpSpPr>
              <p:sp>
                <p:nvSpPr>
                  <p:cNvPr id="199" name="Freeform 8"/>
                  <p:cNvSpPr>
                    <a:spLocks/>
                  </p:cNvSpPr>
                  <p:nvPr/>
                </p:nvSpPr>
                <p:spPr bwMode="auto">
                  <a:xfrm>
                    <a:off x="4502" y="2704"/>
                    <a:ext cx="304" cy="805"/>
                  </a:xfrm>
                  <a:custGeom>
                    <a:avLst/>
                    <a:gdLst>
                      <a:gd name="T0" fmla="*/ 0 w 609"/>
                      <a:gd name="T1" fmla="*/ 0 h 1610"/>
                      <a:gd name="T2" fmla="*/ 0 w 609"/>
                      <a:gd name="T3" fmla="*/ 1 h 1610"/>
                      <a:gd name="T4" fmla="*/ 0 w 609"/>
                      <a:gd name="T5" fmla="*/ 1 h 1610"/>
                      <a:gd name="T6" fmla="*/ 0 w 609"/>
                      <a:gd name="T7" fmla="*/ 1 h 1610"/>
                      <a:gd name="T8" fmla="*/ 0 w 609"/>
                      <a:gd name="T9" fmla="*/ 1 h 1610"/>
                      <a:gd name="T10" fmla="*/ 0 w 609"/>
                      <a:gd name="T11" fmla="*/ 0 h 1610"/>
                      <a:gd name="T12" fmla="*/ 0 w 609"/>
                      <a:gd name="T13" fmla="*/ 0 h 1610"/>
                      <a:gd name="T14" fmla="*/ 0 60000 65536"/>
                      <a:gd name="T15" fmla="*/ 0 60000 65536"/>
                      <a:gd name="T16" fmla="*/ 0 60000 65536"/>
                      <a:gd name="T17" fmla="*/ 0 60000 65536"/>
                      <a:gd name="T18" fmla="*/ 0 60000 65536"/>
                      <a:gd name="T19" fmla="*/ 0 60000 65536"/>
                      <a:gd name="T20" fmla="*/ 0 60000 65536"/>
                      <a:gd name="T21" fmla="*/ 0 w 609"/>
                      <a:gd name="T22" fmla="*/ 0 h 1610"/>
                      <a:gd name="T23" fmla="*/ 609 w 609"/>
                      <a:gd name="T24" fmla="*/ 1610 h 16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1610">
                        <a:moveTo>
                          <a:pt x="0" y="0"/>
                        </a:moveTo>
                        <a:lnTo>
                          <a:pt x="64" y="753"/>
                        </a:lnTo>
                        <a:lnTo>
                          <a:pt x="107" y="1610"/>
                        </a:lnTo>
                        <a:lnTo>
                          <a:pt x="609" y="1610"/>
                        </a:lnTo>
                        <a:lnTo>
                          <a:pt x="541" y="299"/>
                        </a:lnTo>
                        <a:lnTo>
                          <a:pt x="473" y="0"/>
                        </a:lnTo>
                        <a:lnTo>
                          <a:pt x="0" y="0"/>
                        </a:lnTo>
                        <a:close/>
                      </a:path>
                    </a:pathLst>
                  </a:custGeom>
                  <a:solidFill>
                    <a:srgbClr val="BFD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0" name="Freeform 9"/>
                  <p:cNvSpPr>
                    <a:spLocks/>
                  </p:cNvSpPr>
                  <p:nvPr/>
                </p:nvSpPr>
                <p:spPr bwMode="auto">
                  <a:xfrm>
                    <a:off x="4709" y="2708"/>
                    <a:ext cx="72" cy="704"/>
                  </a:xfrm>
                  <a:custGeom>
                    <a:avLst/>
                    <a:gdLst>
                      <a:gd name="T0" fmla="*/ 0 w 143"/>
                      <a:gd name="T1" fmla="*/ 1 h 1407"/>
                      <a:gd name="T2" fmla="*/ 1 w 143"/>
                      <a:gd name="T3" fmla="*/ 1 h 1407"/>
                      <a:gd name="T4" fmla="*/ 1 w 143"/>
                      <a:gd name="T5" fmla="*/ 1 h 1407"/>
                      <a:gd name="T6" fmla="*/ 1 w 143"/>
                      <a:gd name="T7" fmla="*/ 1 h 1407"/>
                      <a:gd name="T8" fmla="*/ 1 w 143"/>
                      <a:gd name="T9" fmla="*/ 1 h 1407"/>
                      <a:gd name="T10" fmla="*/ 1 w 143"/>
                      <a:gd name="T11" fmla="*/ 1 h 1407"/>
                      <a:gd name="T12" fmla="*/ 1 w 143"/>
                      <a:gd name="T13" fmla="*/ 1 h 1407"/>
                      <a:gd name="T14" fmla="*/ 1 w 143"/>
                      <a:gd name="T15" fmla="*/ 1 h 1407"/>
                      <a:gd name="T16" fmla="*/ 1 w 143"/>
                      <a:gd name="T17" fmla="*/ 1 h 1407"/>
                      <a:gd name="T18" fmla="*/ 1 w 143"/>
                      <a:gd name="T19" fmla="*/ 1 h 1407"/>
                      <a:gd name="T20" fmla="*/ 1 w 143"/>
                      <a:gd name="T21" fmla="*/ 1 h 1407"/>
                      <a:gd name="T22" fmla="*/ 1 w 143"/>
                      <a:gd name="T23" fmla="*/ 1 h 1407"/>
                      <a:gd name="T24" fmla="*/ 1 w 143"/>
                      <a:gd name="T25" fmla="*/ 1 h 1407"/>
                      <a:gd name="T26" fmla="*/ 1 w 143"/>
                      <a:gd name="T27" fmla="*/ 1 h 1407"/>
                      <a:gd name="T28" fmla="*/ 1 w 143"/>
                      <a:gd name="T29" fmla="*/ 1 h 1407"/>
                      <a:gd name="T30" fmla="*/ 1 w 143"/>
                      <a:gd name="T31" fmla="*/ 1 h 1407"/>
                      <a:gd name="T32" fmla="*/ 1 w 143"/>
                      <a:gd name="T33" fmla="*/ 0 h 1407"/>
                      <a:gd name="T34" fmla="*/ 0 w 143"/>
                      <a:gd name="T35" fmla="*/ 1 h 14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3"/>
                      <a:gd name="T55" fmla="*/ 0 h 1407"/>
                      <a:gd name="T56" fmla="*/ 143 w 143"/>
                      <a:gd name="T57" fmla="*/ 1407 h 14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3" h="1407">
                        <a:moveTo>
                          <a:pt x="0" y="260"/>
                        </a:moveTo>
                        <a:lnTo>
                          <a:pt x="49" y="435"/>
                        </a:lnTo>
                        <a:lnTo>
                          <a:pt x="61" y="507"/>
                        </a:lnTo>
                        <a:lnTo>
                          <a:pt x="66" y="613"/>
                        </a:lnTo>
                        <a:lnTo>
                          <a:pt x="70" y="746"/>
                        </a:lnTo>
                        <a:lnTo>
                          <a:pt x="78" y="799"/>
                        </a:lnTo>
                        <a:lnTo>
                          <a:pt x="91" y="847"/>
                        </a:lnTo>
                        <a:lnTo>
                          <a:pt x="95" y="920"/>
                        </a:lnTo>
                        <a:lnTo>
                          <a:pt x="100" y="1082"/>
                        </a:lnTo>
                        <a:lnTo>
                          <a:pt x="104" y="1130"/>
                        </a:lnTo>
                        <a:lnTo>
                          <a:pt x="114" y="1197"/>
                        </a:lnTo>
                        <a:lnTo>
                          <a:pt x="126" y="1284"/>
                        </a:lnTo>
                        <a:lnTo>
                          <a:pt x="143" y="1407"/>
                        </a:lnTo>
                        <a:lnTo>
                          <a:pt x="126" y="652"/>
                        </a:lnTo>
                        <a:lnTo>
                          <a:pt x="95" y="255"/>
                        </a:lnTo>
                        <a:lnTo>
                          <a:pt x="83" y="97"/>
                        </a:lnTo>
                        <a:lnTo>
                          <a:pt x="53" y="0"/>
                        </a:lnTo>
                        <a:lnTo>
                          <a:pt x="0" y="260"/>
                        </a:lnTo>
                        <a:close/>
                      </a:path>
                    </a:pathLst>
                  </a:custGeom>
                  <a:solidFill>
                    <a:srgbClr val="BFBFB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1" name="Freeform 10"/>
                  <p:cNvSpPr>
                    <a:spLocks/>
                  </p:cNvSpPr>
                  <p:nvPr/>
                </p:nvSpPr>
                <p:spPr bwMode="auto">
                  <a:xfrm>
                    <a:off x="4614" y="2800"/>
                    <a:ext cx="135" cy="757"/>
                  </a:xfrm>
                  <a:custGeom>
                    <a:avLst/>
                    <a:gdLst>
                      <a:gd name="T0" fmla="*/ 0 w 269"/>
                      <a:gd name="T1" fmla="*/ 1 h 1513"/>
                      <a:gd name="T2" fmla="*/ 1 w 269"/>
                      <a:gd name="T3" fmla="*/ 1 h 1513"/>
                      <a:gd name="T4" fmla="*/ 1 w 269"/>
                      <a:gd name="T5" fmla="*/ 1 h 1513"/>
                      <a:gd name="T6" fmla="*/ 1 w 269"/>
                      <a:gd name="T7" fmla="*/ 1 h 1513"/>
                      <a:gd name="T8" fmla="*/ 1 w 269"/>
                      <a:gd name="T9" fmla="*/ 1 h 1513"/>
                      <a:gd name="T10" fmla="*/ 1 w 269"/>
                      <a:gd name="T11" fmla="*/ 1 h 1513"/>
                      <a:gd name="T12" fmla="*/ 1 w 269"/>
                      <a:gd name="T13" fmla="*/ 1 h 1513"/>
                      <a:gd name="T14" fmla="*/ 1 w 269"/>
                      <a:gd name="T15" fmla="*/ 1 h 1513"/>
                      <a:gd name="T16" fmla="*/ 1 w 269"/>
                      <a:gd name="T17" fmla="*/ 1 h 1513"/>
                      <a:gd name="T18" fmla="*/ 1 w 269"/>
                      <a:gd name="T19" fmla="*/ 1 h 1513"/>
                      <a:gd name="T20" fmla="*/ 1 w 269"/>
                      <a:gd name="T21" fmla="*/ 1 h 1513"/>
                      <a:gd name="T22" fmla="*/ 1 w 269"/>
                      <a:gd name="T23" fmla="*/ 1 h 1513"/>
                      <a:gd name="T24" fmla="*/ 1 w 269"/>
                      <a:gd name="T25" fmla="*/ 1 h 1513"/>
                      <a:gd name="T26" fmla="*/ 1 w 269"/>
                      <a:gd name="T27" fmla="*/ 0 h 1513"/>
                      <a:gd name="T28" fmla="*/ 0 w 269"/>
                      <a:gd name="T29" fmla="*/ 1 h 15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9"/>
                      <a:gd name="T46" fmla="*/ 0 h 1513"/>
                      <a:gd name="T47" fmla="*/ 269 w 269"/>
                      <a:gd name="T48" fmla="*/ 1513 h 15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9" h="1513">
                        <a:moveTo>
                          <a:pt x="0" y="67"/>
                        </a:moveTo>
                        <a:lnTo>
                          <a:pt x="59" y="178"/>
                        </a:lnTo>
                        <a:lnTo>
                          <a:pt x="42" y="930"/>
                        </a:lnTo>
                        <a:lnTo>
                          <a:pt x="38" y="1267"/>
                        </a:lnTo>
                        <a:lnTo>
                          <a:pt x="51" y="1388"/>
                        </a:lnTo>
                        <a:lnTo>
                          <a:pt x="178" y="1513"/>
                        </a:lnTo>
                        <a:lnTo>
                          <a:pt x="269" y="1344"/>
                        </a:lnTo>
                        <a:lnTo>
                          <a:pt x="209" y="858"/>
                        </a:lnTo>
                        <a:lnTo>
                          <a:pt x="174" y="573"/>
                        </a:lnTo>
                        <a:lnTo>
                          <a:pt x="129" y="241"/>
                        </a:lnTo>
                        <a:lnTo>
                          <a:pt x="116" y="154"/>
                        </a:lnTo>
                        <a:lnTo>
                          <a:pt x="174" y="53"/>
                        </a:lnTo>
                        <a:lnTo>
                          <a:pt x="153" y="5"/>
                        </a:lnTo>
                        <a:lnTo>
                          <a:pt x="78" y="0"/>
                        </a:lnTo>
                        <a:lnTo>
                          <a:pt x="0" y="67"/>
                        </a:lnTo>
                        <a:close/>
                      </a:path>
                    </a:pathLst>
                  </a:custGeom>
                  <a:solidFill>
                    <a:srgbClr val="3F3F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2" name="Freeform 11"/>
                  <p:cNvSpPr>
                    <a:spLocks/>
                  </p:cNvSpPr>
                  <p:nvPr/>
                </p:nvSpPr>
                <p:spPr bwMode="auto">
                  <a:xfrm>
                    <a:off x="4515" y="2673"/>
                    <a:ext cx="210" cy="241"/>
                  </a:xfrm>
                  <a:custGeom>
                    <a:avLst/>
                    <a:gdLst>
                      <a:gd name="T0" fmla="*/ 0 w 421"/>
                      <a:gd name="T1" fmla="*/ 0 h 483"/>
                      <a:gd name="T2" fmla="*/ 0 w 421"/>
                      <a:gd name="T3" fmla="*/ 0 h 483"/>
                      <a:gd name="T4" fmla="*/ 0 w 421"/>
                      <a:gd name="T5" fmla="*/ 0 h 483"/>
                      <a:gd name="T6" fmla="*/ 0 w 421"/>
                      <a:gd name="T7" fmla="*/ 0 h 483"/>
                      <a:gd name="T8" fmla="*/ 0 w 421"/>
                      <a:gd name="T9" fmla="*/ 0 h 483"/>
                      <a:gd name="T10" fmla="*/ 0 w 421"/>
                      <a:gd name="T11" fmla="*/ 0 h 483"/>
                      <a:gd name="T12" fmla="*/ 0 w 421"/>
                      <a:gd name="T13" fmla="*/ 0 h 483"/>
                      <a:gd name="T14" fmla="*/ 0 w 421"/>
                      <a:gd name="T15" fmla="*/ 0 h 483"/>
                      <a:gd name="T16" fmla="*/ 0 w 421"/>
                      <a:gd name="T17" fmla="*/ 0 h 483"/>
                      <a:gd name="T18" fmla="*/ 0 w 421"/>
                      <a:gd name="T19" fmla="*/ 0 h 483"/>
                      <a:gd name="T20" fmla="*/ 0 w 421"/>
                      <a:gd name="T21" fmla="*/ 0 h 483"/>
                      <a:gd name="T22" fmla="*/ 0 w 421"/>
                      <a:gd name="T23" fmla="*/ 0 h 483"/>
                      <a:gd name="T24" fmla="*/ 0 w 421"/>
                      <a:gd name="T25" fmla="*/ 0 h 483"/>
                      <a:gd name="T26" fmla="*/ 0 w 421"/>
                      <a:gd name="T27" fmla="*/ 0 h 483"/>
                      <a:gd name="T28" fmla="*/ 0 w 421"/>
                      <a:gd name="T29" fmla="*/ 0 h 483"/>
                      <a:gd name="T30" fmla="*/ 0 w 421"/>
                      <a:gd name="T31" fmla="*/ 0 h 483"/>
                      <a:gd name="T32" fmla="*/ 0 w 421"/>
                      <a:gd name="T33" fmla="*/ 0 h 483"/>
                      <a:gd name="T34" fmla="*/ 0 w 421"/>
                      <a:gd name="T35" fmla="*/ 0 h 483"/>
                      <a:gd name="T36" fmla="*/ 0 w 421"/>
                      <a:gd name="T37" fmla="*/ 0 h 483"/>
                      <a:gd name="T38" fmla="*/ 0 w 421"/>
                      <a:gd name="T39" fmla="*/ 0 h 483"/>
                      <a:gd name="T40" fmla="*/ 0 w 421"/>
                      <a:gd name="T41" fmla="*/ 0 h 483"/>
                      <a:gd name="T42" fmla="*/ 0 w 421"/>
                      <a:gd name="T43" fmla="*/ 0 h 483"/>
                      <a:gd name="T44" fmla="*/ 0 w 421"/>
                      <a:gd name="T45" fmla="*/ 0 h 483"/>
                      <a:gd name="T46" fmla="*/ 0 w 421"/>
                      <a:gd name="T47" fmla="*/ 0 h 483"/>
                      <a:gd name="T48" fmla="*/ 0 w 421"/>
                      <a:gd name="T49" fmla="*/ 0 h 483"/>
                      <a:gd name="T50" fmla="*/ 0 w 421"/>
                      <a:gd name="T51" fmla="*/ 0 h 483"/>
                      <a:gd name="T52" fmla="*/ 0 w 421"/>
                      <a:gd name="T53" fmla="*/ 0 h 483"/>
                      <a:gd name="T54" fmla="*/ 0 w 421"/>
                      <a:gd name="T55" fmla="*/ 0 h 483"/>
                      <a:gd name="T56" fmla="*/ 0 w 421"/>
                      <a:gd name="T57" fmla="*/ 0 h 48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21"/>
                      <a:gd name="T88" fmla="*/ 0 h 483"/>
                      <a:gd name="T89" fmla="*/ 421 w 421"/>
                      <a:gd name="T90" fmla="*/ 483 h 48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21" h="483">
                        <a:moveTo>
                          <a:pt x="5" y="0"/>
                        </a:moveTo>
                        <a:lnTo>
                          <a:pt x="17" y="43"/>
                        </a:lnTo>
                        <a:lnTo>
                          <a:pt x="26" y="61"/>
                        </a:lnTo>
                        <a:lnTo>
                          <a:pt x="43" y="93"/>
                        </a:lnTo>
                        <a:lnTo>
                          <a:pt x="58" y="118"/>
                        </a:lnTo>
                        <a:lnTo>
                          <a:pt x="77" y="139"/>
                        </a:lnTo>
                        <a:lnTo>
                          <a:pt x="102" y="170"/>
                        </a:lnTo>
                        <a:lnTo>
                          <a:pt x="136" y="197"/>
                        </a:lnTo>
                        <a:lnTo>
                          <a:pt x="169" y="224"/>
                        </a:lnTo>
                        <a:lnTo>
                          <a:pt x="200" y="242"/>
                        </a:lnTo>
                        <a:lnTo>
                          <a:pt x="237" y="258"/>
                        </a:lnTo>
                        <a:lnTo>
                          <a:pt x="271" y="261"/>
                        </a:lnTo>
                        <a:lnTo>
                          <a:pt x="308" y="261"/>
                        </a:lnTo>
                        <a:lnTo>
                          <a:pt x="330" y="245"/>
                        </a:lnTo>
                        <a:lnTo>
                          <a:pt x="352" y="228"/>
                        </a:lnTo>
                        <a:lnTo>
                          <a:pt x="371" y="194"/>
                        </a:lnTo>
                        <a:lnTo>
                          <a:pt x="391" y="160"/>
                        </a:lnTo>
                        <a:lnTo>
                          <a:pt x="404" y="131"/>
                        </a:lnTo>
                        <a:lnTo>
                          <a:pt x="411" y="77"/>
                        </a:lnTo>
                        <a:lnTo>
                          <a:pt x="420" y="62"/>
                        </a:lnTo>
                        <a:lnTo>
                          <a:pt x="421" y="151"/>
                        </a:lnTo>
                        <a:lnTo>
                          <a:pt x="405" y="449"/>
                        </a:lnTo>
                        <a:lnTo>
                          <a:pt x="286" y="277"/>
                        </a:lnTo>
                        <a:lnTo>
                          <a:pt x="274" y="277"/>
                        </a:lnTo>
                        <a:lnTo>
                          <a:pt x="155" y="407"/>
                        </a:lnTo>
                        <a:lnTo>
                          <a:pt x="87" y="483"/>
                        </a:lnTo>
                        <a:lnTo>
                          <a:pt x="22" y="240"/>
                        </a:lnTo>
                        <a:lnTo>
                          <a:pt x="0" y="146"/>
                        </a:lnTo>
                        <a:lnTo>
                          <a:pt x="5" y="0"/>
                        </a:lnTo>
                        <a:close/>
                      </a:path>
                    </a:pathLst>
                  </a:custGeom>
                  <a:solidFill>
                    <a:srgbClr val="3F3F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3" name="Freeform 12"/>
                  <p:cNvSpPr>
                    <a:spLocks/>
                  </p:cNvSpPr>
                  <p:nvPr/>
                </p:nvSpPr>
                <p:spPr bwMode="auto">
                  <a:xfrm>
                    <a:off x="4521" y="2666"/>
                    <a:ext cx="210" cy="242"/>
                  </a:xfrm>
                  <a:custGeom>
                    <a:avLst/>
                    <a:gdLst>
                      <a:gd name="T0" fmla="*/ 1 w 420"/>
                      <a:gd name="T1" fmla="*/ 0 h 483"/>
                      <a:gd name="T2" fmla="*/ 1 w 420"/>
                      <a:gd name="T3" fmla="*/ 1 h 483"/>
                      <a:gd name="T4" fmla="*/ 1 w 420"/>
                      <a:gd name="T5" fmla="*/ 1 h 483"/>
                      <a:gd name="T6" fmla="*/ 1 w 420"/>
                      <a:gd name="T7" fmla="*/ 1 h 483"/>
                      <a:gd name="T8" fmla="*/ 1 w 420"/>
                      <a:gd name="T9" fmla="*/ 1 h 483"/>
                      <a:gd name="T10" fmla="*/ 1 w 420"/>
                      <a:gd name="T11" fmla="*/ 1 h 483"/>
                      <a:gd name="T12" fmla="*/ 1 w 420"/>
                      <a:gd name="T13" fmla="*/ 1 h 483"/>
                      <a:gd name="T14" fmla="*/ 1 w 420"/>
                      <a:gd name="T15" fmla="*/ 1 h 483"/>
                      <a:gd name="T16" fmla="*/ 1 w 420"/>
                      <a:gd name="T17" fmla="*/ 1 h 483"/>
                      <a:gd name="T18" fmla="*/ 1 w 420"/>
                      <a:gd name="T19" fmla="*/ 1 h 483"/>
                      <a:gd name="T20" fmla="*/ 1 w 420"/>
                      <a:gd name="T21" fmla="*/ 1 h 483"/>
                      <a:gd name="T22" fmla="*/ 1 w 420"/>
                      <a:gd name="T23" fmla="*/ 1 h 483"/>
                      <a:gd name="T24" fmla="*/ 1 w 420"/>
                      <a:gd name="T25" fmla="*/ 1 h 483"/>
                      <a:gd name="T26" fmla="*/ 1 w 420"/>
                      <a:gd name="T27" fmla="*/ 1 h 483"/>
                      <a:gd name="T28" fmla="*/ 1 w 420"/>
                      <a:gd name="T29" fmla="*/ 1 h 483"/>
                      <a:gd name="T30" fmla="*/ 1 w 420"/>
                      <a:gd name="T31" fmla="*/ 1 h 483"/>
                      <a:gd name="T32" fmla="*/ 1 w 420"/>
                      <a:gd name="T33" fmla="*/ 1 h 483"/>
                      <a:gd name="T34" fmla="*/ 1 w 420"/>
                      <a:gd name="T35" fmla="*/ 1 h 483"/>
                      <a:gd name="T36" fmla="*/ 1 w 420"/>
                      <a:gd name="T37" fmla="*/ 1 h 483"/>
                      <a:gd name="T38" fmla="*/ 1 w 420"/>
                      <a:gd name="T39" fmla="*/ 1 h 483"/>
                      <a:gd name="T40" fmla="*/ 1 w 420"/>
                      <a:gd name="T41" fmla="*/ 1 h 483"/>
                      <a:gd name="T42" fmla="*/ 1 w 420"/>
                      <a:gd name="T43" fmla="*/ 1 h 483"/>
                      <a:gd name="T44" fmla="*/ 1 w 420"/>
                      <a:gd name="T45" fmla="*/ 1 h 483"/>
                      <a:gd name="T46" fmla="*/ 1 w 420"/>
                      <a:gd name="T47" fmla="*/ 1 h 483"/>
                      <a:gd name="T48" fmla="*/ 1 w 420"/>
                      <a:gd name="T49" fmla="*/ 1 h 483"/>
                      <a:gd name="T50" fmla="*/ 1 w 420"/>
                      <a:gd name="T51" fmla="*/ 1 h 483"/>
                      <a:gd name="T52" fmla="*/ 1 w 420"/>
                      <a:gd name="T53" fmla="*/ 1 h 483"/>
                      <a:gd name="T54" fmla="*/ 0 w 420"/>
                      <a:gd name="T55" fmla="*/ 1 h 483"/>
                      <a:gd name="T56" fmla="*/ 1 w 420"/>
                      <a:gd name="T57" fmla="*/ 0 h 48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20"/>
                      <a:gd name="T88" fmla="*/ 0 h 483"/>
                      <a:gd name="T89" fmla="*/ 420 w 420"/>
                      <a:gd name="T90" fmla="*/ 483 h 48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20" h="483">
                        <a:moveTo>
                          <a:pt x="4" y="0"/>
                        </a:moveTo>
                        <a:lnTo>
                          <a:pt x="17" y="43"/>
                        </a:lnTo>
                        <a:lnTo>
                          <a:pt x="25" y="61"/>
                        </a:lnTo>
                        <a:lnTo>
                          <a:pt x="42" y="93"/>
                        </a:lnTo>
                        <a:lnTo>
                          <a:pt x="58" y="119"/>
                        </a:lnTo>
                        <a:lnTo>
                          <a:pt x="76" y="140"/>
                        </a:lnTo>
                        <a:lnTo>
                          <a:pt x="102" y="170"/>
                        </a:lnTo>
                        <a:lnTo>
                          <a:pt x="136" y="197"/>
                        </a:lnTo>
                        <a:lnTo>
                          <a:pt x="168" y="225"/>
                        </a:lnTo>
                        <a:lnTo>
                          <a:pt x="199" y="242"/>
                        </a:lnTo>
                        <a:lnTo>
                          <a:pt x="236" y="258"/>
                        </a:lnTo>
                        <a:lnTo>
                          <a:pt x="270" y="261"/>
                        </a:lnTo>
                        <a:lnTo>
                          <a:pt x="307" y="261"/>
                        </a:lnTo>
                        <a:lnTo>
                          <a:pt x="330" y="247"/>
                        </a:lnTo>
                        <a:lnTo>
                          <a:pt x="351" y="228"/>
                        </a:lnTo>
                        <a:lnTo>
                          <a:pt x="371" y="194"/>
                        </a:lnTo>
                        <a:lnTo>
                          <a:pt x="391" y="160"/>
                        </a:lnTo>
                        <a:lnTo>
                          <a:pt x="403" y="131"/>
                        </a:lnTo>
                        <a:lnTo>
                          <a:pt x="410" y="77"/>
                        </a:lnTo>
                        <a:lnTo>
                          <a:pt x="419" y="62"/>
                        </a:lnTo>
                        <a:lnTo>
                          <a:pt x="420" y="151"/>
                        </a:lnTo>
                        <a:lnTo>
                          <a:pt x="405" y="449"/>
                        </a:lnTo>
                        <a:lnTo>
                          <a:pt x="286" y="277"/>
                        </a:lnTo>
                        <a:lnTo>
                          <a:pt x="273" y="277"/>
                        </a:lnTo>
                        <a:lnTo>
                          <a:pt x="154" y="407"/>
                        </a:lnTo>
                        <a:lnTo>
                          <a:pt x="86" y="483"/>
                        </a:lnTo>
                        <a:lnTo>
                          <a:pt x="21" y="241"/>
                        </a:lnTo>
                        <a:lnTo>
                          <a:pt x="0" y="146"/>
                        </a:lnTo>
                        <a:lnTo>
                          <a:pt x="4" y="0"/>
                        </a:lnTo>
                        <a:close/>
                      </a:path>
                    </a:pathLst>
                  </a:custGeom>
                  <a:solidFill>
                    <a:srgbClr val="BFD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187" name="Group 13"/>
                <p:cNvGrpSpPr>
                  <a:grpSpLocks/>
                </p:cNvGrpSpPr>
                <p:nvPr/>
              </p:nvGrpSpPr>
              <p:grpSpPr bwMode="auto">
                <a:xfrm>
                  <a:off x="4239" y="2662"/>
                  <a:ext cx="775" cy="1433"/>
                  <a:chOff x="4239" y="2662"/>
                  <a:chExt cx="775" cy="1433"/>
                </a:xfrm>
              </p:grpSpPr>
              <p:sp>
                <p:nvSpPr>
                  <p:cNvPr id="188" name="Freeform 14"/>
                  <p:cNvSpPr>
                    <a:spLocks/>
                  </p:cNvSpPr>
                  <p:nvPr/>
                </p:nvSpPr>
                <p:spPr bwMode="auto">
                  <a:xfrm>
                    <a:off x="4372" y="3495"/>
                    <a:ext cx="555" cy="600"/>
                  </a:xfrm>
                  <a:custGeom>
                    <a:avLst/>
                    <a:gdLst>
                      <a:gd name="T0" fmla="*/ 0 w 1111"/>
                      <a:gd name="T1" fmla="*/ 0 h 1200"/>
                      <a:gd name="T2" fmla="*/ 0 w 1111"/>
                      <a:gd name="T3" fmla="*/ 1 h 1200"/>
                      <a:gd name="T4" fmla="*/ 0 w 1111"/>
                      <a:gd name="T5" fmla="*/ 1 h 1200"/>
                      <a:gd name="T6" fmla="*/ 0 w 1111"/>
                      <a:gd name="T7" fmla="*/ 1 h 1200"/>
                      <a:gd name="T8" fmla="*/ 0 w 1111"/>
                      <a:gd name="T9" fmla="*/ 1 h 1200"/>
                      <a:gd name="T10" fmla="*/ 0 w 1111"/>
                      <a:gd name="T11" fmla="*/ 1 h 1200"/>
                      <a:gd name="T12" fmla="*/ 0 w 1111"/>
                      <a:gd name="T13" fmla="*/ 1 h 1200"/>
                      <a:gd name="T14" fmla="*/ 0 w 1111"/>
                      <a:gd name="T15" fmla="*/ 1 h 1200"/>
                      <a:gd name="T16" fmla="*/ 0 w 1111"/>
                      <a:gd name="T17" fmla="*/ 1 h 1200"/>
                      <a:gd name="T18" fmla="*/ 0 w 1111"/>
                      <a:gd name="T19" fmla="*/ 1 h 1200"/>
                      <a:gd name="T20" fmla="*/ 0 w 1111"/>
                      <a:gd name="T21" fmla="*/ 1 h 1200"/>
                      <a:gd name="T22" fmla="*/ 0 w 1111"/>
                      <a:gd name="T23" fmla="*/ 1 h 1200"/>
                      <a:gd name="T24" fmla="*/ 0 w 1111"/>
                      <a:gd name="T25" fmla="*/ 0 h 12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11"/>
                      <a:gd name="T40" fmla="*/ 0 h 1200"/>
                      <a:gd name="T41" fmla="*/ 1111 w 1111"/>
                      <a:gd name="T42" fmla="*/ 1200 h 12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11" h="1200">
                        <a:moveTo>
                          <a:pt x="60" y="0"/>
                        </a:moveTo>
                        <a:lnTo>
                          <a:pt x="422" y="29"/>
                        </a:lnTo>
                        <a:lnTo>
                          <a:pt x="642" y="39"/>
                        </a:lnTo>
                        <a:lnTo>
                          <a:pt x="966" y="20"/>
                        </a:lnTo>
                        <a:lnTo>
                          <a:pt x="1077" y="10"/>
                        </a:lnTo>
                        <a:lnTo>
                          <a:pt x="1111" y="859"/>
                        </a:lnTo>
                        <a:lnTo>
                          <a:pt x="1111" y="1200"/>
                        </a:lnTo>
                        <a:lnTo>
                          <a:pt x="710" y="1200"/>
                        </a:lnTo>
                        <a:lnTo>
                          <a:pt x="601" y="743"/>
                        </a:lnTo>
                        <a:lnTo>
                          <a:pt x="558" y="1200"/>
                        </a:lnTo>
                        <a:lnTo>
                          <a:pt x="51" y="1200"/>
                        </a:lnTo>
                        <a:lnTo>
                          <a:pt x="0" y="483"/>
                        </a:lnTo>
                        <a:lnTo>
                          <a:pt x="60" y="0"/>
                        </a:lnTo>
                        <a:close/>
                      </a:path>
                    </a:pathLst>
                  </a:custGeom>
                  <a:solidFill>
                    <a:srgbClr val="3F3F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189" name="Group 15"/>
                  <p:cNvGrpSpPr>
                    <a:grpSpLocks/>
                  </p:cNvGrpSpPr>
                  <p:nvPr/>
                </p:nvGrpSpPr>
                <p:grpSpPr bwMode="auto">
                  <a:xfrm>
                    <a:off x="4239" y="2662"/>
                    <a:ext cx="775" cy="1232"/>
                    <a:chOff x="4239" y="2662"/>
                    <a:chExt cx="775" cy="1232"/>
                  </a:xfrm>
                </p:grpSpPr>
                <p:grpSp>
                  <p:nvGrpSpPr>
                    <p:cNvPr id="190" name="Group 16"/>
                    <p:cNvGrpSpPr>
                      <a:grpSpLocks/>
                    </p:cNvGrpSpPr>
                    <p:nvPr/>
                  </p:nvGrpSpPr>
                  <p:grpSpPr bwMode="auto">
                    <a:xfrm>
                      <a:off x="4239" y="2662"/>
                      <a:ext cx="775" cy="1232"/>
                      <a:chOff x="4239" y="2662"/>
                      <a:chExt cx="775" cy="1232"/>
                    </a:xfrm>
                  </p:grpSpPr>
                  <p:sp>
                    <p:nvSpPr>
                      <p:cNvPr id="197" name="Freeform 17"/>
                      <p:cNvSpPr>
                        <a:spLocks/>
                      </p:cNvSpPr>
                      <p:nvPr/>
                    </p:nvSpPr>
                    <p:spPr bwMode="auto">
                      <a:xfrm>
                        <a:off x="4728" y="2691"/>
                        <a:ext cx="286" cy="1198"/>
                      </a:xfrm>
                      <a:custGeom>
                        <a:avLst/>
                        <a:gdLst>
                          <a:gd name="T0" fmla="*/ 0 w 574"/>
                          <a:gd name="T1" fmla="*/ 0 h 2395"/>
                          <a:gd name="T2" fmla="*/ 0 w 574"/>
                          <a:gd name="T3" fmla="*/ 1 h 2395"/>
                          <a:gd name="T4" fmla="*/ 0 w 574"/>
                          <a:gd name="T5" fmla="*/ 1 h 2395"/>
                          <a:gd name="T6" fmla="*/ 0 w 574"/>
                          <a:gd name="T7" fmla="*/ 1 h 2395"/>
                          <a:gd name="T8" fmla="*/ 0 w 574"/>
                          <a:gd name="T9" fmla="*/ 1 h 2395"/>
                          <a:gd name="T10" fmla="*/ 0 w 574"/>
                          <a:gd name="T11" fmla="*/ 1 h 2395"/>
                          <a:gd name="T12" fmla="*/ 0 w 574"/>
                          <a:gd name="T13" fmla="*/ 1 h 2395"/>
                          <a:gd name="T14" fmla="*/ 0 w 574"/>
                          <a:gd name="T15" fmla="*/ 1 h 2395"/>
                          <a:gd name="T16" fmla="*/ 0 w 574"/>
                          <a:gd name="T17" fmla="*/ 1 h 2395"/>
                          <a:gd name="T18" fmla="*/ 0 w 574"/>
                          <a:gd name="T19" fmla="*/ 1 h 2395"/>
                          <a:gd name="T20" fmla="*/ 0 w 574"/>
                          <a:gd name="T21" fmla="*/ 1 h 2395"/>
                          <a:gd name="T22" fmla="*/ 0 w 574"/>
                          <a:gd name="T23" fmla="*/ 1 h 2395"/>
                          <a:gd name="T24" fmla="*/ 0 w 574"/>
                          <a:gd name="T25" fmla="*/ 1 h 2395"/>
                          <a:gd name="T26" fmla="*/ 0 w 574"/>
                          <a:gd name="T27" fmla="*/ 1 h 2395"/>
                          <a:gd name="T28" fmla="*/ 0 w 574"/>
                          <a:gd name="T29" fmla="*/ 1 h 2395"/>
                          <a:gd name="T30" fmla="*/ 0 w 574"/>
                          <a:gd name="T31" fmla="*/ 1 h 2395"/>
                          <a:gd name="T32" fmla="*/ 0 w 574"/>
                          <a:gd name="T33" fmla="*/ 1 h 2395"/>
                          <a:gd name="T34" fmla="*/ 0 w 574"/>
                          <a:gd name="T35" fmla="*/ 1 h 2395"/>
                          <a:gd name="T36" fmla="*/ 0 w 574"/>
                          <a:gd name="T37" fmla="*/ 1 h 2395"/>
                          <a:gd name="T38" fmla="*/ 0 w 574"/>
                          <a:gd name="T39" fmla="*/ 1 h 2395"/>
                          <a:gd name="T40" fmla="*/ 0 w 574"/>
                          <a:gd name="T41" fmla="*/ 1 h 2395"/>
                          <a:gd name="T42" fmla="*/ 0 w 574"/>
                          <a:gd name="T43" fmla="*/ 1 h 2395"/>
                          <a:gd name="T44" fmla="*/ 0 w 574"/>
                          <a:gd name="T45" fmla="*/ 1 h 2395"/>
                          <a:gd name="T46" fmla="*/ 0 w 574"/>
                          <a:gd name="T47" fmla="*/ 1 h 2395"/>
                          <a:gd name="T48" fmla="*/ 0 w 574"/>
                          <a:gd name="T49" fmla="*/ 1 h 2395"/>
                          <a:gd name="T50" fmla="*/ 0 w 574"/>
                          <a:gd name="T51" fmla="*/ 0 h 239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74"/>
                          <a:gd name="T79" fmla="*/ 0 h 2395"/>
                          <a:gd name="T80" fmla="*/ 574 w 574"/>
                          <a:gd name="T81" fmla="*/ 2395 h 239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74" h="2395">
                            <a:moveTo>
                              <a:pt x="14" y="0"/>
                            </a:moveTo>
                            <a:lnTo>
                              <a:pt x="29" y="16"/>
                            </a:lnTo>
                            <a:lnTo>
                              <a:pt x="57" y="69"/>
                            </a:lnTo>
                            <a:lnTo>
                              <a:pt x="391" y="208"/>
                            </a:lnTo>
                            <a:lnTo>
                              <a:pt x="424" y="221"/>
                            </a:lnTo>
                            <a:lnTo>
                              <a:pt x="452" y="240"/>
                            </a:lnTo>
                            <a:lnTo>
                              <a:pt x="469" y="256"/>
                            </a:lnTo>
                            <a:lnTo>
                              <a:pt x="485" y="282"/>
                            </a:lnTo>
                            <a:lnTo>
                              <a:pt x="496" y="316"/>
                            </a:lnTo>
                            <a:lnTo>
                              <a:pt x="506" y="391"/>
                            </a:lnTo>
                            <a:lnTo>
                              <a:pt x="514" y="545"/>
                            </a:lnTo>
                            <a:lnTo>
                              <a:pt x="531" y="1431"/>
                            </a:lnTo>
                            <a:lnTo>
                              <a:pt x="574" y="2116"/>
                            </a:lnTo>
                            <a:lnTo>
                              <a:pt x="446" y="2164"/>
                            </a:lnTo>
                            <a:lnTo>
                              <a:pt x="455" y="2251"/>
                            </a:lnTo>
                            <a:lnTo>
                              <a:pt x="351" y="2318"/>
                            </a:lnTo>
                            <a:lnTo>
                              <a:pt x="233" y="2366"/>
                            </a:lnTo>
                            <a:lnTo>
                              <a:pt x="104" y="2395"/>
                            </a:lnTo>
                            <a:lnTo>
                              <a:pt x="36" y="2395"/>
                            </a:lnTo>
                            <a:lnTo>
                              <a:pt x="70" y="1585"/>
                            </a:lnTo>
                            <a:lnTo>
                              <a:pt x="87" y="1153"/>
                            </a:lnTo>
                            <a:lnTo>
                              <a:pt x="87" y="815"/>
                            </a:lnTo>
                            <a:lnTo>
                              <a:pt x="48" y="393"/>
                            </a:lnTo>
                            <a:lnTo>
                              <a:pt x="20" y="141"/>
                            </a:lnTo>
                            <a:lnTo>
                              <a:pt x="0" y="22"/>
                            </a:lnTo>
                            <a:lnTo>
                              <a:pt x="14" y="0"/>
                            </a:lnTo>
                            <a:close/>
                          </a:path>
                        </a:pathLst>
                      </a:custGeom>
                      <a:solidFill>
                        <a:srgbClr val="7F7F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8" name="Freeform 18"/>
                      <p:cNvSpPr>
                        <a:spLocks/>
                      </p:cNvSpPr>
                      <p:nvPr/>
                    </p:nvSpPr>
                    <p:spPr bwMode="auto">
                      <a:xfrm>
                        <a:off x="4239" y="2662"/>
                        <a:ext cx="360" cy="1232"/>
                      </a:xfrm>
                      <a:custGeom>
                        <a:avLst/>
                        <a:gdLst>
                          <a:gd name="T0" fmla="*/ 1 w 719"/>
                          <a:gd name="T1" fmla="*/ 0 h 2465"/>
                          <a:gd name="T2" fmla="*/ 1 w 719"/>
                          <a:gd name="T3" fmla="*/ 0 h 2465"/>
                          <a:gd name="T4" fmla="*/ 1 w 719"/>
                          <a:gd name="T5" fmla="*/ 0 h 2465"/>
                          <a:gd name="T6" fmla="*/ 1 w 719"/>
                          <a:gd name="T7" fmla="*/ 0 h 2465"/>
                          <a:gd name="T8" fmla="*/ 1 w 719"/>
                          <a:gd name="T9" fmla="*/ 0 h 2465"/>
                          <a:gd name="T10" fmla="*/ 1 w 719"/>
                          <a:gd name="T11" fmla="*/ 0 h 2465"/>
                          <a:gd name="T12" fmla="*/ 1 w 719"/>
                          <a:gd name="T13" fmla="*/ 0 h 2465"/>
                          <a:gd name="T14" fmla="*/ 1 w 719"/>
                          <a:gd name="T15" fmla="*/ 0 h 2465"/>
                          <a:gd name="T16" fmla="*/ 1 w 719"/>
                          <a:gd name="T17" fmla="*/ 0 h 2465"/>
                          <a:gd name="T18" fmla="*/ 1 w 719"/>
                          <a:gd name="T19" fmla="*/ 0 h 2465"/>
                          <a:gd name="T20" fmla="*/ 1 w 719"/>
                          <a:gd name="T21" fmla="*/ 0 h 2465"/>
                          <a:gd name="T22" fmla="*/ 0 w 719"/>
                          <a:gd name="T23" fmla="*/ 0 h 2465"/>
                          <a:gd name="T24" fmla="*/ 1 w 719"/>
                          <a:gd name="T25" fmla="*/ 0 h 2465"/>
                          <a:gd name="T26" fmla="*/ 1 w 719"/>
                          <a:gd name="T27" fmla="*/ 0 h 2465"/>
                          <a:gd name="T28" fmla="*/ 1 w 719"/>
                          <a:gd name="T29" fmla="*/ 0 h 2465"/>
                          <a:gd name="T30" fmla="*/ 1 w 719"/>
                          <a:gd name="T31" fmla="*/ 0 h 2465"/>
                          <a:gd name="T32" fmla="*/ 1 w 719"/>
                          <a:gd name="T33" fmla="*/ 0 h 2465"/>
                          <a:gd name="T34" fmla="*/ 1 w 719"/>
                          <a:gd name="T35" fmla="*/ 0 h 2465"/>
                          <a:gd name="T36" fmla="*/ 1 w 719"/>
                          <a:gd name="T37" fmla="*/ 0 h 2465"/>
                          <a:gd name="T38" fmla="*/ 1 w 719"/>
                          <a:gd name="T39" fmla="*/ 0 h 2465"/>
                          <a:gd name="T40" fmla="*/ 1 w 719"/>
                          <a:gd name="T41" fmla="*/ 0 h 2465"/>
                          <a:gd name="T42" fmla="*/ 1 w 719"/>
                          <a:gd name="T43" fmla="*/ 0 h 2465"/>
                          <a:gd name="T44" fmla="*/ 1 w 719"/>
                          <a:gd name="T45" fmla="*/ 0 h 2465"/>
                          <a:gd name="T46" fmla="*/ 1 w 719"/>
                          <a:gd name="T47" fmla="*/ 0 h 2465"/>
                          <a:gd name="T48" fmla="*/ 1 w 719"/>
                          <a:gd name="T49" fmla="*/ 0 h 2465"/>
                          <a:gd name="T50" fmla="*/ 1 w 719"/>
                          <a:gd name="T51" fmla="*/ 0 h 2465"/>
                          <a:gd name="T52" fmla="*/ 1 w 719"/>
                          <a:gd name="T53" fmla="*/ 0 h 2465"/>
                          <a:gd name="T54" fmla="*/ 1 w 719"/>
                          <a:gd name="T55" fmla="*/ 0 h 2465"/>
                          <a:gd name="T56" fmla="*/ 1 w 719"/>
                          <a:gd name="T57" fmla="*/ 0 h 2465"/>
                          <a:gd name="T58" fmla="*/ 1 w 719"/>
                          <a:gd name="T59" fmla="*/ 0 h 2465"/>
                          <a:gd name="T60" fmla="*/ 1 w 719"/>
                          <a:gd name="T61" fmla="*/ 0 h 246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19"/>
                          <a:gd name="T94" fmla="*/ 0 h 2465"/>
                          <a:gd name="T95" fmla="*/ 719 w 719"/>
                          <a:gd name="T96" fmla="*/ 2465 h 246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19" h="2465">
                            <a:moveTo>
                              <a:pt x="575" y="0"/>
                            </a:moveTo>
                            <a:lnTo>
                              <a:pt x="508" y="66"/>
                            </a:lnTo>
                            <a:lnTo>
                              <a:pt x="476" y="95"/>
                            </a:lnTo>
                            <a:lnTo>
                              <a:pt x="419" y="124"/>
                            </a:lnTo>
                            <a:lnTo>
                              <a:pt x="297" y="191"/>
                            </a:lnTo>
                            <a:lnTo>
                              <a:pt x="116" y="300"/>
                            </a:lnTo>
                            <a:lnTo>
                              <a:pt x="74" y="321"/>
                            </a:lnTo>
                            <a:lnTo>
                              <a:pt x="65" y="353"/>
                            </a:lnTo>
                            <a:lnTo>
                              <a:pt x="60" y="432"/>
                            </a:lnTo>
                            <a:lnTo>
                              <a:pt x="51" y="655"/>
                            </a:lnTo>
                            <a:lnTo>
                              <a:pt x="17" y="904"/>
                            </a:lnTo>
                            <a:lnTo>
                              <a:pt x="0" y="1106"/>
                            </a:lnTo>
                            <a:lnTo>
                              <a:pt x="17" y="1261"/>
                            </a:lnTo>
                            <a:lnTo>
                              <a:pt x="60" y="1386"/>
                            </a:lnTo>
                            <a:lnTo>
                              <a:pt x="212" y="1577"/>
                            </a:lnTo>
                            <a:lnTo>
                              <a:pt x="229" y="2214"/>
                            </a:lnTo>
                            <a:lnTo>
                              <a:pt x="314" y="2340"/>
                            </a:lnTo>
                            <a:lnTo>
                              <a:pt x="433" y="2426"/>
                            </a:lnTo>
                            <a:lnTo>
                              <a:pt x="558" y="2465"/>
                            </a:lnTo>
                            <a:lnTo>
                              <a:pt x="719" y="2465"/>
                            </a:lnTo>
                            <a:lnTo>
                              <a:pt x="719" y="1731"/>
                            </a:lnTo>
                            <a:lnTo>
                              <a:pt x="698" y="1415"/>
                            </a:lnTo>
                            <a:lnTo>
                              <a:pt x="643" y="761"/>
                            </a:lnTo>
                            <a:lnTo>
                              <a:pt x="620" y="461"/>
                            </a:lnTo>
                            <a:lnTo>
                              <a:pt x="612" y="390"/>
                            </a:lnTo>
                            <a:lnTo>
                              <a:pt x="601" y="321"/>
                            </a:lnTo>
                            <a:lnTo>
                              <a:pt x="578" y="190"/>
                            </a:lnTo>
                            <a:lnTo>
                              <a:pt x="568" y="132"/>
                            </a:lnTo>
                            <a:lnTo>
                              <a:pt x="567" y="98"/>
                            </a:lnTo>
                            <a:lnTo>
                              <a:pt x="567" y="56"/>
                            </a:lnTo>
                            <a:lnTo>
                              <a:pt x="575" y="0"/>
                            </a:lnTo>
                            <a:close/>
                          </a:path>
                        </a:pathLst>
                      </a:custGeom>
                      <a:solidFill>
                        <a:srgbClr val="7F7F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191" name="Group 19"/>
                    <p:cNvGrpSpPr>
                      <a:grpSpLocks/>
                    </p:cNvGrpSpPr>
                    <p:nvPr/>
                  </p:nvGrpSpPr>
                  <p:grpSpPr bwMode="auto">
                    <a:xfrm>
                      <a:off x="4436" y="2732"/>
                      <a:ext cx="411" cy="846"/>
                      <a:chOff x="4436" y="2732"/>
                      <a:chExt cx="411" cy="846"/>
                    </a:xfrm>
                  </p:grpSpPr>
                  <p:sp>
                    <p:nvSpPr>
                      <p:cNvPr id="195" name="Freeform 20"/>
                      <p:cNvSpPr>
                        <a:spLocks/>
                      </p:cNvSpPr>
                      <p:nvPr/>
                    </p:nvSpPr>
                    <p:spPr bwMode="auto">
                      <a:xfrm>
                        <a:off x="4436" y="2759"/>
                        <a:ext cx="116" cy="655"/>
                      </a:xfrm>
                      <a:custGeom>
                        <a:avLst/>
                        <a:gdLst>
                          <a:gd name="T0" fmla="*/ 1 w 232"/>
                          <a:gd name="T1" fmla="*/ 0 h 1311"/>
                          <a:gd name="T2" fmla="*/ 1 w 232"/>
                          <a:gd name="T3" fmla="*/ 0 h 1311"/>
                          <a:gd name="T4" fmla="*/ 1 w 232"/>
                          <a:gd name="T5" fmla="*/ 0 h 1311"/>
                          <a:gd name="T6" fmla="*/ 1 w 232"/>
                          <a:gd name="T7" fmla="*/ 0 h 1311"/>
                          <a:gd name="T8" fmla="*/ 1 w 232"/>
                          <a:gd name="T9" fmla="*/ 0 h 1311"/>
                          <a:gd name="T10" fmla="*/ 0 w 232"/>
                          <a:gd name="T11" fmla="*/ 0 h 1311"/>
                          <a:gd name="T12" fmla="*/ 1 w 232"/>
                          <a:gd name="T13" fmla="*/ 0 h 1311"/>
                          <a:gd name="T14" fmla="*/ 1 w 232"/>
                          <a:gd name="T15" fmla="*/ 0 h 1311"/>
                          <a:gd name="T16" fmla="*/ 1 w 232"/>
                          <a:gd name="T17" fmla="*/ 0 h 13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2"/>
                          <a:gd name="T28" fmla="*/ 0 h 1311"/>
                          <a:gd name="T29" fmla="*/ 232 w 232"/>
                          <a:gd name="T30" fmla="*/ 1311 h 13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2" h="1311">
                            <a:moveTo>
                              <a:pt x="99" y="0"/>
                            </a:moveTo>
                            <a:lnTo>
                              <a:pt x="42" y="260"/>
                            </a:lnTo>
                            <a:lnTo>
                              <a:pt x="163" y="339"/>
                            </a:lnTo>
                            <a:lnTo>
                              <a:pt x="29" y="430"/>
                            </a:lnTo>
                            <a:lnTo>
                              <a:pt x="232" y="1311"/>
                            </a:lnTo>
                            <a:lnTo>
                              <a:pt x="0" y="426"/>
                            </a:lnTo>
                            <a:lnTo>
                              <a:pt x="150" y="339"/>
                            </a:lnTo>
                            <a:lnTo>
                              <a:pt x="25" y="284"/>
                            </a:lnTo>
                            <a:lnTo>
                              <a:pt x="99" y="0"/>
                            </a:lnTo>
                            <a:close/>
                          </a:path>
                        </a:pathLst>
                      </a:custGeom>
                      <a:solidFill>
                        <a:srgbClr val="3F3F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6" name="Freeform 21"/>
                      <p:cNvSpPr>
                        <a:spLocks/>
                      </p:cNvSpPr>
                      <p:nvPr/>
                    </p:nvSpPr>
                    <p:spPr bwMode="auto">
                      <a:xfrm>
                        <a:off x="4762" y="2732"/>
                        <a:ext cx="85" cy="846"/>
                      </a:xfrm>
                      <a:custGeom>
                        <a:avLst/>
                        <a:gdLst>
                          <a:gd name="T0" fmla="*/ 0 w 168"/>
                          <a:gd name="T1" fmla="*/ 0 h 1692"/>
                          <a:gd name="T2" fmla="*/ 1 w 168"/>
                          <a:gd name="T3" fmla="*/ 1 h 1692"/>
                          <a:gd name="T4" fmla="*/ 1 w 168"/>
                          <a:gd name="T5" fmla="*/ 1 h 1692"/>
                          <a:gd name="T6" fmla="*/ 1 w 168"/>
                          <a:gd name="T7" fmla="*/ 1 h 1692"/>
                          <a:gd name="T8" fmla="*/ 1 w 168"/>
                          <a:gd name="T9" fmla="*/ 1 h 1692"/>
                          <a:gd name="T10" fmla="*/ 1 w 168"/>
                          <a:gd name="T11" fmla="*/ 1 h 1692"/>
                          <a:gd name="T12" fmla="*/ 1 w 168"/>
                          <a:gd name="T13" fmla="*/ 1 h 1692"/>
                          <a:gd name="T14" fmla="*/ 1 w 168"/>
                          <a:gd name="T15" fmla="*/ 1 h 1692"/>
                          <a:gd name="T16" fmla="*/ 0 w 168"/>
                          <a:gd name="T17" fmla="*/ 0 h 16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8"/>
                          <a:gd name="T28" fmla="*/ 0 h 1692"/>
                          <a:gd name="T29" fmla="*/ 168 w 168"/>
                          <a:gd name="T30" fmla="*/ 1692 h 16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8" h="1692">
                            <a:moveTo>
                              <a:pt x="0" y="0"/>
                            </a:moveTo>
                            <a:lnTo>
                              <a:pt x="151" y="275"/>
                            </a:lnTo>
                            <a:lnTo>
                              <a:pt x="65" y="328"/>
                            </a:lnTo>
                            <a:lnTo>
                              <a:pt x="168" y="395"/>
                            </a:lnTo>
                            <a:lnTo>
                              <a:pt x="95" y="1692"/>
                            </a:lnTo>
                            <a:lnTo>
                              <a:pt x="147" y="386"/>
                            </a:lnTo>
                            <a:lnTo>
                              <a:pt x="52" y="323"/>
                            </a:lnTo>
                            <a:lnTo>
                              <a:pt x="124" y="260"/>
                            </a:lnTo>
                            <a:lnTo>
                              <a:pt x="0" y="0"/>
                            </a:lnTo>
                            <a:close/>
                          </a:path>
                        </a:pathLst>
                      </a:custGeom>
                      <a:solidFill>
                        <a:srgbClr val="3F3F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192" name="Freeform 22"/>
                    <p:cNvSpPr>
                      <a:spLocks/>
                    </p:cNvSpPr>
                    <p:nvPr/>
                  </p:nvSpPr>
                  <p:spPr bwMode="auto">
                    <a:xfrm>
                      <a:off x="4239" y="2816"/>
                      <a:ext cx="285" cy="640"/>
                    </a:xfrm>
                    <a:custGeom>
                      <a:avLst/>
                      <a:gdLst>
                        <a:gd name="T0" fmla="*/ 1 w 569"/>
                        <a:gd name="T1" fmla="*/ 1 h 1279"/>
                        <a:gd name="T2" fmla="*/ 1 w 569"/>
                        <a:gd name="T3" fmla="*/ 1 h 1279"/>
                        <a:gd name="T4" fmla="*/ 1 w 569"/>
                        <a:gd name="T5" fmla="*/ 0 h 1279"/>
                        <a:gd name="T6" fmla="*/ 1 w 569"/>
                        <a:gd name="T7" fmla="*/ 1 h 1279"/>
                        <a:gd name="T8" fmla="*/ 1 w 569"/>
                        <a:gd name="T9" fmla="*/ 1 h 1279"/>
                        <a:gd name="T10" fmla="*/ 1 w 569"/>
                        <a:gd name="T11" fmla="*/ 1 h 1279"/>
                        <a:gd name="T12" fmla="*/ 1 w 569"/>
                        <a:gd name="T13" fmla="*/ 1 h 1279"/>
                        <a:gd name="T14" fmla="*/ 1 w 569"/>
                        <a:gd name="T15" fmla="*/ 1 h 1279"/>
                        <a:gd name="T16" fmla="*/ 0 w 569"/>
                        <a:gd name="T17" fmla="*/ 1 h 1279"/>
                        <a:gd name="T18" fmla="*/ 1 w 569"/>
                        <a:gd name="T19" fmla="*/ 1 h 1279"/>
                        <a:gd name="T20" fmla="*/ 1 w 569"/>
                        <a:gd name="T21" fmla="*/ 1 h 1279"/>
                        <a:gd name="T22" fmla="*/ 1 w 569"/>
                        <a:gd name="T23" fmla="*/ 1 h 1279"/>
                        <a:gd name="T24" fmla="*/ 1 w 569"/>
                        <a:gd name="T25" fmla="*/ 1 h 1279"/>
                        <a:gd name="T26" fmla="*/ 1 w 569"/>
                        <a:gd name="T27" fmla="*/ 1 h 1279"/>
                        <a:gd name="T28" fmla="*/ 1 w 569"/>
                        <a:gd name="T29" fmla="*/ 1 h 1279"/>
                        <a:gd name="T30" fmla="*/ 1 w 569"/>
                        <a:gd name="T31" fmla="*/ 1 h 1279"/>
                        <a:gd name="T32" fmla="*/ 1 w 569"/>
                        <a:gd name="T33" fmla="*/ 1 h 1279"/>
                        <a:gd name="T34" fmla="*/ 1 w 569"/>
                        <a:gd name="T35" fmla="*/ 1 h 1279"/>
                        <a:gd name="T36" fmla="*/ 1 w 569"/>
                        <a:gd name="T37" fmla="*/ 1 h 1279"/>
                        <a:gd name="T38" fmla="*/ 1 w 569"/>
                        <a:gd name="T39" fmla="*/ 1 h 1279"/>
                        <a:gd name="T40" fmla="*/ 1 w 569"/>
                        <a:gd name="T41" fmla="*/ 1 h 1279"/>
                        <a:gd name="T42" fmla="*/ 1 w 569"/>
                        <a:gd name="T43" fmla="*/ 1 h 1279"/>
                        <a:gd name="T44" fmla="*/ 1 w 569"/>
                        <a:gd name="T45" fmla="*/ 1 h 1279"/>
                        <a:gd name="T46" fmla="*/ 1 w 569"/>
                        <a:gd name="T47" fmla="*/ 1 h 1279"/>
                        <a:gd name="T48" fmla="*/ 1 w 569"/>
                        <a:gd name="T49" fmla="*/ 1 h 1279"/>
                        <a:gd name="T50" fmla="*/ 1 w 569"/>
                        <a:gd name="T51" fmla="*/ 1 h 1279"/>
                        <a:gd name="T52" fmla="*/ 1 w 569"/>
                        <a:gd name="T53" fmla="*/ 1 h 1279"/>
                        <a:gd name="T54" fmla="*/ 1 w 569"/>
                        <a:gd name="T55" fmla="*/ 1 h 1279"/>
                        <a:gd name="T56" fmla="*/ 1 w 569"/>
                        <a:gd name="T57" fmla="*/ 1 h 1279"/>
                        <a:gd name="T58" fmla="*/ 1 w 569"/>
                        <a:gd name="T59" fmla="*/ 1 h 1279"/>
                        <a:gd name="T60" fmla="*/ 1 w 569"/>
                        <a:gd name="T61" fmla="*/ 1 h 127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69"/>
                        <a:gd name="T94" fmla="*/ 0 h 1279"/>
                        <a:gd name="T95" fmla="*/ 569 w 569"/>
                        <a:gd name="T96" fmla="*/ 1279 h 127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69" h="1279">
                          <a:moveTo>
                            <a:pt x="215" y="54"/>
                          </a:moveTo>
                          <a:lnTo>
                            <a:pt x="146" y="26"/>
                          </a:lnTo>
                          <a:lnTo>
                            <a:pt x="116" y="0"/>
                          </a:lnTo>
                          <a:lnTo>
                            <a:pt x="74" y="21"/>
                          </a:lnTo>
                          <a:lnTo>
                            <a:pt x="65" y="53"/>
                          </a:lnTo>
                          <a:lnTo>
                            <a:pt x="60" y="132"/>
                          </a:lnTo>
                          <a:lnTo>
                            <a:pt x="51" y="355"/>
                          </a:lnTo>
                          <a:lnTo>
                            <a:pt x="17" y="603"/>
                          </a:lnTo>
                          <a:lnTo>
                            <a:pt x="0" y="805"/>
                          </a:lnTo>
                          <a:lnTo>
                            <a:pt x="17" y="963"/>
                          </a:lnTo>
                          <a:lnTo>
                            <a:pt x="60" y="1088"/>
                          </a:lnTo>
                          <a:lnTo>
                            <a:pt x="212" y="1279"/>
                          </a:lnTo>
                          <a:lnTo>
                            <a:pt x="425" y="1231"/>
                          </a:lnTo>
                          <a:lnTo>
                            <a:pt x="557" y="1194"/>
                          </a:lnTo>
                          <a:lnTo>
                            <a:pt x="569" y="1150"/>
                          </a:lnTo>
                          <a:lnTo>
                            <a:pt x="552" y="1118"/>
                          </a:lnTo>
                          <a:lnTo>
                            <a:pt x="520" y="1078"/>
                          </a:lnTo>
                          <a:lnTo>
                            <a:pt x="483" y="1030"/>
                          </a:lnTo>
                          <a:lnTo>
                            <a:pt x="450" y="991"/>
                          </a:lnTo>
                          <a:lnTo>
                            <a:pt x="405" y="940"/>
                          </a:lnTo>
                          <a:lnTo>
                            <a:pt x="375" y="894"/>
                          </a:lnTo>
                          <a:lnTo>
                            <a:pt x="354" y="852"/>
                          </a:lnTo>
                          <a:lnTo>
                            <a:pt x="331" y="789"/>
                          </a:lnTo>
                          <a:lnTo>
                            <a:pt x="324" y="759"/>
                          </a:lnTo>
                          <a:lnTo>
                            <a:pt x="320" y="727"/>
                          </a:lnTo>
                          <a:lnTo>
                            <a:pt x="316" y="695"/>
                          </a:lnTo>
                          <a:lnTo>
                            <a:pt x="317" y="590"/>
                          </a:lnTo>
                          <a:lnTo>
                            <a:pt x="306" y="398"/>
                          </a:lnTo>
                          <a:lnTo>
                            <a:pt x="300" y="207"/>
                          </a:lnTo>
                          <a:lnTo>
                            <a:pt x="265" y="82"/>
                          </a:lnTo>
                          <a:lnTo>
                            <a:pt x="215" y="54"/>
                          </a:lnTo>
                          <a:close/>
                        </a:path>
                      </a:pathLst>
                    </a:custGeom>
                    <a:solidFill>
                      <a:srgbClr val="5F5F5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3" name="Freeform 23"/>
                    <p:cNvSpPr>
                      <a:spLocks/>
                    </p:cNvSpPr>
                    <p:nvPr/>
                  </p:nvSpPr>
                  <p:spPr bwMode="auto">
                    <a:xfrm>
                      <a:off x="4267" y="2954"/>
                      <a:ext cx="167" cy="330"/>
                    </a:xfrm>
                    <a:custGeom>
                      <a:avLst/>
                      <a:gdLst>
                        <a:gd name="T0" fmla="*/ 1 w 333"/>
                        <a:gd name="T1" fmla="*/ 1 h 659"/>
                        <a:gd name="T2" fmla="*/ 0 w 333"/>
                        <a:gd name="T3" fmla="*/ 1 h 659"/>
                        <a:gd name="T4" fmla="*/ 1 w 333"/>
                        <a:gd name="T5" fmla="*/ 1 h 659"/>
                        <a:gd name="T6" fmla="*/ 1 w 333"/>
                        <a:gd name="T7" fmla="*/ 1 h 659"/>
                        <a:gd name="T8" fmla="*/ 1 w 333"/>
                        <a:gd name="T9" fmla="*/ 1 h 659"/>
                        <a:gd name="T10" fmla="*/ 1 w 333"/>
                        <a:gd name="T11" fmla="*/ 1 h 659"/>
                        <a:gd name="T12" fmla="*/ 1 w 333"/>
                        <a:gd name="T13" fmla="*/ 1 h 659"/>
                        <a:gd name="T14" fmla="*/ 1 w 333"/>
                        <a:gd name="T15" fmla="*/ 1 h 659"/>
                        <a:gd name="T16" fmla="*/ 1 w 333"/>
                        <a:gd name="T17" fmla="*/ 1 h 659"/>
                        <a:gd name="T18" fmla="*/ 1 w 333"/>
                        <a:gd name="T19" fmla="*/ 1 h 659"/>
                        <a:gd name="T20" fmla="*/ 1 w 333"/>
                        <a:gd name="T21" fmla="*/ 1 h 659"/>
                        <a:gd name="T22" fmla="*/ 1 w 333"/>
                        <a:gd name="T23" fmla="*/ 1 h 659"/>
                        <a:gd name="T24" fmla="*/ 1 w 333"/>
                        <a:gd name="T25" fmla="*/ 0 h 659"/>
                        <a:gd name="T26" fmla="*/ 1 w 333"/>
                        <a:gd name="T27" fmla="*/ 1 h 659"/>
                        <a:gd name="T28" fmla="*/ 1 w 333"/>
                        <a:gd name="T29" fmla="*/ 1 h 659"/>
                        <a:gd name="T30" fmla="*/ 1 w 333"/>
                        <a:gd name="T31" fmla="*/ 1 h 659"/>
                        <a:gd name="T32" fmla="*/ 1 w 333"/>
                        <a:gd name="T33" fmla="*/ 1 h 659"/>
                        <a:gd name="T34" fmla="*/ 1 w 333"/>
                        <a:gd name="T35" fmla="*/ 1 h 659"/>
                        <a:gd name="T36" fmla="*/ 1 w 333"/>
                        <a:gd name="T37" fmla="*/ 1 h 659"/>
                        <a:gd name="T38" fmla="*/ 1 w 333"/>
                        <a:gd name="T39" fmla="*/ 1 h 659"/>
                        <a:gd name="T40" fmla="*/ 1 w 333"/>
                        <a:gd name="T41" fmla="*/ 1 h 659"/>
                        <a:gd name="T42" fmla="*/ 1 w 333"/>
                        <a:gd name="T43" fmla="*/ 1 h 659"/>
                        <a:gd name="T44" fmla="*/ 1 w 333"/>
                        <a:gd name="T45" fmla="*/ 1 h 659"/>
                        <a:gd name="T46" fmla="*/ 1 w 333"/>
                        <a:gd name="T47" fmla="*/ 1 h 659"/>
                        <a:gd name="T48" fmla="*/ 1 w 333"/>
                        <a:gd name="T49" fmla="*/ 1 h 659"/>
                        <a:gd name="T50" fmla="*/ 1 w 333"/>
                        <a:gd name="T51" fmla="*/ 1 h 659"/>
                        <a:gd name="T52" fmla="*/ 1 w 333"/>
                        <a:gd name="T53" fmla="*/ 1 h 659"/>
                        <a:gd name="T54" fmla="*/ 1 w 333"/>
                        <a:gd name="T55" fmla="*/ 1 h 659"/>
                        <a:gd name="T56" fmla="*/ 1 w 333"/>
                        <a:gd name="T57" fmla="*/ 1 h 659"/>
                        <a:gd name="T58" fmla="*/ 1 w 333"/>
                        <a:gd name="T59" fmla="*/ 1 h 659"/>
                        <a:gd name="T60" fmla="*/ 1 w 333"/>
                        <a:gd name="T61" fmla="*/ 1 h 659"/>
                        <a:gd name="T62" fmla="*/ 1 w 333"/>
                        <a:gd name="T63" fmla="*/ 1 h 65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3"/>
                        <a:gd name="T97" fmla="*/ 0 h 659"/>
                        <a:gd name="T98" fmla="*/ 333 w 333"/>
                        <a:gd name="T99" fmla="*/ 659 h 65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3" h="659">
                          <a:moveTo>
                            <a:pt x="1" y="659"/>
                          </a:moveTo>
                          <a:lnTo>
                            <a:pt x="0" y="594"/>
                          </a:lnTo>
                          <a:lnTo>
                            <a:pt x="5" y="555"/>
                          </a:lnTo>
                          <a:lnTo>
                            <a:pt x="12" y="510"/>
                          </a:lnTo>
                          <a:lnTo>
                            <a:pt x="22" y="481"/>
                          </a:lnTo>
                          <a:lnTo>
                            <a:pt x="41" y="451"/>
                          </a:lnTo>
                          <a:lnTo>
                            <a:pt x="63" y="430"/>
                          </a:lnTo>
                          <a:lnTo>
                            <a:pt x="104" y="409"/>
                          </a:lnTo>
                          <a:lnTo>
                            <a:pt x="133" y="404"/>
                          </a:lnTo>
                          <a:lnTo>
                            <a:pt x="161" y="399"/>
                          </a:lnTo>
                          <a:lnTo>
                            <a:pt x="192" y="404"/>
                          </a:lnTo>
                          <a:lnTo>
                            <a:pt x="238" y="417"/>
                          </a:lnTo>
                          <a:lnTo>
                            <a:pt x="239" y="0"/>
                          </a:lnTo>
                          <a:lnTo>
                            <a:pt x="260" y="371"/>
                          </a:lnTo>
                          <a:lnTo>
                            <a:pt x="260" y="428"/>
                          </a:lnTo>
                          <a:lnTo>
                            <a:pt x="265" y="475"/>
                          </a:lnTo>
                          <a:lnTo>
                            <a:pt x="274" y="512"/>
                          </a:lnTo>
                          <a:lnTo>
                            <a:pt x="291" y="565"/>
                          </a:lnTo>
                          <a:lnTo>
                            <a:pt x="320" y="624"/>
                          </a:lnTo>
                          <a:lnTo>
                            <a:pt x="333" y="651"/>
                          </a:lnTo>
                          <a:lnTo>
                            <a:pt x="290" y="594"/>
                          </a:lnTo>
                          <a:lnTo>
                            <a:pt x="265" y="555"/>
                          </a:lnTo>
                          <a:lnTo>
                            <a:pt x="235" y="510"/>
                          </a:lnTo>
                          <a:lnTo>
                            <a:pt x="204" y="486"/>
                          </a:lnTo>
                          <a:lnTo>
                            <a:pt x="175" y="478"/>
                          </a:lnTo>
                          <a:lnTo>
                            <a:pt x="146" y="475"/>
                          </a:lnTo>
                          <a:lnTo>
                            <a:pt x="109" y="486"/>
                          </a:lnTo>
                          <a:lnTo>
                            <a:pt x="78" y="510"/>
                          </a:lnTo>
                          <a:lnTo>
                            <a:pt x="56" y="544"/>
                          </a:lnTo>
                          <a:lnTo>
                            <a:pt x="39" y="581"/>
                          </a:lnTo>
                          <a:lnTo>
                            <a:pt x="21" y="613"/>
                          </a:lnTo>
                          <a:lnTo>
                            <a:pt x="1" y="659"/>
                          </a:lnTo>
                          <a:close/>
                        </a:path>
                      </a:pathLst>
                    </a:custGeom>
                    <a:solidFill>
                      <a:srgbClr val="3F3F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4" name="Freeform 24"/>
                    <p:cNvSpPr>
                      <a:spLocks/>
                    </p:cNvSpPr>
                    <p:nvPr/>
                  </p:nvSpPr>
                  <p:spPr bwMode="auto">
                    <a:xfrm>
                      <a:off x="4907" y="2812"/>
                      <a:ext cx="103" cy="961"/>
                    </a:xfrm>
                    <a:custGeom>
                      <a:avLst/>
                      <a:gdLst>
                        <a:gd name="T0" fmla="*/ 1 w 206"/>
                        <a:gd name="T1" fmla="*/ 0 h 1924"/>
                        <a:gd name="T2" fmla="*/ 1 w 206"/>
                        <a:gd name="T3" fmla="*/ 0 h 1924"/>
                        <a:gd name="T4" fmla="*/ 1 w 206"/>
                        <a:gd name="T5" fmla="*/ 0 h 1924"/>
                        <a:gd name="T6" fmla="*/ 1 w 206"/>
                        <a:gd name="T7" fmla="*/ 0 h 1924"/>
                        <a:gd name="T8" fmla="*/ 1 w 206"/>
                        <a:gd name="T9" fmla="*/ 0 h 1924"/>
                        <a:gd name="T10" fmla="*/ 1 w 206"/>
                        <a:gd name="T11" fmla="*/ 0 h 1924"/>
                        <a:gd name="T12" fmla="*/ 1 w 206"/>
                        <a:gd name="T13" fmla="*/ 0 h 1924"/>
                        <a:gd name="T14" fmla="*/ 1 w 206"/>
                        <a:gd name="T15" fmla="*/ 0 h 1924"/>
                        <a:gd name="T16" fmla="*/ 1 w 206"/>
                        <a:gd name="T17" fmla="*/ 0 h 1924"/>
                        <a:gd name="T18" fmla="*/ 1 w 206"/>
                        <a:gd name="T19" fmla="*/ 0 h 1924"/>
                        <a:gd name="T20" fmla="*/ 1 w 206"/>
                        <a:gd name="T21" fmla="*/ 0 h 1924"/>
                        <a:gd name="T22" fmla="*/ 1 w 206"/>
                        <a:gd name="T23" fmla="*/ 0 h 1924"/>
                        <a:gd name="T24" fmla="*/ 1 w 206"/>
                        <a:gd name="T25" fmla="*/ 0 h 1924"/>
                        <a:gd name="T26" fmla="*/ 1 w 206"/>
                        <a:gd name="T27" fmla="*/ 0 h 1924"/>
                        <a:gd name="T28" fmla="*/ 0 w 206"/>
                        <a:gd name="T29" fmla="*/ 0 h 1924"/>
                        <a:gd name="T30" fmla="*/ 1 w 206"/>
                        <a:gd name="T31" fmla="*/ 0 h 19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6"/>
                        <a:gd name="T49" fmla="*/ 0 h 1924"/>
                        <a:gd name="T50" fmla="*/ 206 w 206"/>
                        <a:gd name="T51" fmla="*/ 1924 h 192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6" h="1924">
                          <a:moveTo>
                            <a:pt x="5" y="74"/>
                          </a:moveTo>
                          <a:lnTo>
                            <a:pt x="38" y="20"/>
                          </a:lnTo>
                          <a:lnTo>
                            <a:pt x="83" y="0"/>
                          </a:lnTo>
                          <a:lnTo>
                            <a:pt x="100" y="16"/>
                          </a:lnTo>
                          <a:lnTo>
                            <a:pt x="116" y="42"/>
                          </a:lnTo>
                          <a:lnTo>
                            <a:pt x="127" y="76"/>
                          </a:lnTo>
                          <a:lnTo>
                            <a:pt x="137" y="151"/>
                          </a:lnTo>
                          <a:lnTo>
                            <a:pt x="145" y="305"/>
                          </a:lnTo>
                          <a:lnTo>
                            <a:pt x="164" y="1191"/>
                          </a:lnTo>
                          <a:lnTo>
                            <a:pt x="206" y="1876"/>
                          </a:lnTo>
                          <a:lnTo>
                            <a:pt x="77" y="1924"/>
                          </a:lnTo>
                          <a:lnTo>
                            <a:pt x="52" y="1780"/>
                          </a:lnTo>
                          <a:lnTo>
                            <a:pt x="17" y="1176"/>
                          </a:lnTo>
                          <a:lnTo>
                            <a:pt x="8" y="368"/>
                          </a:lnTo>
                          <a:lnTo>
                            <a:pt x="0" y="166"/>
                          </a:lnTo>
                          <a:lnTo>
                            <a:pt x="5" y="74"/>
                          </a:lnTo>
                          <a:close/>
                        </a:path>
                      </a:pathLst>
                    </a:custGeom>
                    <a:solidFill>
                      <a:srgbClr val="5F5F5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grpSp>
            <p:nvGrpSpPr>
              <p:cNvPr id="147" name="Group 25"/>
              <p:cNvGrpSpPr>
                <a:grpSpLocks/>
              </p:cNvGrpSpPr>
              <p:nvPr/>
            </p:nvGrpSpPr>
            <p:grpSpPr bwMode="auto">
              <a:xfrm>
                <a:off x="4501" y="2351"/>
                <a:ext cx="298" cy="448"/>
                <a:chOff x="4501" y="2351"/>
                <a:chExt cx="298" cy="448"/>
              </a:xfrm>
            </p:grpSpPr>
            <p:sp>
              <p:nvSpPr>
                <p:cNvPr id="148" name="Freeform 26"/>
                <p:cNvSpPr>
                  <a:spLocks/>
                </p:cNvSpPr>
                <p:nvPr/>
              </p:nvSpPr>
              <p:spPr bwMode="auto">
                <a:xfrm>
                  <a:off x="4501" y="2355"/>
                  <a:ext cx="285" cy="444"/>
                </a:xfrm>
                <a:custGeom>
                  <a:avLst/>
                  <a:gdLst>
                    <a:gd name="T0" fmla="*/ 0 w 571"/>
                    <a:gd name="T1" fmla="*/ 1 h 888"/>
                    <a:gd name="T2" fmla="*/ 0 w 571"/>
                    <a:gd name="T3" fmla="*/ 1 h 888"/>
                    <a:gd name="T4" fmla="*/ 0 w 571"/>
                    <a:gd name="T5" fmla="*/ 1 h 888"/>
                    <a:gd name="T6" fmla="*/ 0 w 571"/>
                    <a:gd name="T7" fmla="*/ 1 h 888"/>
                    <a:gd name="T8" fmla="*/ 0 w 571"/>
                    <a:gd name="T9" fmla="*/ 1 h 888"/>
                    <a:gd name="T10" fmla="*/ 0 w 571"/>
                    <a:gd name="T11" fmla="*/ 1 h 888"/>
                    <a:gd name="T12" fmla="*/ 0 w 571"/>
                    <a:gd name="T13" fmla="*/ 1 h 888"/>
                    <a:gd name="T14" fmla="*/ 0 w 571"/>
                    <a:gd name="T15" fmla="*/ 1 h 888"/>
                    <a:gd name="T16" fmla="*/ 0 w 571"/>
                    <a:gd name="T17" fmla="*/ 1 h 888"/>
                    <a:gd name="T18" fmla="*/ 0 w 571"/>
                    <a:gd name="T19" fmla="*/ 1 h 888"/>
                    <a:gd name="T20" fmla="*/ 0 w 571"/>
                    <a:gd name="T21" fmla="*/ 1 h 888"/>
                    <a:gd name="T22" fmla="*/ 0 w 571"/>
                    <a:gd name="T23" fmla="*/ 1 h 888"/>
                    <a:gd name="T24" fmla="*/ 0 w 571"/>
                    <a:gd name="T25" fmla="*/ 1 h 888"/>
                    <a:gd name="T26" fmla="*/ 0 w 571"/>
                    <a:gd name="T27" fmla="*/ 1 h 888"/>
                    <a:gd name="T28" fmla="*/ 0 w 571"/>
                    <a:gd name="T29" fmla="*/ 1 h 888"/>
                    <a:gd name="T30" fmla="*/ 0 w 571"/>
                    <a:gd name="T31" fmla="*/ 1 h 888"/>
                    <a:gd name="T32" fmla="*/ 0 w 571"/>
                    <a:gd name="T33" fmla="*/ 1 h 888"/>
                    <a:gd name="T34" fmla="*/ 0 w 571"/>
                    <a:gd name="T35" fmla="*/ 1 h 888"/>
                    <a:gd name="T36" fmla="*/ 0 w 571"/>
                    <a:gd name="T37" fmla="*/ 1 h 888"/>
                    <a:gd name="T38" fmla="*/ 0 w 571"/>
                    <a:gd name="T39" fmla="*/ 1 h 888"/>
                    <a:gd name="T40" fmla="*/ 0 w 571"/>
                    <a:gd name="T41" fmla="*/ 1 h 888"/>
                    <a:gd name="T42" fmla="*/ 0 w 571"/>
                    <a:gd name="T43" fmla="*/ 1 h 888"/>
                    <a:gd name="T44" fmla="*/ 0 w 571"/>
                    <a:gd name="T45" fmla="*/ 1 h 888"/>
                    <a:gd name="T46" fmla="*/ 0 w 571"/>
                    <a:gd name="T47" fmla="*/ 1 h 888"/>
                    <a:gd name="T48" fmla="*/ 0 w 571"/>
                    <a:gd name="T49" fmla="*/ 1 h 888"/>
                    <a:gd name="T50" fmla="*/ 0 w 571"/>
                    <a:gd name="T51" fmla="*/ 1 h 888"/>
                    <a:gd name="T52" fmla="*/ 0 w 571"/>
                    <a:gd name="T53" fmla="*/ 1 h 888"/>
                    <a:gd name="T54" fmla="*/ 0 w 571"/>
                    <a:gd name="T55" fmla="*/ 1 h 888"/>
                    <a:gd name="T56" fmla="*/ 0 w 571"/>
                    <a:gd name="T57" fmla="*/ 1 h 888"/>
                    <a:gd name="T58" fmla="*/ 0 w 571"/>
                    <a:gd name="T59" fmla="*/ 1 h 888"/>
                    <a:gd name="T60" fmla="*/ 0 w 571"/>
                    <a:gd name="T61" fmla="*/ 1 h 888"/>
                    <a:gd name="T62" fmla="*/ 0 w 571"/>
                    <a:gd name="T63" fmla="*/ 1 h 888"/>
                    <a:gd name="T64" fmla="*/ 0 w 571"/>
                    <a:gd name="T65" fmla="*/ 1 h 888"/>
                    <a:gd name="T66" fmla="*/ 0 w 571"/>
                    <a:gd name="T67" fmla="*/ 1 h 888"/>
                    <a:gd name="T68" fmla="*/ 0 w 571"/>
                    <a:gd name="T69" fmla="*/ 1 h 888"/>
                    <a:gd name="T70" fmla="*/ 0 w 571"/>
                    <a:gd name="T71" fmla="*/ 1 h 888"/>
                    <a:gd name="T72" fmla="*/ 0 w 571"/>
                    <a:gd name="T73" fmla="*/ 1 h 888"/>
                    <a:gd name="T74" fmla="*/ 0 w 571"/>
                    <a:gd name="T75" fmla="*/ 1 h 888"/>
                    <a:gd name="T76" fmla="*/ 0 w 571"/>
                    <a:gd name="T77" fmla="*/ 1 h 888"/>
                    <a:gd name="T78" fmla="*/ 0 w 571"/>
                    <a:gd name="T79" fmla="*/ 1 h 888"/>
                    <a:gd name="T80" fmla="*/ 0 w 571"/>
                    <a:gd name="T81" fmla="*/ 0 h 888"/>
                    <a:gd name="T82" fmla="*/ 0 w 571"/>
                    <a:gd name="T83" fmla="*/ 1 h 888"/>
                    <a:gd name="T84" fmla="*/ 0 w 571"/>
                    <a:gd name="T85" fmla="*/ 1 h 888"/>
                    <a:gd name="T86" fmla="*/ 0 w 571"/>
                    <a:gd name="T87" fmla="*/ 1 h 888"/>
                    <a:gd name="T88" fmla="*/ 0 w 571"/>
                    <a:gd name="T89" fmla="*/ 1 h 888"/>
                    <a:gd name="T90" fmla="*/ 0 w 571"/>
                    <a:gd name="T91" fmla="*/ 1 h 888"/>
                    <a:gd name="T92" fmla="*/ 0 w 571"/>
                    <a:gd name="T93" fmla="*/ 1 h 888"/>
                    <a:gd name="T94" fmla="*/ 0 w 571"/>
                    <a:gd name="T95" fmla="*/ 1 h 888"/>
                    <a:gd name="T96" fmla="*/ 0 w 571"/>
                    <a:gd name="T97" fmla="*/ 1 h 888"/>
                    <a:gd name="T98" fmla="*/ 0 w 571"/>
                    <a:gd name="T99" fmla="*/ 1 h 888"/>
                    <a:gd name="T100" fmla="*/ 0 w 571"/>
                    <a:gd name="T101" fmla="*/ 1 h 888"/>
                    <a:gd name="T102" fmla="*/ 0 w 571"/>
                    <a:gd name="T103" fmla="*/ 1 h 8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71"/>
                    <a:gd name="T157" fmla="*/ 0 h 888"/>
                    <a:gd name="T158" fmla="*/ 571 w 571"/>
                    <a:gd name="T159" fmla="*/ 888 h 88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71" h="888">
                      <a:moveTo>
                        <a:pt x="31" y="318"/>
                      </a:moveTo>
                      <a:lnTo>
                        <a:pt x="7" y="334"/>
                      </a:lnTo>
                      <a:lnTo>
                        <a:pt x="0" y="353"/>
                      </a:lnTo>
                      <a:lnTo>
                        <a:pt x="3" y="371"/>
                      </a:lnTo>
                      <a:lnTo>
                        <a:pt x="9" y="416"/>
                      </a:lnTo>
                      <a:lnTo>
                        <a:pt x="20" y="458"/>
                      </a:lnTo>
                      <a:lnTo>
                        <a:pt x="33" y="493"/>
                      </a:lnTo>
                      <a:lnTo>
                        <a:pt x="33" y="520"/>
                      </a:lnTo>
                      <a:lnTo>
                        <a:pt x="41" y="541"/>
                      </a:lnTo>
                      <a:lnTo>
                        <a:pt x="55" y="551"/>
                      </a:lnTo>
                      <a:lnTo>
                        <a:pt x="60" y="556"/>
                      </a:lnTo>
                      <a:lnTo>
                        <a:pt x="45" y="642"/>
                      </a:lnTo>
                      <a:lnTo>
                        <a:pt x="71" y="702"/>
                      </a:lnTo>
                      <a:lnTo>
                        <a:pt x="101" y="748"/>
                      </a:lnTo>
                      <a:lnTo>
                        <a:pt x="149" y="798"/>
                      </a:lnTo>
                      <a:lnTo>
                        <a:pt x="212" y="860"/>
                      </a:lnTo>
                      <a:lnTo>
                        <a:pt x="280" y="884"/>
                      </a:lnTo>
                      <a:lnTo>
                        <a:pt x="344" y="888"/>
                      </a:lnTo>
                      <a:lnTo>
                        <a:pt x="390" y="856"/>
                      </a:lnTo>
                      <a:lnTo>
                        <a:pt x="429" y="796"/>
                      </a:lnTo>
                      <a:lnTo>
                        <a:pt x="448" y="748"/>
                      </a:lnTo>
                      <a:lnTo>
                        <a:pt x="452" y="705"/>
                      </a:lnTo>
                      <a:lnTo>
                        <a:pt x="477" y="657"/>
                      </a:lnTo>
                      <a:lnTo>
                        <a:pt x="487" y="636"/>
                      </a:lnTo>
                      <a:lnTo>
                        <a:pt x="493" y="613"/>
                      </a:lnTo>
                      <a:lnTo>
                        <a:pt x="507" y="567"/>
                      </a:lnTo>
                      <a:lnTo>
                        <a:pt x="520" y="517"/>
                      </a:lnTo>
                      <a:lnTo>
                        <a:pt x="528" y="483"/>
                      </a:lnTo>
                      <a:lnTo>
                        <a:pt x="541" y="448"/>
                      </a:lnTo>
                      <a:lnTo>
                        <a:pt x="551" y="402"/>
                      </a:lnTo>
                      <a:lnTo>
                        <a:pt x="567" y="299"/>
                      </a:lnTo>
                      <a:lnTo>
                        <a:pt x="571" y="239"/>
                      </a:lnTo>
                      <a:lnTo>
                        <a:pt x="562" y="188"/>
                      </a:lnTo>
                      <a:lnTo>
                        <a:pt x="545" y="142"/>
                      </a:lnTo>
                      <a:lnTo>
                        <a:pt x="518" y="97"/>
                      </a:lnTo>
                      <a:lnTo>
                        <a:pt x="499" y="76"/>
                      </a:lnTo>
                      <a:lnTo>
                        <a:pt x="484" y="63"/>
                      </a:lnTo>
                      <a:lnTo>
                        <a:pt x="446" y="34"/>
                      </a:lnTo>
                      <a:lnTo>
                        <a:pt x="408" y="15"/>
                      </a:lnTo>
                      <a:lnTo>
                        <a:pt x="365" y="5"/>
                      </a:lnTo>
                      <a:lnTo>
                        <a:pt x="331" y="0"/>
                      </a:lnTo>
                      <a:lnTo>
                        <a:pt x="279" y="2"/>
                      </a:lnTo>
                      <a:lnTo>
                        <a:pt x="224" y="16"/>
                      </a:lnTo>
                      <a:lnTo>
                        <a:pt x="184" y="34"/>
                      </a:lnTo>
                      <a:lnTo>
                        <a:pt x="150" y="60"/>
                      </a:lnTo>
                      <a:lnTo>
                        <a:pt x="123" y="82"/>
                      </a:lnTo>
                      <a:lnTo>
                        <a:pt x="101" y="116"/>
                      </a:lnTo>
                      <a:lnTo>
                        <a:pt x="81" y="151"/>
                      </a:lnTo>
                      <a:lnTo>
                        <a:pt x="60" y="195"/>
                      </a:lnTo>
                      <a:lnTo>
                        <a:pt x="50" y="227"/>
                      </a:lnTo>
                      <a:lnTo>
                        <a:pt x="40" y="270"/>
                      </a:lnTo>
                      <a:lnTo>
                        <a:pt x="31" y="318"/>
                      </a:lnTo>
                      <a:close/>
                    </a:path>
                  </a:pathLst>
                </a:custGeom>
                <a:solidFill>
                  <a:srgbClr val="FF9F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9" name="Freeform 27"/>
                <p:cNvSpPr>
                  <a:spLocks/>
                </p:cNvSpPr>
                <p:nvPr/>
              </p:nvSpPr>
              <p:spPr bwMode="auto">
                <a:xfrm>
                  <a:off x="4693" y="2654"/>
                  <a:ext cx="19" cy="13"/>
                </a:xfrm>
                <a:custGeom>
                  <a:avLst/>
                  <a:gdLst>
                    <a:gd name="T0" fmla="*/ 1 w 38"/>
                    <a:gd name="T1" fmla="*/ 1 h 26"/>
                    <a:gd name="T2" fmla="*/ 1 w 38"/>
                    <a:gd name="T3" fmla="*/ 1 h 26"/>
                    <a:gd name="T4" fmla="*/ 1 w 38"/>
                    <a:gd name="T5" fmla="*/ 0 h 26"/>
                    <a:gd name="T6" fmla="*/ 1 w 38"/>
                    <a:gd name="T7" fmla="*/ 1 h 26"/>
                    <a:gd name="T8" fmla="*/ 0 w 38"/>
                    <a:gd name="T9" fmla="*/ 1 h 26"/>
                    <a:gd name="T10" fmla="*/ 1 w 38"/>
                    <a:gd name="T11" fmla="*/ 1 h 26"/>
                    <a:gd name="T12" fmla="*/ 0 60000 65536"/>
                    <a:gd name="T13" fmla="*/ 0 60000 65536"/>
                    <a:gd name="T14" fmla="*/ 0 60000 65536"/>
                    <a:gd name="T15" fmla="*/ 0 60000 65536"/>
                    <a:gd name="T16" fmla="*/ 0 60000 65536"/>
                    <a:gd name="T17" fmla="*/ 0 60000 65536"/>
                    <a:gd name="T18" fmla="*/ 0 w 38"/>
                    <a:gd name="T19" fmla="*/ 0 h 26"/>
                    <a:gd name="T20" fmla="*/ 38 w 38"/>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38" h="26">
                      <a:moveTo>
                        <a:pt x="1" y="26"/>
                      </a:moveTo>
                      <a:lnTo>
                        <a:pt x="24" y="11"/>
                      </a:lnTo>
                      <a:lnTo>
                        <a:pt x="38" y="0"/>
                      </a:lnTo>
                      <a:lnTo>
                        <a:pt x="18" y="1"/>
                      </a:lnTo>
                      <a:lnTo>
                        <a:pt x="0" y="5"/>
                      </a:lnTo>
                      <a:lnTo>
                        <a:pt x="1" y="26"/>
                      </a:lnTo>
                      <a:close/>
                    </a:path>
                  </a:pathLst>
                </a:custGeom>
                <a:solidFill>
                  <a:srgbClr val="5F3F1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0" name="Freeform 28"/>
                <p:cNvSpPr>
                  <a:spLocks/>
                </p:cNvSpPr>
                <p:nvPr/>
              </p:nvSpPr>
              <p:spPr bwMode="auto">
                <a:xfrm>
                  <a:off x="4652" y="2666"/>
                  <a:ext cx="25" cy="14"/>
                </a:xfrm>
                <a:custGeom>
                  <a:avLst/>
                  <a:gdLst>
                    <a:gd name="T0" fmla="*/ 0 w 51"/>
                    <a:gd name="T1" fmla="*/ 0 h 27"/>
                    <a:gd name="T2" fmla="*/ 0 w 51"/>
                    <a:gd name="T3" fmla="*/ 1 h 27"/>
                    <a:gd name="T4" fmla="*/ 0 w 51"/>
                    <a:gd name="T5" fmla="*/ 1 h 27"/>
                    <a:gd name="T6" fmla="*/ 0 w 51"/>
                    <a:gd name="T7" fmla="*/ 1 h 27"/>
                    <a:gd name="T8" fmla="*/ 0 w 51"/>
                    <a:gd name="T9" fmla="*/ 1 h 27"/>
                    <a:gd name="T10" fmla="*/ 0 w 51"/>
                    <a:gd name="T11" fmla="*/ 0 h 27"/>
                    <a:gd name="T12" fmla="*/ 0 60000 65536"/>
                    <a:gd name="T13" fmla="*/ 0 60000 65536"/>
                    <a:gd name="T14" fmla="*/ 0 60000 65536"/>
                    <a:gd name="T15" fmla="*/ 0 60000 65536"/>
                    <a:gd name="T16" fmla="*/ 0 60000 65536"/>
                    <a:gd name="T17" fmla="*/ 0 60000 65536"/>
                    <a:gd name="T18" fmla="*/ 0 w 51"/>
                    <a:gd name="T19" fmla="*/ 0 h 27"/>
                    <a:gd name="T20" fmla="*/ 51 w 51"/>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51" h="27">
                      <a:moveTo>
                        <a:pt x="0" y="0"/>
                      </a:moveTo>
                      <a:lnTo>
                        <a:pt x="24" y="18"/>
                      </a:lnTo>
                      <a:lnTo>
                        <a:pt x="34" y="27"/>
                      </a:lnTo>
                      <a:lnTo>
                        <a:pt x="45" y="22"/>
                      </a:lnTo>
                      <a:lnTo>
                        <a:pt x="51" y="8"/>
                      </a:lnTo>
                      <a:lnTo>
                        <a:pt x="0" y="0"/>
                      </a:lnTo>
                      <a:close/>
                    </a:path>
                  </a:pathLst>
                </a:custGeom>
                <a:solidFill>
                  <a:srgbClr val="BF7F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1" name="Freeform 29"/>
                <p:cNvSpPr>
                  <a:spLocks/>
                </p:cNvSpPr>
                <p:nvPr/>
              </p:nvSpPr>
              <p:spPr bwMode="auto">
                <a:xfrm>
                  <a:off x="4625" y="2647"/>
                  <a:ext cx="72" cy="26"/>
                </a:xfrm>
                <a:custGeom>
                  <a:avLst/>
                  <a:gdLst>
                    <a:gd name="T0" fmla="*/ 0 w 144"/>
                    <a:gd name="T1" fmla="*/ 1 h 52"/>
                    <a:gd name="T2" fmla="*/ 1 w 144"/>
                    <a:gd name="T3" fmla="*/ 0 h 52"/>
                    <a:gd name="T4" fmla="*/ 1 w 144"/>
                    <a:gd name="T5" fmla="*/ 1 h 52"/>
                    <a:gd name="T6" fmla="*/ 1 w 144"/>
                    <a:gd name="T7" fmla="*/ 1 h 52"/>
                    <a:gd name="T8" fmla="*/ 1 w 144"/>
                    <a:gd name="T9" fmla="*/ 1 h 52"/>
                    <a:gd name="T10" fmla="*/ 1 w 144"/>
                    <a:gd name="T11" fmla="*/ 1 h 52"/>
                    <a:gd name="T12" fmla="*/ 1 w 144"/>
                    <a:gd name="T13" fmla="*/ 1 h 52"/>
                    <a:gd name="T14" fmla="*/ 1 w 144"/>
                    <a:gd name="T15" fmla="*/ 1 h 52"/>
                    <a:gd name="T16" fmla="*/ 1 w 144"/>
                    <a:gd name="T17" fmla="*/ 1 h 52"/>
                    <a:gd name="T18" fmla="*/ 1 w 144"/>
                    <a:gd name="T19" fmla="*/ 1 h 52"/>
                    <a:gd name="T20" fmla="*/ 1 w 144"/>
                    <a:gd name="T21" fmla="*/ 1 h 52"/>
                    <a:gd name="T22" fmla="*/ 1 w 144"/>
                    <a:gd name="T23" fmla="*/ 1 h 52"/>
                    <a:gd name="T24" fmla="*/ 1 w 144"/>
                    <a:gd name="T25" fmla="*/ 1 h 52"/>
                    <a:gd name="T26" fmla="*/ 0 w 144"/>
                    <a:gd name="T27" fmla="*/ 1 h 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4"/>
                    <a:gd name="T43" fmla="*/ 0 h 52"/>
                    <a:gd name="T44" fmla="*/ 144 w 144"/>
                    <a:gd name="T45" fmla="*/ 52 h 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4" h="52">
                      <a:moveTo>
                        <a:pt x="0" y="5"/>
                      </a:moveTo>
                      <a:lnTo>
                        <a:pt x="69" y="0"/>
                      </a:lnTo>
                      <a:lnTo>
                        <a:pt x="93" y="4"/>
                      </a:lnTo>
                      <a:lnTo>
                        <a:pt x="126" y="15"/>
                      </a:lnTo>
                      <a:lnTo>
                        <a:pt x="144" y="16"/>
                      </a:lnTo>
                      <a:lnTo>
                        <a:pt x="143" y="41"/>
                      </a:lnTo>
                      <a:lnTo>
                        <a:pt x="119" y="47"/>
                      </a:lnTo>
                      <a:lnTo>
                        <a:pt x="102" y="52"/>
                      </a:lnTo>
                      <a:lnTo>
                        <a:pt x="83" y="50"/>
                      </a:lnTo>
                      <a:lnTo>
                        <a:pt x="59" y="45"/>
                      </a:lnTo>
                      <a:lnTo>
                        <a:pt x="47" y="41"/>
                      </a:lnTo>
                      <a:lnTo>
                        <a:pt x="25" y="31"/>
                      </a:lnTo>
                      <a:lnTo>
                        <a:pt x="8" y="23"/>
                      </a:lnTo>
                      <a:lnTo>
                        <a:pt x="0" y="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2" name="Freeform 30"/>
                <p:cNvSpPr>
                  <a:spLocks/>
                </p:cNvSpPr>
                <p:nvPr/>
              </p:nvSpPr>
              <p:spPr bwMode="auto">
                <a:xfrm>
                  <a:off x="4612" y="2587"/>
                  <a:ext cx="101" cy="73"/>
                </a:xfrm>
                <a:custGeom>
                  <a:avLst/>
                  <a:gdLst>
                    <a:gd name="T0" fmla="*/ 0 w 203"/>
                    <a:gd name="T1" fmla="*/ 0 h 146"/>
                    <a:gd name="T2" fmla="*/ 0 w 203"/>
                    <a:gd name="T3" fmla="*/ 1 h 146"/>
                    <a:gd name="T4" fmla="*/ 0 w 203"/>
                    <a:gd name="T5" fmla="*/ 1 h 146"/>
                    <a:gd name="T6" fmla="*/ 0 w 203"/>
                    <a:gd name="T7" fmla="*/ 1 h 146"/>
                    <a:gd name="T8" fmla="*/ 0 w 203"/>
                    <a:gd name="T9" fmla="*/ 1 h 146"/>
                    <a:gd name="T10" fmla="*/ 0 w 203"/>
                    <a:gd name="T11" fmla="*/ 1 h 146"/>
                    <a:gd name="T12" fmla="*/ 0 w 203"/>
                    <a:gd name="T13" fmla="*/ 1 h 146"/>
                    <a:gd name="T14" fmla="*/ 0 w 203"/>
                    <a:gd name="T15" fmla="*/ 1 h 146"/>
                    <a:gd name="T16" fmla="*/ 0 w 203"/>
                    <a:gd name="T17" fmla="*/ 1 h 146"/>
                    <a:gd name="T18" fmla="*/ 0 w 203"/>
                    <a:gd name="T19" fmla="*/ 1 h 146"/>
                    <a:gd name="T20" fmla="*/ 0 w 203"/>
                    <a:gd name="T21" fmla="*/ 1 h 146"/>
                    <a:gd name="T22" fmla="*/ 0 w 203"/>
                    <a:gd name="T23" fmla="*/ 1 h 146"/>
                    <a:gd name="T24" fmla="*/ 0 w 203"/>
                    <a:gd name="T25" fmla="*/ 1 h 146"/>
                    <a:gd name="T26" fmla="*/ 0 w 203"/>
                    <a:gd name="T27" fmla="*/ 1 h 146"/>
                    <a:gd name="T28" fmla="*/ 0 w 203"/>
                    <a:gd name="T29" fmla="*/ 1 h 146"/>
                    <a:gd name="T30" fmla="*/ 0 w 203"/>
                    <a:gd name="T31" fmla="*/ 1 h 146"/>
                    <a:gd name="T32" fmla="*/ 0 w 203"/>
                    <a:gd name="T33" fmla="*/ 1 h 146"/>
                    <a:gd name="T34" fmla="*/ 0 w 203"/>
                    <a:gd name="T35" fmla="*/ 1 h 146"/>
                    <a:gd name="T36" fmla="*/ 0 w 203"/>
                    <a:gd name="T37" fmla="*/ 1 h 146"/>
                    <a:gd name="T38" fmla="*/ 0 w 203"/>
                    <a:gd name="T39" fmla="*/ 1 h 146"/>
                    <a:gd name="T40" fmla="*/ 0 w 203"/>
                    <a:gd name="T41" fmla="*/ 1 h 146"/>
                    <a:gd name="T42" fmla="*/ 0 w 203"/>
                    <a:gd name="T43" fmla="*/ 1 h 146"/>
                    <a:gd name="T44" fmla="*/ 0 w 203"/>
                    <a:gd name="T45" fmla="*/ 1 h 146"/>
                    <a:gd name="T46" fmla="*/ 0 w 203"/>
                    <a:gd name="T47" fmla="*/ 1 h 146"/>
                    <a:gd name="T48" fmla="*/ 0 w 203"/>
                    <a:gd name="T49" fmla="*/ 1 h 146"/>
                    <a:gd name="T50" fmla="*/ 0 w 203"/>
                    <a:gd name="T51" fmla="*/ 1 h 146"/>
                    <a:gd name="T52" fmla="*/ 0 w 203"/>
                    <a:gd name="T53" fmla="*/ 1 h 146"/>
                    <a:gd name="T54" fmla="*/ 0 w 203"/>
                    <a:gd name="T55" fmla="*/ 1 h 146"/>
                    <a:gd name="T56" fmla="*/ 0 w 203"/>
                    <a:gd name="T57" fmla="*/ 1 h 146"/>
                    <a:gd name="T58" fmla="*/ 0 w 203"/>
                    <a:gd name="T59" fmla="*/ 1 h 146"/>
                    <a:gd name="T60" fmla="*/ 0 w 203"/>
                    <a:gd name="T61" fmla="*/ 1 h 146"/>
                    <a:gd name="T62" fmla="*/ 0 w 203"/>
                    <a:gd name="T63" fmla="*/ 1 h 146"/>
                    <a:gd name="T64" fmla="*/ 0 w 203"/>
                    <a:gd name="T65" fmla="*/ 1 h 146"/>
                    <a:gd name="T66" fmla="*/ 0 w 203"/>
                    <a:gd name="T67" fmla="*/ 1 h 146"/>
                    <a:gd name="T68" fmla="*/ 0 w 203"/>
                    <a:gd name="T69" fmla="*/ 1 h 146"/>
                    <a:gd name="T70" fmla="*/ 0 w 203"/>
                    <a:gd name="T71" fmla="*/ 0 h 1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3"/>
                    <a:gd name="T109" fmla="*/ 0 h 146"/>
                    <a:gd name="T110" fmla="*/ 203 w 203"/>
                    <a:gd name="T111" fmla="*/ 146 h 1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3" h="146">
                      <a:moveTo>
                        <a:pt x="77" y="0"/>
                      </a:moveTo>
                      <a:lnTo>
                        <a:pt x="57" y="16"/>
                      </a:lnTo>
                      <a:lnTo>
                        <a:pt x="40" y="35"/>
                      </a:lnTo>
                      <a:lnTo>
                        <a:pt x="24" y="56"/>
                      </a:lnTo>
                      <a:lnTo>
                        <a:pt x="13" y="74"/>
                      </a:lnTo>
                      <a:lnTo>
                        <a:pt x="5" y="95"/>
                      </a:lnTo>
                      <a:lnTo>
                        <a:pt x="2" y="120"/>
                      </a:lnTo>
                      <a:lnTo>
                        <a:pt x="0" y="133"/>
                      </a:lnTo>
                      <a:lnTo>
                        <a:pt x="27" y="133"/>
                      </a:lnTo>
                      <a:lnTo>
                        <a:pt x="53" y="136"/>
                      </a:lnTo>
                      <a:lnTo>
                        <a:pt x="78" y="135"/>
                      </a:lnTo>
                      <a:lnTo>
                        <a:pt x="104" y="135"/>
                      </a:lnTo>
                      <a:lnTo>
                        <a:pt x="117" y="135"/>
                      </a:lnTo>
                      <a:lnTo>
                        <a:pt x="129" y="138"/>
                      </a:lnTo>
                      <a:lnTo>
                        <a:pt x="159" y="144"/>
                      </a:lnTo>
                      <a:lnTo>
                        <a:pt x="176" y="146"/>
                      </a:lnTo>
                      <a:lnTo>
                        <a:pt x="203" y="138"/>
                      </a:lnTo>
                      <a:lnTo>
                        <a:pt x="190" y="130"/>
                      </a:lnTo>
                      <a:lnTo>
                        <a:pt x="173" y="125"/>
                      </a:lnTo>
                      <a:lnTo>
                        <a:pt x="153" y="120"/>
                      </a:lnTo>
                      <a:lnTo>
                        <a:pt x="141" y="119"/>
                      </a:lnTo>
                      <a:lnTo>
                        <a:pt x="129" y="124"/>
                      </a:lnTo>
                      <a:lnTo>
                        <a:pt x="102" y="111"/>
                      </a:lnTo>
                      <a:lnTo>
                        <a:pt x="88" y="111"/>
                      </a:lnTo>
                      <a:lnTo>
                        <a:pt x="70" y="116"/>
                      </a:lnTo>
                      <a:lnTo>
                        <a:pt x="30" y="122"/>
                      </a:lnTo>
                      <a:lnTo>
                        <a:pt x="33" y="111"/>
                      </a:lnTo>
                      <a:lnTo>
                        <a:pt x="39" y="100"/>
                      </a:lnTo>
                      <a:lnTo>
                        <a:pt x="47" y="85"/>
                      </a:lnTo>
                      <a:lnTo>
                        <a:pt x="61" y="85"/>
                      </a:lnTo>
                      <a:lnTo>
                        <a:pt x="78" y="82"/>
                      </a:lnTo>
                      <a:lnTo>
                        <a:pt x="100" y="77"/>
                      </a:lnTo>
                      <a:lnTo>
                        <a:pt x="112" y="72"/>
                      </a:lnTo>
                      <a:lnTo>
                        <a:pt x="132" y="63"/>
                      </a:lnTo>
                      <a:lnTo>
                        <a:pt x="105" y="42"/>
                      </a:lnTo>
                      <a:lnTo>
                        <a:pt x="77" y="0"/>
                      </a:lnTo>
                      <a:close/>
                    </a:path>
                  </a:pathLst>
                </a:custGeom>
                <a:solidFill>
                  <a:srgbClr val="FF7F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3" name="Freeform 31"/>
                <p:cNvSpPr>
                  <a:spLocks/>
                </p:cNvSpPr>
                <p:nvPr/>
              </p:nvSpPr>
              <p:spPr bwMode="auto">
                <a:xfrm>
                  <a:off x="4606" y="2508"/>
                  <a:ext cx="67" cy="67"/>
                </a:xfrm>
                <a:custGeom>
                  <a:avLst/>
                  <a:gdLst>
                    <a:gd name="T0" fmla="*/ 1 w 134"/>
                    <a:gd name="T1" fmla="*/ 0 h 135"/>
                    <a:gd name="T2" fmla="*/ 1 w 134"/>
                    <a:gd name="T3" fmla="*/ 0 h 135"/>
                    <a:gd name="T4" fmla="*/ 1 w 134"/>
                    <a:gd name="T5" fmla="*/ 0 h 135"/>
                    <a:gd name="T6" fmla="*/ 1 w 134"/>
                    <a:gd name="T7" fmla="*/ 0 h 135"/>
                    <a:gd name="T8" fmla="*/ 1 w 134"/>
                    <a:gd name="T9" fmla="*/ 0 h 135"/>
                    <a:gd name="T10" fmla="*/ 1 w 134"/>
                    <a:gd name="T11" fmla="*/ 0 h 135"/>
                    <a:gd name="T12" fmla="*/ 1 w 134"/>
                    <a:gd name="T13" fmla="*/ 0 h 135"/>
                    <a:gd name="T14" fmla="*/ 1 w 134"/>
                    <a:gd name="T15" fmla="*/ 0 h 135"/>
                    <a:gd name="T16" fmla="*/ 1 w 134"/>
                    <a:gd name="T17" fmla="*/ 0 h 135"/>
                    <a:gd name="T18" fmla="*/ 1 w 134"/>
                    <a:gd name="T19" fmla="*/ 0 h 135"/>
                    <a:gd name="T20" fmla="*/ 1 w 134"/>
                    <a:gd name="T21" fmla="*/ 0 h 135"/>
                    <a:gd name="T22" fmla="*/ 0 w 134"/>
                    <a:gd name="T23" fmla="*/ 0 h 135"/>
                    <a:gd name="T24" fmla="*/ 1 w 134"/>
                    <a:gd name="T25" fmla="*/ 0 h 135"/>
                    <a:gd name="T26" fmla="*/ 1 w 134"/>
                    <a:gd name="T27" fmla="*/ 0 h 135"/>
                    <a:gd name="T28" fmla="*/ 1 w 134"/>
                    <a:gd name="T29" fmla="*/ 0 h 135"/>
                    <a:gd name="T30" fmla="*/ 1 w 134"/>
                    <a:gd name="T31" fmla="*/ 0 h 135"/>
                    <a:gd name="T32" fmla="*/ 1 w 134"/>
                    <a:gd name="T33" fmla="*/ 0 h 135"/>
                    <a:gd name="T34" fmla="*/ 1 w 134"/>
                    <a:gd name="T35" fmla="*/ 0 h 135"/>
                    <a:gd name="T36" fmla="*/ 1 w 134"/>
                    <a:gd name="T37" fmla="*/ 0 h 135"/>
                    <a:gd name="T38" fmla="*/ 1 w 134"/>
                    <a:gd name="T39" fmla="*/ 0 h 13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4"/>
                    <a:gd name="T61" fmla="*/ 0 h 135"/>
                    <a:gd name="T62" fmla="*/ 134 w 134"/>
                    <a:gd name="T63" fmla="*/ 135 h 13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4" h="135">
                      <a:moveTo>
                        <a:pt x="134" y="56"/>
                      </a:moveTo>
                      <a:lnTo>
                        <a:pt x="134" y="90"/>
                      </a:lnTo>
                      <a:lnTo>
                        <a:pt x="95" y="135"/>
                      </a:lnTo>
                      <a:lnTo>
                        <a:pt x="99" y="98"/>
                      </a:lnTo>
                      <a:lnTo>
                        <a:pt x="99" y="79"/>
                      </a:lnTo>
                      <a:lnTo>
                        <a:pt x="95" y="63"/>
                      </a:lnTo>
                      <a:lnTo>
                        <a:pt x="83" y="53"/>
                      </a:lnTo>
                      <a:lnTo>
                        <a:pt x="65" y="42"/>
                      </a:lnTo>
                      <a:lnTo>
                        <a:pt x="48" y="32"/>
                      </a:lnTo>
                      <a:lnTo>
                        <a:pt x="32" y="31"/>
                      </a:lnTo>
                      <a:lnTo>
                        <a:pt x="12" y="36"/>
                      </a:lnTo>
                      <a:lnTo>
                        <a:pt x="0" y="40"/>
                      </a:lnTo>
                      <a:lnTo>
                        <a:pt x="17" y="3"/>
                      </a:lnTo>
                      <a:lnTo>
                        <a:pt x="25" y="0"/>
                      </a:lnTo>
                      <a:lnTo>
                        <a:pt x="42" y="0"/>
                      </a:lnTo>
                      <a:lnTo>
                        <a:pt x="69" y="5"/>
                      </a:lnTo>
                      <a:lnTo>
                        <a:pt x="92" y="11"/>
                      </a:lnTo>
                      <a:lnTo>
                        <a:pt x="113" y="21"/>
                      </a:lnTo>
                      <a:lnTo>
                        <a:pt x="127" y="37"/>
                      </a:lnTo>
                      <a:lnTo>
                        <a:pt x="134" y="56"/>
                      </a:lnTo>
                      <a:close/>
                    </a:path>
                  </a:pathLst>
                </a:custGeom>
                <a:solidFill>
                  <a:srgbClr val="BF7F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4" name="Freeform 32"/>
                <p:cNvSpPr>
                  <a:spLocks/>
                </p:cNvSpPr>
                <p:nvPr/>
              </p:nvSpPr>
              <p:spPr bwMode="auto">
                <a:xfrm>
                  <a:off x="4501" y="2353"/>
                  <a:ext cx="285" cy="443"/>
                </a:xfrm>
                <a:custGeom>
                  <a:avLst/>
                  <a:gdLst>
                    <a:gd name="T0" fmla="*/ 0 w 571"/>
                    <a:gd name="T1" fmla="*/ 0 h 887"/>
                    <a:gd name="T2" fmla="*/ 0 w 571"/>
                    <a:gd name="T3" fmla="*/ 0 h 887"/>
                    <a:gd name="T4" fmla="*/ 0 w 571"/>
                    <a:gd name="T5" fmla="*/ 0 h 887"/>
                    <a:gd name="T6" fmla="*/ 0 w 571"/>
                    <a:gd name="T7" fmla="*/ 0 h 887"/>
                    <a:gd name="T8" fmla="*/ 0 w 571"/>
                    <a:gd name="T9" fmla="*/ 0 h 887"/>
                    <a:gd name="T10" fmla="*/ 0 w 571"/>
                    <a:gd name="T11" fmla="*/ 0 h 887"/>
                    <a:gd name="T12" fmla="*/ 0 w 571"/>
                    <a:gd name="T13" fmla="*/ 0 h 887"/>
                    <a:gd name="T14" fmla="*/ 0 w 571"/>
                    <a:gd name="T15" fmla="*/ 0 h 887"/>
                    <a:gd name="T16" fmla="*/ 0 w 571"/>
                    <a:gd name="T17" fmla="*/ 0 h 887"/>
                    <a:gd name="T18" fmla="*/ 0 w 571"/>
                    <a:gd name="T19" fmla="*/ 0 h 887"/>
                    <a:gd name="T20" fmla="*/ 0 w 571"/>
                    <a:gd name="T21" fmla="*/ 0 h 887"/>
                    <a:gd name="T22" fmla="*/ 0 w 571"/>
                    <a:gd name="T23" fmla="*/ 0 h 887"/>
                    <a:gd name="T24" fmla="*/ 0 w 571"/>
                    <a:gd name="T25" fmla="*/ 0 h 887"/>
                    <a:gd name="T26" fmla="*/ 0 w 571"/>
                    <a:gd name="T27" fmla="*/ 0 h 887"/>
                    <a:gd name="T28" fmla="*/ 0 w 571"/>
                    <a:gd name="T29" fmla="*/ 0 h 887"/>
                    <a:gd name="T30" fmla="*/ 0 w 571"/>
                    <a:gd name="T31" fmla="*/ 0 h 887"/>
                    <a:gd name="T32" fmla="*/ 0 w 571"/>
                    <a:gd name="T33" fmla="*/ 0 h 887"/>
                    <a:gd name="T34" fmla="*/ 0 w 571"/>
                    <a:gd name="T35" fmla="*/ 0 h 887"/>
                    <a:gd name="T36" fmla="*/ 0 w 571"/>
                    <a:gd name="T37" fmla="*/ 0 h 887"/>
                    <a:gd name="T38" fmla="*/ 0 w 571"/>
                    <a:gd name="T39" fmla="*/ 0 h 887"/>
                    <a:gd name="T40" fmla="*/ 0 w 571"/>
                    <a:gd name="T41" fmla="*/ 0 h 887"/>
                    <a:gd name="T42" fmla="*/ 0 w 571"/>
                    <a:gd name="T43" fmla="*/ 0 h 887"/>
                    <a:gd name="T44" fmla="*/ 0 w 571"/>
                    <a:gd name="T45" fmla="*/ 0 h 887"/>
                    <a:gd name="T46" fmla="*/ 0 w 571"/>
                    <a:gd name="T47" fmla="*/ 0 h 887"/>
                    <a:gd name="T48" fmla="*/ 0 w 571"/>
                    <a:gd name="T49" fmla="*/ 0 h 887"/>
                    <a:gd name="T50" fmla="*/ 0 w 571"/>
                    <a:gd name="T51" fmla="*/ 0 h 887"/>
                    <a:gd name="T52" fmla="*/ 0 w 571"/>
                    <a:gd name="T53" fmla="*/ 0 h 887"/>
                    <a:gd name="T54" fmla="*/ 0 w 571"/>
                    <a:gd name="T55" fmla="*/ 0 h 887"/>
                    <a:gd name="T56" fmla="*/ 0 w 571"/>
                    <a:gd name="T57" fmla="*/ 0 h 887"/>
                    <a:gd name="T58" fmla="*/ 0 w 571"/>
                    <a:gd name="T59" fmla="*/ 0 h 887"/>
                    <a:gd name="T60" fmla="*/ 0 w 571"/>
                    <a:gd name="T61" fmla="*/ 0 h 887"/>
                    <a:gd name="T62" fmla="*/ 0 w 571"/>
                    <a:gd name="T63" fmla="*/ 0 h 887"/>
                    <a:gd name="T64" fmla="*/ 0 w 571"/>
                    <a:gd name="T65" fmla="*/ 0 h 887"/>
                    <a:gd name="T66" fmla="*/ 0 w 571"/>
                    <a:gd name="T67" fmla="*/ 0 h 887"/>
                    <a:gd name="T68" fmla="*/ 0 w 571"/>
                    <a:gd name="T69" fmla="*/ 0 h 887"/>
                    <a:gd name="T70" fmla="*/ 0 w 571"/>
                    <a:gd name="T71" fmla="*/ 0 h 887"/>
                    <a:gd name="T72" fmla="*/ 0 w 571"/>
                    <a:gd name="T73" fmla="*/ 0 h 887"/>
                    <a:gd name="T74" fmla="*/ 0 w 571"/>
                    <a:gd name="T75" fmla="*/ 0 h 887"/>
                    <a:gd name="T76" fmla="*/ 0 w 571"/>
                    <a:gd name="T77" fmla="*/ 0 h 887"/>
                    <a:gd name="T78" fmla="*/ 0 w 571"/>
                    <a:gd name="T79" fmla="*/ 0 h 887"/>
                    <a:gd name="T80" fmla="*/ 0 w 571"/>
                    <a:gd name="T81" fmla="*/ 0 h 887"/>
                    <a:gd name="T82" fmla="*/ 0 w 571"/>
                    <a:gd name="T83" fmla="*/ 0 h 887"/>
                    <a:gd name="T84" fmla="*/ 0 w 571"/>
                    <a:gd name="T85" fmla="*/ 0 h 887"/>
                    <a:gd name="T86" fmla="*/ 0 w 571"/>
                    <a:gd name="T87" fmla="*/ 0 h 887"/>
                    <a:gd name="T88" fmla="*/ 0 w 571"/>
                    <a:gd name="T89" fmla="*/ 0 h 887"/>
                    <a:gd name="T90" fmla="*/ 0 w 571"/>
                    <a:gd name="T91" fmla="*/ 0 h 887"/>
                    <a:gd name="T92" fmla="*/ 0 w 571"/>
                    <a:gd name="T93" fmla="*/ 0 h 88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71"/>
                    <a:gd name="T142" fmla="*/ 0 h 887"/>
                    <a:gd name="T143" fmla="*/ 571 w 571"/>
                    <a:gd name="T144" fmla="*/ 887 h 88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71" h="887">
                      <a:moveTo>
                        <a:pt x="31" y="317"/>
                      </a:moveTo>
                      <a:lnTo>
                        <a:pt x="7" y="333"/>
                      </a:lnTo>
                      <a:lnTo>
                        <a:pt x="0" y="353"/>
                      </a:lnTo>
                      <a:lnTo>
                        <a:pt x="3" y="370"/>
                      </a:lnTo>
                      <a:lnTo>
                        <a:pt x="9" y="415"/>
                      </a:lnTo>
                      <a:lnTo>
                        <a:pt x="20" y="457"/>
                      </a:lnTo>
                      <a:lnTo>
                        <a:pt x="33" y="492"/>
                      </a:lnTo>
                      <a:lnTo>
                        <a:pt x="33" y="519"/>
                      </a:lnTo>
                      <a:lnTo>
                        <a:pt x="41" y="540"/>
                      </a:lnTo>
                      <a:lnTo>
                        <a:pt x="55" y="550"/>
                      </a:lnTo>
                      <a:lnTo>
                        <a:pt x="60" y="555"/>
                      </a:lnTo>
                      <a:lnTo>
                        <a:pt x="45" y="641"/>
                      </a:lnTo>
                      <a:lnTo>
                        <a:pt x="166" y="548"/>
                      </a:lnTo>
                      <a:lnTo>
                        <a:pt x="180" y="540"/>
                      </a:lnTo>
                      <a:lnTo>
                        <a:pt x="200" y="539"/>
                      </a:lnTo>
                      <a:lnTo>
                        <a:pt x="221" y="529"/>
                      </a:lnTo>
                      <a:lnTo>
                        <a:pt x="238" y="518"/>
                      </a:lnTo>
                      <a:lnTo>
                        <a:pt x="252" y="508"/>
                      </a:lnTo>
                      <a:lnTo>
                        <a:pt x="263" y="502"/>
                      </a:lnTo>
                      <a:lnTo>
                        <a:pt x="275" y="489"/>
                      </a:lnTo>
                      <a:lnTo>
                        <a:pt x="280" y="475"/>
                      </a:lnTo>
                      <a:lnTo>
                        <a:pt x="265" y="481"/>
                      </a:lnTo>
                      <a:lnTo>
                        <a:pt x="249" y="486"/>
                      </a:lnTo>
                      <a:lnTo>
                        <a:pt x="235" y="487"/>
                      </a:lnTo>
                      <a:lnTo>
                        <a:pt x="217" y="483"/>
                      </a:lnTo>
                      <a:lnTo>
                        <a:pt x="200" y="475"/>
                      </a:lnTo>
                      <a:lnTo>
                        <a:pt x="194" y="463"/>
                      </a:lnTo>
                      <a:lnTo>
                        <a:pt x="195" y="449"/>
                      </a:lnTo>
                      <a:lnTo>
                        <a:pt x="205" y="433"/>
                      </a:lnTo>
                      <a:lnTo>
                        <a:pt x="222" y="426"/>
                      </a:lnTo>
                      <a:lnTo>
                        <a:pt x="239" y="425"/>
                      </a:lnTo>
                      <a:lnTo>
                        <a:pt x="261" y="430"/>
                      </a:lnTo>
                      <a:lnTo>
                        <a:pt x="285" y="450"/>
                      </a:lnTo>
                      <a:lnTo>
                        <a:pt x="302" y="463"/>
                      </a:lnTo>
                      <a:lnTo>
                        <a:pt x="333" y="335"/>
                      </a:lnTo>
                      <a:lnTo>
                        <a:pt x="356" y="303"/>
                      </a:lnTo>
                      <a:lnTo>
                        <a:pt x="333" y="285"/>
                      </a:lnTo>
                      <a:lnTo>
                        <a:pt x="312" y="272"/>
                      </a:lnTo>
                      <a:lnTo>
                        <a:pt x="307" y="240"/>
                      </a:lnTo>
                      <a:lnTo>
                        <a:pt x="333" y="191"/>
                      </a:lnTo>
                      <a:lnTo>
                        <a:pt x="356" y="158"/>
                      </a:lnTo>
                      <a:lnTo>
                        <a:pt x="367" y="133"/>
                      </a:lnTo>
                      <a:lnTo>
                        <a:pt x="391" y="133"/>
                      </a:lnTo>
                      <a:lnTo>
                        <a:pt x="425" y="141"/>
                      </a:lnTo>
                      <a:lnTo>
                        <a:pt x="452" y="158"/>
                      </a:lnTo>
                      <a:lnTo>
                        <a:pt x="469" y="174"/>
                      </a:lnTo>
                      <a:lnTo>
                        <a:pt x="486" y="200"/>
                      </a:lnTo>
                      <a:lnTo>
                        <a:pt x="496" y="229"/>
                      </a:lnTo>
                      <a:lnTo>
                        <a:pt x="506" y="261"/>
                      </a:lnTo>
                      <a:lnTo>
                        <a:pt x="493" y="287"/>
                      </a:lnTo>
                      <a:lnTo>
                        <a:pt x="487" y="292"/>
                      </a:lnTo>
                      <a:lnTo>
                        <a:pt x="477" y="308"/>
                      </a:lnTo>
                      <a:lnTo>
                        <a:pt x="501" y="311"/>
                      </a:lnTo>
                      <a:lnTo>
                        <a:pt x="490" y="340"/>
                      </a:lnTo>
                      <a:lnTo>
                        <a:pt x="477" y="364"/>
                      </a:lnTo>
                      <a:lnTo>
                        <a:pt x="499" y="417"/>
                      </a:lnTo>
                      <a:lnTo>
                        <a:pt x="469" y="449"/>
                      </a:lnTo>
                      <a:lnTo>
                        <a:pt x="479" y="454"/>
                      </a:lnTo>
                      <a:lnTo>
                        <a:pt x="489" y="465"/>
                      </a:lnTo>
                      <a:lnTo>
                        <a:pt x="501" y="483"/>
                      </a:lnTo>
                      <a:lnTo>
                        <a:pt x="511" y="505"/>
                      </a:lnTo>
                      <a:lnTo>
                        <a:pt x="507" y="526"/>
                      </a:lnTo>
                      <a:lnTo>
                        <a:pt x="490" y="532"/>
                      </a:lnTo>
                      <a:lnTo>
                        <a:pt x="467" y="527"/>
                      </a:lnTo>
                      <a:lnTo>
                        <a:pt x="453" y="521"/>
                      </a:lnTo>
                      <a:lnTo>
                        <a:pt x="442" y="513"/>
                      </a:lnTo>
                      <a:lnTo>
                        <a:pt x="418" y="492"/>
                      </a:lnTo>
                      <a:lnTo>
                        <a:pt x="398" y="497"/>
                      </a:lnTo>
                      <a:lnTo>
                        <a:pt x="418" y="523"/>
                      </a:lnTo>
                      <a:lnTo>
                        <a:pt x="429" y="534"/>
                      </a:lnTo>
                      <a:lnTo>
                        <a:pt x="443" y="548"/>
                      </a:lnTo>
                      <a:lnTo>
                        <a:pt x="456" y="556"/>
                      </a:lnTo>
                      <a:lnTo>
                        <a:pt x="470" y="569"/>
                      </a:lnTo>
                      <a:lnTo>
                        <a:pt x="474" y="582"/>
                      </a:lnTo>
                      <a:lnTo>
                        <a:pt x="474" y="596"/>
                      </a:lnTo>
                      <a:lnTo>
                        <a:pt x="473" y="619"/>
                      </a:lnTo>
                      <a:lnTo>
                        <a:pt x="466" y="633"/>
                      </a:lnTo>
                      <a:lnTo>
                        <a:pt x="457" y="646"/>
                      </a:lnTo>
                      <a:lnTo>
                        <a:pt x="445" y="661"/>
                      </a:lnTo>
                      <a:lnTo>
                        <a:pt x="435" y="680"/>
                      </a:lnTo>
                      <a:lnTo>
                        <a:pt x="424" y="691"/>
                      </a:lnTo>
                      <a:lnTo>
                        <a:pt x="407" y="686"/>
                      </a:lnTo>
                      <a:lnTo>
                        <a:pt x="391" y="707"/>
                      </a:lnTo>
                      <a:lnTo>
                        <a:pt x="377" y="720"/>
                      </a:lnTo>
                      <a:lnTo>
                        <a:pt x="364" y="733"/>
                      </a:lnTo>
                      <a:lnTo>
                        <a:pt x="346" y="736"/>
                      </a:lnTo>
                      <a:lnTo>
                        <a:pt x="331" y="733"/>
                      </a:lnTo>
                      <a:lnTo>
                        <a:pt x="316" y="730"/>
                      </a:lnTo>
                      <a:lnTo>
                        <a:pt x="305" y="723"/>
                      </a:lnTo>
                      <a:lnTo>
                        <a:pt x="290" y="712"/>
                      </a:lnTo>
                      <a:lnTo>
                        <a:pt x="282" y="701"/>
                      </a:lnTo>
                      <a:lnTo>
                        <a:pt x="256" y="662"/>
                      </a:lnTo>
                      <a:lnTo>
                        <a:pt x="246" y="653"/>
                      </a:lnTo>
                      <a:lnTo>
                        <a:pt x="239" y="643"/>
                      </a:lnTo>
                      <a:lnTo>
                        <a:pt x="231" y="632"/>
                      </a:lnTo>
                      <a:lnTo>
                        <a:pt x="225" y="612"/>
                      </a:lnTo>
                      <a:lnTo>
                        <a:pt x="221" y="593"/>
                      </a:lnTo>
                      <a:lnTo>
                        <a:pt x="211" y="614"/>
                      </a:lnTo>
                      <a:lnTo>
                        <a:pt x="203" y="633"/>
                      </a:lnTo>
                      <a:lnTo>
                        <a:pt x="193" y="621"/>
                      </a:lnTo>
                      <a:lnTo>
                        <a:pt x="183" y="601"/>
                      </a:lnTo>
                      <a:lnTo>
                        <a:pt x="58" y="680"/>
                      </a:lnTo>
                      <a:lnTo>
                        <a:pt x="85" y="736"/>
                      </a:lnTo>
                      <a:lnTo>
                        <a:pt x="118" y="776"/>
                      </a:lnTo>
                      <a:lnTo>
                        <a:pt x="145" y="808"/>
                      </a:lnTo>
                      <a:lnTo>
                        <a:pt x="212" y="860"/>
                      </a:lnTo>
                      <a:lnTo>
                        <a:pt x="280" y="884"/>
                      </a:lnTo>
                      <a:lnTo>
                        <a:pt x="344" y="887"/>
                      </a:lnTo>
                      <a:lnTo>
                        <a:pt x="390" y="855"/>
                      </a:lnTo>
                      <a:lnTo>
                        <a:pt x="429" y="795"/>
                      </a:lnTo>
                      <a:lnTo>
                        <a:pt x="448" y="747"/>
                      </a:lnTo>
                      <a:lnTo>
                        <a:pt x="452" y="704"/>
                      </a:lnTo>
                      <a:lnTo>
                        <a:pt x="469" y="681"/>
                      </a:lnTo>
                      <a:lnTo>
                        <a:pt x="477" y="656"/>
                      </a:lnTo>
                      <a:lnTo>
                        <a:pt x="487" y="635"/>
                      </a:lnTo>
                      <a:lnTo>
                        <a:pt x="493" y="612"/>
                      </a:lnTo>
                      <a:lnTo>
                        <a:pt x="507" y="566"/>
                      </a:lnTo>
                      <a:lnTo>
                        <a:pt x="520" y="516"/>
                      </a:lnTo>
                      <a:lnTo>
                        <a:pt x="528" y="483"/>
                      </a:lnTo>
                      <a:lnTo>
                        <a:pt x="541" y="447"/>
                      </a:lnTo>
                      <a:lnTo>
                        <a:pt x="551" y="401"/>
                      </a:lnTo>
                      <a:lnTo>
                        <a:pt x="567" y="298"/>
                      </a:lnTo>
                      <a:lnTo>
                        <a:pt x="571" y="239"/>
                      </a:lnTo>
                      <a:lnTo>
                        <a:pt x="562" y="187"/>
                      </a:lnTo>
                      <a:lnTo>
                        <a:pt x="545" y="141"/>
                      </a:lnTo>
                      <a:lnTo>
                        <a:pt x="518" y="96"/>
                      </a:lnTo>
                      <a:lnTo>
                        <a:pt x="499" y="75"/>
                      </a:lnTo>
                      <a:lnTo>
                        <a:pt x="484" y="62"/>
                      </a:lnTo>
                      <a:lnTo>
                        <a:pt x="446" y="33"/>
                      </a:lnTo>
                      <a:lnTo>
                        <a:pt x="408" y="14"/>
                      </a:lnTo>
                      <a:lnTo>
                        <a:pt x="365" y="4"/>
                      </a:lnTo>
                      <a:lnTo>
                        <a:pt x="331" y="0"/>
                      </a:lnTo>
                      <a:lnTo>
                        <a:pt x="279" y="1"/>
                      </a:lnTo>
                      <a:lnTo>
                        <a:pt x="224" y="16"/>
                      </a:lnTo>
                      <a:lnTo>
                        <a:pt x="184" y="33"/>
                      </a:lnTo>
                      <a:lnTo>
                        <a:pt x="150" y="59"/>
                      </a:lnTo>
                      <a:lnTo>
                        <a:pt x="123" y="81"/>
                      </a:lnTo>
                      <a:lnTo>
                        <a:pt x="101" y="115"/>
                      </a:lnTo>
                      <a:lnTo>
                        <a:pt x="81" y="150"/>
                      </a:lnTo>
                      <a:lnTo>
                        <a:pt x="60" y="187"/>
                      </a:lnTo>
                      <a:lnTo>
                        <a:pt x="50" y="226"/>
                      </a:lnTo>
                      <a:lnTo>
                        <a:pt x="40" y="269"/>
                      </a:lnTo>
                      <a:lnTo>
                        <a:pt x="31" y="317"/>
                      </a:lnTo>
                      <a:close/>
                    </a:path>
                  </a:pathLst>
                </a:custGeom>
                <a:solidFill>
                  <a:srgbClr val="FF7F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5" name="Freeform 33"/>
                <p:cNvSpPr>
                  <a:spLocks/>
                </p:cNvSpPr>
                <p:nvPr/>
              </p:nvSpPr>
              <p:spPr bwMode="auto">
                <a:xfrm>
                  <a:off x="4502" y="2356"/>
                  <a:ext cx="287" cy="443"/>
                </a:xfrm>
                <a:custGeom>
                  <a:avLst/>
                  <a:gdLst>
                    <a:gd name="T0" fmla="*/ 1 w 572"/>
                    <a:gd name="T1" fmla="*/ 1 h 886"/>
                    <a:gd name="T2" fmla="*/ 1 w 572"/>
                    <a:gd name="T3" fmla="*/ 1 h 886"/>
                    <a:gd name="T4" fmla="*/ 1 w 572"/>
                    <a:gd name="T5" fmla="*/ 1 h 886"/>
                    <a:gd name="T6" fmla="*/ 1 w 572"/>
                    <a:gd name="T7" fmla="*/ 1 h 886"/>
                    <a:gd name="T8" fmla="*/ 1 w 572"/>
                    <a:gd name="T9" fmla="*/ 1 h 886"/>
                    <a:gd name="T10" fmla="*/ 1 w 572"/>
                    <a:gd name="T11" fmla="*/ 1 h 886"/>
                    <a:gd name="T12" fmla="*/ 1 w 572"/>
                    <a:gd name="T13" fmla="*/ 1 h 886"/>
                    <a:gd name="T14" fmla="*/ 1 w 572"/>
                    <a:gd name="T15" fmla="*/ 1 h 886"/>
                    <a:gd name="T16" fmla="*/ 1 w 572"/>
                    <a:gd name="T17" fmla="*/ 1 h 886"/>
                    <a:gd name="T18" fmla="*/ 1 w 572"/>
                    <a:gd name="T19" fmla="*/ 1 h 886"/>
                    <a:gd name="T20" fmla="*/ 1 w 572"/>
                    <a:gd name="T21" fmla="*/ 1 h 886"/>
                    <a:gd name="T22" fmla="*/ 1 w 572"/>
                    <a:gd name="T23" fmla="*/ 1 h 886"/>
                    <a:gd name="T24" fmla="*/ 1 w 572"/>
                    <a:gd name="T25" fmla="*/ 1 h 886"/>
                    <a:gd name="T26" fmla="*/ 1 w 572"/>
                    <a:gd name="T27" fmla="*/ 1 h 886"/>
                    <a:gd name="T28" fmla="*/ 1 w 572"/>
                    <a:gd name="T29" fmla="*/ 1 h 886"/>
                    <a:gd name="T30" fmla="*/ 1 w 572"/>
                    <a:gd name="T31" fmla="*/ 1 h 886"/>
                    <a:gd name="T32" fmla="*/ 1 w 572"/>
                    <a:gd name="T33" fmla="*/ 1 h 886"/>
                    <a:gd name="T34" fmla="*/ 1 w 572"/>
                    <a:gd name="T35" fmla="*/ 1 h 886"/>
                    <a:gd name="T36" fmla="*/ 1 w 572"/>
                    <a:gd name="T37" fmla="*/ 1 h 886"/>
                    <a:gd name="T38" fmla="*/ 1 w 572"/>
                    <a:gd name="T39" fmla="*/ 1 h 886"/>
                    <a:gd name="T40" fmla="*/ 1 w 572"/>
                    <a:gd name="T41" fmla="*/ 1 h 886"/>
                    <a:gd name="T42" fmla="*/ 1 w 572"/>
                    <a:gd name="T43" fmla="*/ 1 h 886"/>
                    <a:gd name="T44" fmla="*/ 1 w 572"/>
                    <a:gd name="T45" fmla="*/ 1 h 886"/>
                    <a:gd name="T46" fmla="*/ 1 w 572"/>
                    <a:gd name="T47" fmla="*/ 1 h 886"/>
                    <a:gd name="T48" fmla="*/ 1 w 572"/>
                    <a:gd name="T49" fmla="*/ 1 h 886"/>
                    <a:gd name="T50" fmla="*/ 1 w 572"/>
                    <a:gd name="T51" fmla="*/ 1 h 886"/>
                    <a:gd name="T52" fmla="*/ 1 w 572"/>
                    <a:gd name="T53" fmla="*/ 1 h 886"/>
                    <a:gd name="T54" fmla="*/ 1 w 572"/>
                    <a:gd name="T55" fmla="*/ 1 h 886"/>
                    <a:gd name="T56" fmla="*/ 1 w 572"/>
                    <a:gd name="T57" fmla="*/ 1 h 886"/>
                    <a:gd name="T58" fmla="*/ 0 w 572"/>
                    <a:gd name="T59" fmla="*/ 1 h 886"/>
                    <a:gd name="T60" fmla="*/ 1 w 572"/>
                    <a:gd name="T61" fmla="*/ 1 h 886"/>
                    <a:gd name="T62" fmla="*/ 1 w 572"/>
                    <a:gd name="T63" fmla="*/ 1 h 886"/>
                    <a:gd name="T64" fmla="*/ 1 w 572"/>
                    <a:gd name="T65" fmla="*/ 1 h 886"/>
                    <a:gd name="T66" fmla="*/ 1 w 572"/>
                    <a:gd name="T67" fmla="*/ 1 h 886"/>
                    <a:gd name="T68" fmla="*/ 1 w 572"/>
                    <a:gd name="T69" fmla="*/ 0 h 886"/>
                    <a:gd name="T70" fmla="*/ 1 w 572"/>
                    <a:gd name="T71" fmla="*/ 1 h 886"/>
                    <a:gd name="T72" fmla="*/ 1 w 572"/>
                    <a:gd name="T73" fmla="*/ 1 h 886"/>
                    <a:gd name="T74" fmla="*/ 1 w 572"/>
                    <a:gd name="T75" fmla="*/ 1 h 886"/>
                    <a:gd name="T76" fmla="*/ 1 w 572"/>
                    <a:gd name="T77" fmla="*/ 1 h 886"/>
                    <a:gd name="T78" fmla="*/ 1 w 572"/>
                    <a:gd name="T79" fmla="*/ 1 h 886"/>
                    <a:gd name="T80" fmla="*/ 1 w 572"/>
                    <a:gd name="T81" fmla="*/ 1 h 886"/>
                    <a:gd name="T82" fmla="*/ 1 w 572"/>
                    <a:gd name="T83" fmla="*/ 1 h 886"/>
                    <a:gd name="T84" fmla="*/ 1 w 572"/>
                    <a:gd name="T85" fmla="*/ 1 h 886"/>
                    <a:gd name="T86" fmla="*/ 1 w 572"/>
                    <a:gd name="T87" fmla="*/ 1 h 886"/>
                    <a:gd name="T88" fmla="*/ 1 w 572"/>
                    <a:gd name="T89" fmla="*/ 1 h 886"/>
                    <a:gd name="T90" fmla="*/ 1 w 572"/>
                    <a:gd name="T91" fmla="*/ 1 h 886"/>
                    <a:gd name="T92" fmla="*/ 1 w 572"/>
                    <a:gd name="T93" fmla="*/ 1 h 886"/>
                    <a:gd name="T94" fmla="*/ 1 w 572"/>
                    <a:gd name="T95" fmla="*/ 1 h 886"/>
                    <a:gd name="T96" fmla="*/ 1 w 572"/>
                    <a:gd name="T97" fmla="*/ 1 h 886"/>
                    <a:gd name="T98" fmla="*/ 1 w 572"/>
                    <a:gd name="T99" fmla="*/ 1 h 8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72"/>
                    <a:gd name="T151" fmla="*/ 0 h 886"/>
                    <a:gd name="T152" fmla="*/ 572 w 572"/>
                    <a:gd name="T153" fmla="*/ 886 h 88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72" h="886">
                      <a:moveTo>
                        <a:pt x="340" y="358"/>
                      </a:moveTo>
                      <a:lnTo>
                        <a:pt x="340" y="456"/>
                      </a:lnTo>
                      <a:lnTo>
                        <a:pt x="333" y="460"/>
                      </a:lnTo>
                      <a:lnTo>
                        <a:pt x="326" y="470"/>
                      </a:lnTo>
                      <a:lnTo>
                        <a:pt x="321" y="483"/>
                      </a:lnTo>
                      <a:lnTo>
                        <a:pt x="323" y="494"/>
                      </a:lnTo>
                      <a:lnTo>
                        <a:pt x="333" y="499"/>
                      </a:lnTo>
                      <a:lnTo>
                        <a:pt x="341" y="507"/>
                      </a:lnTo>
                      <a:lnTo>
                        <a:pt x="365" y="510"/>
                      </a:lnTo>
                      <a:lnTo>
                        <a:pt x="375" y="507"/>
                      </a:lnTo>
                      <a:lnTo>
                        <a:pt x="360" y="521"/>
                      </a:lnTo>
                      <a:lnTo>
                        <a:pt x="353" y="526"/>
                      </a:lnTo>
                      <a:lnTo>
                        <a:pt x="343" y="525"/>
                      </a:lnTo>
                      <a:lnTo>
                        <a:pt x="330" y="520"/>
                      </a:lnTo>
                      <a:lnTo>
                        <a:pt x="319" y="512"/>
                      </a:lnTo>
                      <a:lnTo>
                        <a:pt x="309" y="507"/>
                      </a:lnTo>
                      <a:lnTo>
                        <a:pt x="290" y="505"/>
                      </a:lnTo>
                      <a:lnTo>
                        <a:pt x="282" y="504"/>
                      </a:lnTo>
                      <a:lnTo>
                        <a:pt x="279" y="493"/>
                      </a:lnTo>
                      <a:lnTo>
                        <a:pt x="280" y="481"/>
                      </a:lnTo>
                      <a:lnTo>
                        <a:pt x="289" y="472"/>
                      </a:lnTo>
                      <a:lnTo>
                        <a:pt x="294" y="464"/>
                      </a:lnTo>
                      <a:lnTo>
                        <a:pt x="302" y="435"/>
                      </a:lnTo>
                      <a:lnTo>
                        <a:pt x="306" y="400"/>
                      </a:lnTo>
                      <a:lnTo>
                        <a:pt x="306" y="380"/>
                      </a:lnTo>
                      <a:lnTo>
                        <a:pt x="302" y="364"/>
                      </a:lnTo>
                      <a:lnTo>
                        <a:pt x="290" y="355"/>
                      </a:lnTo>
                      <a:lnTo>
                        <a:pt x="272" y="343"/>
                      </a:lnTo>
                      <a:lnTo>
                        <a:pt x="255" y="335"/>
                      </a:lnTo>
                      <a:lnTo>
                        <a:pt x="241" y="334"/>
                      </a:lnTo>
                      <a:lnTo>
                        <a:pt x="208" y="343"/>
                      </a:lnTo>
                      <a:lnTo>
                        <a:pt x="188" y="348"/>
                      </a:lnTo>
                      <a:lnTo>
                        <a:pt x="164" y="353"/>
                      </a:lnTo>
                      <a:lnTo>
                        <a:pt x="153" y="348"/>
                      </a:lnTo>
                      <a:lnTo>
                        <a:pt x="140" y="348"/>
                      </a:lnTo>
                      <a:lnTo>
                        <a:pt x="133" y="358"/>
                      </a:lnTo>
                      <a:lnTo>
                        <a:pt x="125" y="367"/>
                      </a:lnTo>
                      <a:lnTo>
                        <a:pt x="117" y="382"/>
                      </a:lnTo>
                      <a:lnTo>
                        <a:pt x="117" y="403"/>
                      </a:lnTo>
                      <a:lnTo>
                        <a:pt x="122" y="425"/>
                      </a:lnTo>
                      <a:lnTo>
                        <a:pt x="125" y="443"/>
                      </a:lnTo>
                      <a:lnTo>
                        <a:pt x="129" y="456"/>
                      </a:lnTo>
                      <a:lnTo>
                        <a:pt x="139" y="470"/>
                      </a:lnTo>
                      <a:lnTo>
                        <a:pt x="150" y="480"/>
                      </a:lnTo>
                      <a:lnTo>
                        <a:pt x="158" y="481"/>
                      </a:lnTo>
                      <a:lnTo>
                        <a:pt x="160" y="507"/>
                      </a:lnTo>
                      <a:lnTo>
                        <a:pt x="164" y="544"/>
                      </a:lnTo>
                      <a:lnTo>
                        <a:pt x="174" y="605"/>
                      </a:lnTo>
                      <a:lnTo>
                        <a:pt x="184" y="643"/>
                      </a:lnTo>
                      <a:lnTo>
                        <a:pt x="190" y="672"/>
                      </a:lnTo>
                      <a:lnTo>
                        <a:pt x="198" y="701"/>
                      </a:lnTo>
                      <a:lnTo>
                        <a:pt x="205" y="716"/>
                      </a:lnTo>
                      <a:lnTo>
                        <a:pt x="212" y="732"/>
                      </a:lnTo>
                      <a:lnTo>
                        <a:pt x="225" y="749"/>
                      </a:lnTo>
                      <a:lnTo>
                        <a:pt x="245" y="769"/>
                      </a:lnTo>
                      <a:lnTo>
                        <a:pt x="266" y="785"/>
                      </a:lnTo>
                      <a:lnTo>
                        <a:pt x="303" y="791"/>
                      </a:lnTo>
                      <a:lnTo>
                        <a:pt x="326" y="791"/>
                      </a:lnTo>
                      <a:lnTo>
                        <a:pt x="343" y="793"/>
                      </a:lnTo>
                      <a:lnTo>
                        <a:pt x="362" y="794"/>
                      </a:lnTo>
                      <a:lnTo>
                        <a:pt x="382" y="789"/>
                      </a:lnTo>
                      <a:lnTo>
                        <a:pt x="401" y="781"/>
                      </a:lnTo>
                      <a:lnTo>
                        <a:pt x="413" y="769"/>
                      </a:lnTo>
                      <a:lnTo>
                        <a:pt x="426" y="757"/>
                      </a:lnTo>
                      <a:lnTo>
                        <a:pt x="443" y="744"/>
                      </a:lnTo>
                      <a:lnTo>
                        <a:pt x="432" y="777"/>
                      </a:lnTo>
                      <a:lnTo>
                        <a:pt x="416" y="802"/>
                      </a:lnTo>
                      <a:lnTo>
                        <a:pt x="401" y="829"/>
                      </a:lnTo>
                      <a:lnTo>
                        <a:pt x="377" y="860"/>
                      </a:lnTo>
                      <a:lnTo>
                        <a:pt x="347" y="878"/>
                      </a:lnTo>
                      <a:lnTo>
                        <a:pt x="313" y="886"/>
                      </a:lnTo>
                      <a:lnTo>
                        <a:pt x="286" y="882"/>
                      </a:lnTo>
                      <a:lnTo>
                        <a:pt x="262" y="881"/>
                      </a:lnTo>
                      <a:lnTo>
                        <a:pt x="236" y="871"/>
                      </a:lnTo>
                      <a:lnTo>
                        <a:pt x="205" y="854"/>
                      </a:lnTo>
                      <a:lnTo>
                        <a:pt x="181" y="833"/>
                      </a:lnTo>
                      <a:lnTo>
                        <a:pt x="147" y="796"/>
                      </a:lnTo>
                      <a:lnTo>
                        <a:pt x="108" y="754"/>
                      </a:lnTo>
                      <a:lnTo>
                        <a:pt x="82" y="720"/>
                      </a:lnTo>
                      <a:lnTo>
                        <a:pt x="61" y="688"/>
                      </a:lnTo>
                      <a:lnTo>
                        <a:pt x="41" y="647"/>
                      </a:lnTo>
                      <a:lnTo>
                        <a:pt x="58" y="554"/>
                      </a:lnTo>
                      <a:lnTo>
                        <a:pt x="45" y="546"/>
                      </a:lnTo>
                      <a:lnTo>
                        <a:pt x="34" y="534"/>
                      </a:lnTo>
                      <a:lnTo>
                        <a:pt x="30" y="517"/>
                      </a:lnTo>
                      <a:lnTo>
                        <a:pt x="28" y="486"/>
                      </a:lnTo>
                      <a:lnTo>
                        <a:pt x="21" y="460"/>
                      </a:lnTo>
                      <a:lnTo>
                        <a:pt x="8" y="427"/>
                      </a:lnTo>
                      <a:lnTo>
                        <a:pt x="4" y="383"/>
                      </a:lnTo>
                      <a:lnTo>
                        <a:pt x="0" y="355"/>
                      </a:lnTo>
                      <a:lnTo>
                        <a:pt x="3" y="334"/>
                      </a:lnTo>
                      <a:lnTo>
                        <a:pt x="20" y="321"/>
                      </a:lnTo>
                      <a:lnTo>
                        <a:pt x="34" y="306"/>
                      </a:lnTo>
                      <a:lnTo>
                        <a:pt x="37" y="266"/>
                      </a:lnTo>
                      <a:lnTo>
                        <a:pt x="44" y="228"/>
                      </a:lnTo>
                      <a:lnTo>
                        <a:pt x="59" y="193"/>
                      </a:lnTo>
                      <a:lnTo>
                        <a:pt x="76" y="152"/>
                      </a:lnTo>
                      <a:lnTo>
                        <a:pt x="100" y="112"/>
                      </a:lnTo>
                      <a:lnTo>
                        <a:pt x="123" y="87"/>
                      </a:lnTo>
                      <a:lnTo>
                        <a:pt x="144" y="63"/>
                      </a:lnTo>
                      <a:lnTo>
                        <a:pt x="168" y="40"/>
                      </a:lnTo>
                      <a:lnTo>
                        <a:pt x="197" y="24"/>
                      </a:lnTo>
                      <a:lnTo>
                        <a:pt x="241" y="3"/>
                      </a:lnTo>
                      <a:lnTo>
                        <a:pt x="294" y="0"/>
                      </a:lnTo>
                      <a:lnTo>
                        <a:pt x="337" y="0"/>
                      </a:lnTo>
                      <a:lnTo>
                        <a:pt x="382" y="5"/>
                      </a:lnTo>
                      <a:lnTo>
                        <a:pt x="418" y="14"/>
                      </a:lnTo>
                      <a:lnTo>
                        <a:pt x="450" y="31"/>
                      </a:lnTo>
                      <a:lnTo>
                        <a:pt x="481" y="56"/>
                      </a:lnTo>
                      <a:lnTo>
                        <a:pt x="514" y="91"/>
                      </a:lnTo>
                      <a:lnTo>
                        <a:pt x="537" y="125"/>
                      </a:lnTo>
                      <a:lnTo>
                        <a:pt x="555" y="168"/>
                      </a:lnTo>
                      <a:lnTo>
                        <a:pt x="569" y="226"/>
                      </a:lnTo>
                      <a:lnTo>
                        <a:pt x="572" y="270"/>
                      </a:lnTo>
                      <a:lnTo>
                        <a:pt x="562" y="327"/>
                      </a:lnTo>
                      <a:lnTo>
                        <a:pt x="545" y="404"/>
                      </a:lnTo>
                      <a:lnTo>
                        <a:pt x="539" y="366"/>
                      </a:lnTo>
                      <a:lnTo>
                        <a:pt x="538" y="324"/>
                      </a:lnTo>
                      <a:lnTo>
                        <a:pt x="534" y="290"/>
                      </a:lnTo>
                      <a:lnTo>
                        <a:pt x="530" y="260"/>
                      </a:lnTo>
                      <a:lnTo>
                        <a:pt x="518" y="231"/>
                      </a:lnTo>
                      <a:lnTo>
                        <a:pt x="496" y="205"/>
                      </a:lnTo>
                      <a:lnTo>
                        <a:pt x="528" y="201"/>
                      </a:lnTo>
                      <a:lnTo>
                        <a:pt x="514" y="165"/>
                      </a:lnTo>
                      <a:lnTo>
                        <a:pt x="497" y="140"/>
                      </a:lnTo>
                      <a:lnTo>
                        <a:pt x="479" y="112"/>
                      </a:lnTo>
                      <a:lnTo>
                        <a:pt x="456" y="93"/>
                      </a:lnTo>
                      <a:lnTo>
                        <a:pt x="436" y="71"/>
                      </a:lnTo>
                      <a:lnTo>
                        <a:pt x="416" y="56"/>
                      </a:lnTo>
                      <a:lnTo>
                        <a:pt x="387" y="39"/>
                      </a:lnTo>
                      <a:lnTo>
                        <a:pt x="351" y="32"/>
                      </a:lnTo>
                      <a:lnTo>
                        <a:pt x="320" y="35"/>
                      </a:lnTo>
                      <a:lnTo>
                        <a:pt x="294" y="40"/>
                      </a:lnTo>
                      <a:lnTo>
                        <a:pt x="275" y="48"/>
                      </a:lnTo>
                      <a:lnTo>
                        <a:pt x="252" y="59"/>
                      </a:lnTo>
                      <a:lnTo>
                        <a:pt x="235" y="77"/>
                      </a:lnTo>
                      <a:lnTo>
                        <a:pt x="218" y="98"/>
                      </a:lnTo>
                      <a:lnTo>
                        <a:pt x="209" y="117"/>
                      </a:lnTo>
                      <a:lnTo>
                        <a:pt x="198" y="136"/>
                      </a:lnTo>
                      <a:lnTo>
                        <a:pt x="192" y="157"/>
                      </a:lnTo>
                      <a:lnTo>
                        <a:pt x="183" y="188"/>
                      </a:lnTo>
                      <a:lnTo>
                        <a:pt x="178" y="225"/>
                      </a:lnTo>
                      <a:lnTo>
                        <a:pt x="175" y="271"/>
                      </a:lnTo>
                      <a:lnTo>
                        <a:pt x="180" y="318"/>
                      </a:lnTo>
                      <a:lnTo>
                        <a:pt x="195" y="310"/>
                      </a:lnTo>
                      <a:lnTo>
                        <a:pt x="218" y="305"/>
                      </a:lnTo>
                      <a:lnTo>
                        <a:pt x="249" y="303"/>
                      </a:lnTo>
                      <a:lnTo>
                        <a:pt x="276" y="308"/>
                      </a:lnTo>
                      <a:lnTo>
                        <a:pt x="299" y="314"/>
                      </a:lnTo>
                      <a:lnTo>
                        <a:pt x="319" y="324"/>
                      </a:lnTo>
                      <a:lnTo>
                        <a:pt x="333" y="339"/>
                      </a:lnTo>
                      <a:lnTo>
                        <a:pt x="340" y="358"/>
                      </a:lnTo>
                      <a:close/>
                    </a:path>
                  </a:pathLst>
                </a:custGeom>
                <a:solidFill>
                  <a:srgbClr val="7F3F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6" name="Freeform 34"/>
                <p:cNvSpPr>
                  <a:spLocks/>
                </p:cNvSpPr>
                <p:nvPr/>
              </p:nvSpPr>
              <p:spPr bwMode="auto">
                <a:xfrm>
                  <a:off x="4694" y="2520"/>
                  <a:ext cx="70" cy="39"/>
                </a:xfrm>
                <a:custGeom>
                  <a:avLst/>
                  <a:gdLst>
                    <a:gd name="T0" fmla="*/ 0 w 140"/>
                    <a:gd name="T1" fmla="*/ 1 h 77"/>
                    <a:gd name="T2" fmla="*/ 1 w 140"/>
                    <a:gd name="T3" fmla="*/ 1 h 77"/>
                    <a:gd name="T4" fmla="*/ 1 w 140"/>
                    <a:gd name="T5" fmla="*/ 1 h 77"/>
                    <a:gd name="T6" fmla="*/ 1 w 140"/>
                    <a:gd name="T7" fmla="*/ 1 h 77"/>
                    <a:gd name="T8" fmla="*/ 1 w 140"/>
                    <a:gd name="T9" fmla="*/ 0 h 77"/>
                    <a:gd name="T10" fmla="*/ 1 w 140"/>
                    <a:gd name="T11" fmla="*/ 0 h 77"/>
                    <a:gd name="T12" fmla="*/ 1 w 140"/>
                    <a:gd name="T13" fmla="*/ 1 h 77"/>
                    <a:gd name="T14" fmla="*/ 1 w 140"/>
                    <a:gd name="T15" fmla="*/ 1 h 77"/>
                    <a:gd name="T16" fmla="*/ 1 w 140"/>
                    <a:gd name="T17" fmla="*/ 1 h 77"/>
                    <a:gd name="T18" fmla="*/ 1 w 140"/>
                    <a:gd name="T19" fmla="*/ 1 h 77"/>
                    <a:gd name="T20" fmla="*/ 1 w 140"/>
                    <a:gd name="T21" fmla="*/ 1 h 77"/>
                    <a:gd name="T22" fmla="*/ 1 w 140"/>
                    <a:gd name="T23" fmla="*/ 1 h 77"/>
                    <a:gd name="T24" fmla="*/ 1 w 140"/>
                    <a:gd name="T25" fmla="*/ 1 h 77"/>
                    <a:gd name="T26" fmla="*/ 1 w 140"/>
                    <a:gd name="T27" fmla="*/ 1 h 77"/>
                    <a:gd name="T28" fmla="*/ 1 w 140"/>
                    <a:gd name="T29" fmla="*/ 1 h 77"/>
                    <a:gd name="T30" fmla="*/ 1 w 140"/>
                    <a:gd name="T31" fmla="*/ 1 h 77"/>
                    <a:gd name="T32" fmla="*/ 1 w 140"/>
                    <a:gd name="T33" fmla="*/ 1 h 77"/>
                    <a:gd name="T34" fmla="*/ 1 w 140"/>
                    <a:gd name="T35" fmla="*/ 1 h 77"/>
                    <a:gd name="T36" fmla="*/ 1 w 140"/>
                    <a:gd name="T37" fmla="*/ 1 h 77"/>
                    <a:gd name="T38" fmla="*/ 1 w 140"/>
                    <a:gd name="T39" fmla="*/ 1 h 77"/>
                    <a:gd name="T40" fmla="*/ 1 w 140"/>
                    <a:gd name="T41" fmla="*/ 1 h 77"/>
                    <a:gd name="T42" fmla="*/ 0 w 140"/>
                    <a:gd name="T43" fmla="*/ 1 h 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0"/>
                    <a:gd name="T67" fmla="*/ 0 h 77"/>
                    <a:gd name="T68" fmla="*/ 140 w 140"/>
                    <a:gd name="T69" fmla="*/ 77 h 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0" h="77">
                      <a:moveTo>
                        <a:pt x="0" y="24"/>
                      </a:moveTo>
                      <a:lnTo>
                        <a:pt x="14" y="18"/>
                      </a:lnTo>
                      <a:lnTo>
                        <a:pt x="31" y="11"/>
                      </a:lnTo>
                      <a:lnTo>
                        <a:pt x="48" y="5"/>
                      </a:lnTo>
                      <a:lnTo>
                        <a:pt x="68" y="0"/>
                      </a:lnTo>
                      <a:lnTo>
                        <a:pt x="88" y="0"/>
                      </a:lnTo>
                      <a:lnTo>
                        <a:pt x="114" y="6"/>
                      </a:lnTo>
                      <a:lnTo>
                        <a:pt x="128" y="21"/>
                      </a:lnTo>
                      <a:lnTo>
                        <a:pt x="136" y="38"/>
                      </a:lnTo>
                      <a:lnTo>
                        <a:pt x="140" y="50"/>
                      </a:lnTo>
                      <a:lnTo>
                        <a:pt x="121" y="67"/>
                      </a:lnTo>
                      <a:lnTo>
                        <a:pt x="104" y="75"/>
                      </a:lnTo>
                      <a:lnTo>
                        <a:pt x="95" y="77"/>
                      </a:lnTo>
                      <a:lnTo>
                        <a:pt x="88" y="66"/>
                      </a:lnTo>
                      <a:lnTo>
                        <a:pt x="75" y="54"/>
                      </a:lnTo>
                      <a:lnTo>
                        <a:pt x="61" y="50"/>
                      </a:lnTo>
                      <a:lnTo>
                        <a:pt x="46" y="50"/>
                      </a:lnTo>
                      <a:lnTo>
                        <a:pt x="26" y="56"/>
                      </a:lnTo>
                      <a:lnTo>
                        <a:pt x="10" y="67"/>
                      </a:lnTo>
                      <a:lnTo>
                        <a:pt x="3" y="74"/>
                      </a:lnTo>
                      <a:lnTo>
                        <a:pt x="6" y="61"/>
                      </a:lnTo>
                      <a:lnTo>
                        <a:pt x="0" y="24"/>
                      </a:lnTo>
                      <a:close/>
                    </a:path>
                  </a:pathLst>
                </a:custGeom>
                <a:solidFill>
                  <a:srgbClr val="FF9F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7" name="Freeform 35"/>
                <p:cNvSpPr>
                  <a:spLocks/>
                </p:cNvSpPr>
                <p:nvPr/>
              </p:nvSpPr>
              <p:spPr bwMode="auto">
                <a:xfrm>
                  <a:off x="4693" y="2520"/>
                  <a:ext cx="63" cy="37"/>
                </a:xfrm>
                <a:custGeom>
                  <a:avLst/>
                  <a:gdLst>
                    <a:gd name="T0" fmla="*/ 0 w 126"/>
                    <a:gd name="T1" fmla="*/ 1 h 74"/>
                    <a:gd name="T2" fmla="*/ 1 w 126"/>
                    <a:gd name="T3" fmla="*/ 1 h 74"/>
                    <a:gd name="T4" fmla="*/ 1 w 126"/>
                    <a:gd name="T5" fmla="*/ 1 h 74"/>
                    <a:gd name="T6" fmla="*/ 1 w 126"/>
                    <a:gd name="T7" fmla="*/ 1 h 74"/>
                    <a:gd name="T8" fmla="*/ 1 w 126"/>
                    <a:gd name="T9" fmla="*/ 0 h 74"/>
                    <a:gd name="T10" fmla="*/ 1 w 126"/>
                    <a:gd name="T11" fmla="*/ 0 h 74"/>
                    <a:gd name="T12" fmla="*/ 1 w 126"/>
                    <a:gd name="T13" fmla="*/ 1 h 74"/>
                    <a:gd name="T14" fmla="*/ 1 w 126"/>
                    <a:gd name="T15" fmla="*/ 1 h 74"/>
                    <a:gd name="T16" fmla="*/ 1 w 126"/>
                    <a:gd name="T17" fmla="*/ 1 h 74"/>
                    <a:gd name="T18" fmla="*/ 1 w 126"/>
                    <a:gd name="T19" fmla="*/ 1 h 74"/>
                    <a:gd name="T20" fmla="*/ 1 w 126"/>
                    <a:gd name="T21" fmla="*/ 1 h 74"/>
                    <a:gd name="T22" fmla="*/ 1 w 126"/>
                    <a:gd name="T23" fmla="*/ 1 h 74"/>
                    <a:gd name="T24" fmla="*/ 1 w 126"/>
                    <a:gd name="T25" fmla="*/ 1 h 74"/>
                    <a:gd name="T26" fmla="*/ 1 w 126"/>
                    <a:gd name="T27" fmla="*/ 1 h 74"/>
                    <a:gd name="T28" fmla="*/ 1 w 126"/>
                    <a:gd name="T29" fmla="*/ 1 h 74"/>
                    <a:gd name="T30" fmla="*/ 1 w 126"/>
                    <a:gd name="T31" fmla="*/ 1 h 74"/>
                    <a:gd name="T32" fmla="*/ 1 w 126"/>
                    <a:gd name="T33" fmla="*/ 1 h 74"/>
                    <a:gd name="T34" fmla="*/ 0 w 126"/>
                    <a:gd name="T35" fmla="*/ 1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6"/>
                    <a:gd name="T55" fmla="*/ 0 h 74"/>
                    <a:gd name="T56" fmla="*/ 126 w 126"/>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6" h="74">
                      <a:moveTo>
                        <a:pt x="0" y="24"/>
                      </a:moveTo>
                      <a:lnTo>
                        <a:pt x="14" y="19"/>
                      </a:lnTo>
                      <a:lnTo>
                        <a:pt x="32" y="11"/>
                      </a:lnTo>
                      <a:lnTo>
                        <a:pt x="48" y="5"/>
                      </a:lnTo>
                      <a:lnTo>
                        <a:pt x="68" y="0"/>
                      </a:lnTo>
                      <a:lnTo>
                        <a:pt x="88" y="0"/>
                      </a:lnTo>
                      <a:lnTo>
                        <a:pt x="113" y="6"/>
                      </a:lnTo>
                      <a:lnTo>
                        <a:pt x="126" y="14"/>
                      </a:lnTo>
                      <a:lnTo>
                        <a:pt x="99" y="38"/>
                      </a:lnTo>
                      <a:lnTo>
                        <a:pt x="86" y="46"/>
                      </a:lnTo>
                      <a:lnTo>
                        <a:pt x="75" y="56"/>
                      </a:lnTo>
                      <a:lnTo>
                        <a:pt x="61" y="50"/>
                      </a:lnTo>
                      <a:lnTo>
                        <a:pt x="45" y="50"/>
                      </a:lnTo>
                      <a:lnTo>
                        <a:pt x="32" y="56"/>
                      </a:lnTo>
                      <a:lnTo>
                        <a:pt x="20" y="61"/>
                      </a:lnTo>
                      <a:lnTo>
                        <a:pt x="4" y="74"/>
                      </a:lnTo>
                      <a:lnTo>
                        <a:pt x="7" y="37"/>
                      </a:lnTo>
                      <a:lnTo>
                        <a:pt x="0" y="24"/>
                      </a:lnTo>
                      <a:close/>
                    </a:path>
                  </a:pathLst>
                </a:custGeom>
                <a:solidFill>
                  <a:srgbClr val="FF7F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8" name="Freeform 36"/>
                <p:cNvSpPr>
                  <a:spLocks/>
                </p:cNvSpPr>
                <p:nvPr/>
              </p:nvSpPr>
              <p:spPr bwMode="auto">
                <a:xfrm>
                  <a:off x="4692" y="2603"/>
                  <a:ext cx="12" cy="12"/>
                </a:xfrm>
                <a:custGeom>
                  <a:avLst/>
                  <a:gdLst>
                    <a:gd name="T0" fmla="*/ 0 w 25"/>
                    <a:gd name="T1" fmla="*/ 0 h 24"/>
                    <a:gd name="T2" fmla="*/ 0 w 25"/>
                    <a:gd name="T3" fmla="*/ 1 h 24"/>
                    <a:gd name="T4" fmla="*/ 0 w 25"/>
                    <a:gd name="T5" fmla="*/ 1 h 24"/>
                    <a:gd name="T6" fmla="*/ 0 w 25"/>
                    <a:gd name="T7" fmla="*/ 1 h 24"/>
                    <a:gd name="T8" fmla="*/ 0 w 25"/>
                    <a:gd name="T9" fmla="*/ 0 h 24"/>
                    <a:gd name="T10" fmla="*/ 0 w 25"/>
                    <a:gd name="T11" fmla="*/ 0 h 24"/>
                    <a:gd name="T12" fmla="*/ 0 60000 65536"/>
                    <a:gd name="T13" fmla="*/ 0 60000 65536"/>
                    <a:gd name="T14" fmla="*/ 0 60000 65536"/>
                    <a:gd name="T15" fmla="*/ 0 60000 65536"/>
                    <a:gd name="T16" fmla="*/ 0 60000 65536"/>
                    <a:gd name="T17" fmla="*/ 0 60000 65536"/>
                    <a:gd name="T18" fmla="*/ 0 w 25"/>
                    <a:gd name="T19" fmla="*/ 0 h 24"/>
                    <a:gd name="T20" fmla="*/ 25 w 25"/>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25" h="24">
                      <a:moveTo>
                        <a:pt x="15" y="0"/>
                      </a:moveTo>
                      <a:lnTo>
                        <a:pt x="0" y="16"/>
                      </a:lnTo>
                      <a:lnTo>
                        <a:pt x="13" y="24"/>
                      </a:lnTo>
                      <a:lnTo>
                        <a:pt x="23" y="16"/>
                      </a:lnTo>
                      <a:lnTo>
                        <a:pt x="25" y="0"/>
                      </a:lnTo>
                      <a:lnTo>
                        <a:pt x="15" y="0"/>
                      </a:lnTo>
                      <a:close/>
                    </a:path>
                  </a:pathLst>
                </a:custGeom>
                <a:solidFill>
                  <a:srgbClr val="BF7F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9" name="Freeform 37"/>
                <p:cNvSpPr>
                  <a:spLocks/>
                </p:cNvSpPr>
                <p:nvPr/>
              </p:nvSpPr>
              <p:spPr bwMode="auto">
                <a:xfrm>
                  <a:off x="4680" y="2565"/>
                  <a:ext cx="19" cy="31"/>
                </a:xfrm>
                <a:custGeom>
                  <a:avLst/>
                  <a:gdLst>
                    <a:gd name="T0" fmla="*/ 0 w 39"/>
                    <a:gd name="T1" fmla="*/ 0 h 61"/>
                    <a:gd name="T2" fmla="*/ 0 w 39"/>
                    <a:gd name="T3" fmla="*/ 1 h 61"/>
                    <a:gd name="T4" fmla="*/ 0 w 39"/>
                    <a:gd name="T5" fmla="*/ 1 h 61"/>
                    <a:gd name="T6" fmla="*/ 0 w 39"/>
                    <a:gd name="T7" fmla="*/ 1 h 61"/>
                    <a:gd name="T8" fmla="*/ 0 w 39"/>
                    <a:gd name="T9" fmla="*/ 1 h 61"/>
                    <a:gd name="T10" fmla="*/ 0 w 39"/>
                    <a:gd name="T11" fmla="*/ 1 h 61"/>
                    <a:gd name="T12" fmla="*/ 0 w 39"/>
                    <a:gd name="T13" fmla="*/ 1 h 61"/>
                    <a:gd name="T14" fmla="*/ 0 w 39"/>
                    <a:gd name="T15" fmla="*/ 1 h 61"/>
                    <a:gd name="T16" fmla="*/ 0 w 39"/>
                    <a:gd name="T17" fmla="*/ 1 h 61"/>
                    <a:gd name="T18" fmla="*/ 0 w 39"/>
                    <a:gd name="T19" fmla="*/ 1 h 61"/>
                    <a:gd name="T20" fmla="*/ 0 w 39"/>
                    <a:gd name="T21" fmla="*/ 0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9"/>
                    <a:gd name="T34" fmla="*/ 0 h 61"/>
                    <a:gd name="T35" fmla="*/ 39 w 39"/>
                    <a:gd name="T36" fmla="*/ 61 h 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9" h="61">
                      <a:moveTo>
                        <a:pt x="20" y="0"/>
                      </a:moveTo>
                      <a:lnTo>
                        <a:pt x="5" y="9"/>
                      </a:lnTo>
                      <a:lnTo>
                        <a:pt x="0" y="22"/>
                      </a:lnTo>
                      <a:lnTo>
                        <a:pt x="0" y="35"/>
                      </a:lnTo>
                      <a:lnTo>
                        <a:pt x="7" y="46"/>
                      </a:lnTo>
                      <a:lnTo>
                        <a:pt x="17" y="54"/>
                      </a:lnTo>
                      <a:lnTo>
                        <a:pt x="22" y="61"/>
                      </a:lnTo>
                      <a:lnTo>
                        <a:pt x="39" y="61"/>
                      </a:lnTo>
                      <a:lnTo>
                        <a:pt x="30" y="41"/>
                      </a:lnTo>
                      <a:lnTo>
                        <a:pt x="23" y="29"/>
                      </a:lnTo>
                      <a:lnTo>
                        <a:pt x="20" y="0"/>
                      </a:lnTo>
                      <a:close/>
                    </a:path>
                  </a:pathLst>
                </a:custGeom>
                <a:solidFill>
                  <a:srgbClr val="FF7F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160" name="Group 38"/>
                <p:cNvGrpSpPr>
                  <a:grpSpLocks/>
                </p:cNvGrpSpPr>
                <p:nvPr/>
              </p:nvGrpSpPr>
              <p:grpSpPr bwMode="auto">
                <a:xfrm>
                  <a:off x="4568" y="2618"/>
                  <a:ext cx="160" cy="90"/>
                  <a:chOff x="4568" y="2618"/>
                  <a:chExt cx="160" cy="90"/>
                </a:xfrm>
              </p:grpSpPr>
              <p:sp>
                <p:nvSpPr>
                  <p:cNvPr id="182" name="Freeform 39"/>
                  <p:cNvSpPr>
                    <a:spLocks/>
                  </p:cNvSpPr>
                  <p:nvPr/>
                </p:nvSpPr>
                <p:spPr bwMode="auto">
                  <a:xfrm>
                    <a:off x="4630" y="2681"/>
                    <a:ext cx="47" cy="22"/>
                  </a:xfrm>
                  <a:custGeom>
                    <a:avLst/>
                    <a:gdLst>
                      <a:gd name="T0" fmla="*/ 0 w 95"/>
                      <a:gd name="T1" fmla="*/ 0 h 45"/>
                      <a:gd name="T2" fmla="*/ 0 w 95"/>
                      <a:gd name="T3" fmla="*/ 0 h 45"/>
                      <a:gd name="T4" fmla="*/ 0 w 95"/>
                      <a:gd name="T5" fmla="*/ 0 h 45"/>
                      <a:gd name="T6" fmla="*/ 0 w 95"/>
                      <a:gd name="T7" fmla="*/ 0 h 45"/>
                      <a:gd name="T8" fmla="*/ 0 w 95"/>
                      <a:gd name="T9" fmla="*/ 0 h 45"/>
                      <a:gd name="T10" fmla="*/ 0 w 95"/>
                      <a:gd name="T11" fmla="*/ 0 h 45"/>
                      <a:gd name="T12" fmla="*/ 0 w 95"/>
                      <a:gd name="T13" fmla="*/ 0 h 45"/>
                      <a:gd name="T14" fmla="*/ 0 w 95"/>
                      <a:gd name="T15" fmla="*/ 0 h 45"/>
                      <a:gd name="T16" fmla="*/ 0 w 95"/>
                      <a:gd name="T17" fmla="*/ 0 h 45"/>
                      <a:gd name="T18" fmla="*/ 0 w 95"/>
                      <a:gd name="T19" fmla="*/ 0 h 45"/>
                      <a:gd name="T20" fmla="*/ 0 w 95"/>
                      <a:gd name="T21" fmla="*/ 0 h 45"/>
                      <a:gd name="T22" fmla="*/ 0 w 95"/>
                      <a:gd name="T23" fmla="*/ 0 h 45"/>
                      <a:gd name="T24" fmla="*/ 0 w 95"/>
                      <a:gd name="T25" fmla="*/ 0 h 45"/>
                      <a:gd name="T26" fmla="*/ 0 w 95"/>
                      <a:gd name="T27" fmla="*/ 0 h 4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5"/>
                      <a:gd name="T43" fmla="*/ 0 h 45"/>
                      <a:gd name="T44" fmla="*/ 95 w 95"/>
                      <a:gd name="T45" fmla="*/ 45 h 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5" h="45">
                        <a:moveTo>
                          <a:pt x="0" y="0"/>
                        </a:moveTo>
                        <a:lnTo>
                          <a:pt x="11" y="16"/>
                        </a:lnTo>
                        <a:lnTo>
                          <a:pt x="22" y="22"/>
                        </a:lnTo>
                        <a:lnTo>
                          <a:pt x="42" y="29"/>
                        </a:lnTo>
                        <a:lnTo>
                          <a:pt x="62" y="35"/>
                        </a:lnTo>
                        <a:lnTo>
                          <a:pt x="76" y="37"/>
                        </a:lnTo>
                        <a:lnTo>
                          <a:pt x="95" y="37"/>
                        </a:lnTo>
                        <a:lnTo>
                          <a:pt x="76" y="45"/>
                        </a:lnTo>
                        <a:lnTo>
                          <a:pt x="56" y="45"/>
                        </a:lnTo>
                        <a:lnTo>
                          <a:pt x="39" y="40"/>
                        </a:lnTo>
                        <a:lnTo>
                          <a:pt x="22" y="35"/>
                        </a:lnTo>
                        <a:lnTo>
                          <a:pt x="13" y="29"/>
                        </a:lnTo>
                        <a:lnTo>
                          <a:pt x="5" y="16"/>
                        </a:lnTo>
                        <a:lnTo>
                          <a:pt x="0" y="0"/>
                        </a:lnTo>
                        <a:close/>
                      </a:path>
                    </a:pathLst>
                  </a:custGeom>
                  <a:solidFill>
                    <a:srgbClr val="5F3F1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83" name="Freeform 40"/>
                  <p:cNvSpPr>
                    <a:spLocks/>
                  </p:cNvSpPr>
                  <p:nvPr/>
                </p:nvSpPr>
                <p:spPr bwMode="auto">
                  <a:xfrm>
                    <a:off x="4568" y="2637"/>
                    <a:ext cx="28" cy="71"/>
                  </a:xfrm>
                  <a:custGeom>
                    <a:avLst/>
                    <a:gdLst>
                      <a:gd name="T0" fmla="*/ 1 w 55"/>
                      <a:gd name="T1" fmla="*/ 0 h 142"/>
                      <a:gd name="T2" fmla="*/ 0 w 55"/>
                      <a:gd name="T3" fmla="*/ 1 h 142"/>
                      <a:gd name="T4" fmla="*/ 1 w 55"/>
                      <a:gd name="T5" fmla="*/ 1 h 142"/>
                      <a:gd name="T6" fmla="*/ 1 w 55"/>
                      <a:gd name="T7" fmla="*/ 1 h 142"/>
                      <a:gd name="T8" fmla="*/ 1 w 55"/>
                      <a:gd name="T9" fmla="*/ 1 h 142"/>
                      <a:gd name="T10" fmla="*/ 1 w 55"/>
                      <a:gd name="T11" fmla="*/ 1 h 142"/>
                      <a:gd name="T12" fmla="*/ 1 w 55"/>
                      <a:gd name="T13" fmla="*/ 0 h 142"/>
                      <a:gd name="T14" fmla="*/ 0 60000 65536"/>
                      <a:gd name="T15" fmla="*/ 0 60000 65536"/>
                      <a:gd name="T16" fmla="*/ 0 60000 65536"/>
                      <a:gd name="T17" fmla="*/ 0 60000 65536"/>
                      <a:gd name="T18" fmla="*/ 0 60000 65536"/>
                      <a:gd name="T19" fmla="*/ 0 60000 65536"/>
                      <a:gd name="T20" fmla="*/ 0 60000 65536"/>
                      <a:gd name="T21" fmla="*/ 0 w 55"/>
                      <a:gd name="T22" fmla="*/ 0 h 142"/>
                      <a:gd name="T23" fmla="*/ 55 w 55"/>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142">
                        <a:moveTo>
                          <a:pt x="5" y="0"/>
                        </a:moveTo>
                        <a:lnTo>
                          <a:pt x="0" y="24"/>
                        </a:lnTo>
                        <a:lnTo>
                          <a:pt x="36" y="113"/>
                        </a:lnTo>
                        <a:lnTo>
                          <a:pt x="55" y="142"/>
                        </a:lnTo>
                        <a:lnTo>
                          <a:pt x="34" y="83"/>
                        </a:lnTo>
                        <a:lnTo>
                          <a:pt x="21" y="44"/>
                        </a:lnTo>
                        <a:lnTo>
                          <a:pt x="5" y="0"/>
                        </a:lnTo>
                        <a:close/>
                      </a:path>
                    </a:pathLst>
                  </a:custGeom>
                  <a:solidFill>
                    <a:srgbClr val="5F3F1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84" name="Freeform 41"/>
                  <p:cNvSpPr>
                    <a:spLocks/>
                  </p:cNvSpPr>
                  <p:nvPr/>
                </p:nvSpPr>
                <p:spPr bwMode="auto">
                  <a:xfrm>
                    <a:off x="4711" y="2618"/>
                    <a:ext cx="17" cy="34"/>
                  </a:xfrm>
                  <a:custGeom>
                    <a:avLst/>
                    <a:gdLst>
                      <a:gd name="T0" fmla="*/ 0 w 34"/>
                      <a:gd name="T1" fmla="*/ 0 h 67"/>
                      <a:gd name="T2" fmla="*/ 1 w 34"/>
                      <a:gd name="T3" fmla="*/ 1 h 67"/>
                      <a:gd name="T4" fmla="*/ 1 w 34"/>
                      <a:gd name="T5" fmla="*/ 1 h 67"/>
                      <a:gd name="T6" fmla="*/ 1 w 34"/>
                      <a:gd name="T7" fmla="*/ 1 h 67"/>
                      <a:gd name="T8" fmla="*/ 1 w 34"/>
                      <a:gd name="T9" fmla="*/ 1 h 67"/>
                      <a:gd name="T10" fmla="*/ 1 w 34"/>
                      <a:gd name="T11" fmla="*/ 1 h 67"/>
                      <a:gd name="T12" fmla="*/ 0 60000 65536"/>
                      <a:gd name="T13" fmla="*/ 0 60000 65536"/>
                      <a:gd name="T14" fmla="*/ 0 60000 65536"/>
                      <a:gd name="T15" fmla="*/ 0 60000 65536"/>
                      <a:gd name="T16" fmla="*/ 0 60000 65536"/>
                      <a:gd name="T17" fmla="*/ 0 60000 65536"/>
                      <a:gd name="T18" fmla="*/ 0 w 34"/>
                      <a:gd name="T19" fmla="*/ 0 h 67"/>
                      <a:gd name="T20" fmla="*/ 34 w 34"/>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34" h="67">
                        <a:moveTo>
                          <a:pt x="0" y="0"/>
                        </a:moveTo>
                        <a:lnTo>
                          <a:pt x="17" y="19"/>
                        </a:lnTo>
                        <a:lnTo>
                          <a:pt x="27" y="33"/>
                        </a:lnTo>
                        <a:lnTo>
                          <a:pt x="33" y="41"/>
                        </a:lnTo>
                        <a:lnTo>
                          <a:pt x="34" y="53"/>
                        </a:lnTo>
                        <a:lnTo>
                          <a:pt x="34" y="67"/>
                        </a:lnTo>
                      </a:path>
                    </a:pathLst>
                  </a:custGeom>
                  <a:noFill/>
                  <a:ln w="7938">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85" name="Freeform 42"/>
                  <p:cNvSpPr>
                    <a:spLocks/>
                  </p:cNvSpPr>
                  <p:nvPr/>
                </p:nvSpPr>
                <p:spPr bwMode="auto">
                  <a:xfrm>
                    <a:off x="4680" y="2664"/>
                    <a:ext cx="24" cy="21"/>
                  </a:xfrm>
                  <a:custGeom>
                    <a:avLst/>
                    <a:gdLst>
                      <a:gd name="T0" fmla="*/ 0 w 49"/>
                      <a:gd name="T1" fmla="*/ 1 h 42"/>
                      <a:gd name="T2" fmla="*/ 0 w 49"/>
                      <a:gd name="T3" fmla="*/ 1 h 42"/>
                      <a:gd name="T4" fmla="*/ 0 w 49"/>
                      <a:gd name="T5" fmla="*/ 1 h 42"/>
                      <a:gd name="T6" fmla="*/ 0 w 49"/>
                      <a:gd name="T7" fmla="*/ 0 h 42"/>
                      <a:gd name="T8" fmla="*/ 0 w 49"/>
                      <a:gd name="T9" fmla="*/ 1 h 42"/>
                      <a:gd name="T10" fmla="*/ 0 w 49"/>
                      <a:gd name="T11" fmla="*/ 1 h 42"/>
                      <a:gd name="T12" fmla="*/ 0 w 49"/>
                      <a:gd name="T13" fmla="*/ 1 h 42"/>
                      <a:gd name="T14" fmla="*/ 0 w 49"/>
                      <a:gd name="T15" fmla="*/ 1 h 42"/>
                      <a:gd name="T16" fmla="*/ 0 w 49"/>
                      <a:gd name="T17" fmla="*/ 1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42"/>
                      <a:gd name="T29" fmla="*/ 49 w 49"/>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42">
                        <a:moveTo>
                          <a:pt x="0" y="18"/>
                        </a:moveTo>
                        <a:lnTo>
                          <a:pt x="24" y="16"/>
                        </a:lnTo>
                        <a:lnTo>
                          <a:pt x="37" y="8"/>
                        </a:lnTo>
                        <a:lnTo>
                          <a:pt x="49" y="0"/>
                        </a:lnTo>
                        <a:lnTo>
                          <a:pt x="33" y="21"/>
                        </a:lnTo>
                        <a:lnTo>
                          <a:pt x="17" y="37"/>
                        </a:lnTo>
                        <a:lnTo>
                          <a:pt x="10" y="42"/>
                        </a:lnTo>
                        <a:lnTo>
                          <a:pt x="15" y="29"/>
                        </a:lnTo>
                        <a:lnTo>
                          <a:pt x="0" y="18"/>
                        </a:lnTo>
                        <a:close/>
                      </a:path>
                    </a:pathLst>
                  </a:custGeom>
                  <a:solidFill>
                    <a:srgbClr val="7F5F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161" name="Oval 43"/>
                <p:cNvSpPr>
                  <a:spLocks noChangeArrowheads="1"/>
                </p:cNvSpPr>
                <p:nvPr/>
              </p:nvSpPr>
              <p:spPr bwMode="auto">
                <a:xfrm>
                  <a:off x="4682" y="2597"/>
                  <a:ext cx="8" cy="11"/>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endParaRPr lang="en-US" altLang="en-US"/>
                </a:p>
              </p:txBody>
            </p:sp>
            <p:grpSp>
              <p:nvGrpSpPr>
                <p:cNvPr id="162" name="Group 44"/>
                <p:cNvGrpSpPr>
                  <a:grpSpLocks/>
                </p:cNvGrpSpPr>
                <p:nvPr/>
              </p:nvGrpSpPr>
              <p:grpSpPr bwMode="auto">
                <a:xfrm>
                  <a:off x="4511" y="2351"/>
                  <a:ext cx="288" cy="230"/>
                  <a:chOff x="4511" y="2351"/>
                  <a:chExt cx="288" cy="230"/>
                </a:xfrm>
              </p:grpSpPr>
              <p:sp>
                <p:nvSpPr>
                  <p:cNvPr id="180" name="Freeform 45"/>
                  <p:cNvSpPr>
                    <a:spLocks/>
                  </p:cNvSpPr>
                  <p:nvPr/>
                </p:nvSpPr>
                <p:spPr bwMode="auto">
                  <a:xfrm>
                    <a:off x="4512" y="2351"/>
                    <a:ext cx="287" cy="230"/>
                  </a:xfrm>
                  <a:custGeom>
                    <a:avLst/>
                    <a:gdLst>
                      <a:gd name="T0" fmla="*/ 0 w 575"/>
                      <a:gd name="T1" fmla="*/ 1 h 459"/>
                      <a:gd name="T2" fmla="*/ 0 w 575"/>
                      <a:gd name="T3" fmla="*/ 1 h 459"/>
                      <a:gd name="T4" fmla="*/ 0 w 575"/>
                      <a:gd name="T5" fmla="*/ 1 h 459"/>
                      <a:gd name="T6" fmla="*/ 0 w 575"/>
                      <a:gd name="T7" fmla="*/ 1 h 459"/>
                      <a:gd name="T8" fmla="*/ 0 w 575"/>
                      <a:gd name="T9" fmla="*/ 1 h 459"/>
                      <a:gd name="T10" fmla="*/ 0 w 575"/>
                      <a:gd name="T11" fmla="*/ 1 h 459"/>
                      <a:gd name="T12" fmla="*/ 0 w 575"/>
                      <a:gd name="T13" fmla="*/ 1 h 459"/>
                      <a:gd name="T14" fmla="*/ 0 w 575"/>
                      <a:gd name="T15" fmla="*/ 0 h 459"/>
                      <a:gd name="T16" fmla="*/ 0 w 575"/>
                      <a:gd name="T17" fmla="*/ 1 h 459"/>
                      <a:gd name="T18" fmla="*/ 0 w 575"/>
                      <a:gd name="T19" fmla="*/ 1 h 459"/>
                      <a:gd name="T20" fmla="*/ 0 w 575"/>
                      <a:gd name="T21" fmla="*/ 1 h 459"/>
                      <a:gd name="T22" fmla="*/ 0 w 575"/>
                      <a:gd name="T23" fmla="*/ 1 h 459"/>
                      <a:gd name="T24" fmla="*/ 0 w 575"/>
                      <a:gd name="T25" fmla="*/ 1 h 459"/>
                      <a:gd name="T26" fmla="*/ 0 w 575"/>
                      <a:gd name="T27" fmla="*/ 1 h 459"/>
                      <a:gd name="T28" fmla="*/ 0 w 575"/>
                      <a:gd name="T29" fmla="*/ 1 h 459"/>
                      <a:gd name="T30" fmla="*/ 0 w 575"/>
                      <a:gd name="T31" fmla="*/ 1 h 459"/>
                      <a:gd name="T32" fmla="*/ 0 w 575"/>
                      <a:gd name="T33" fmla="*/ 1 h 459"/>
                      <a:gd name="T34" fmla="*/ 0 w 575"/>
                      <a:gd name="T35" fmla="*/ 1 h 459"/>
                      <a:gd name="T36" fmla="*/ 0 w 575"/>
                      <a:gd name="T37" fmla="*/ 1 h 459"/>
                      <a:gd name="T38" fmla="*/ 0 w 575"/>
                      <a:gd name="T39" fmla="*/ 1 h 459"/>
                      <a:gd name="T40" fmla="*/ 0 w 575"/>
                      <a:gd name="T41" fmla="*/ 1 h 459"/>
                      <a:gd name="T42" fmla="*/ 0 w 575"/>
                      <a:gd name="T43" fmla="*/ 1 h 459"/>
                      <a:gd name="T44" fmla="*/ 0 w 575"/>
                      <a:gd name="T45" fmla="*/ 1 h 459"/>
                      <a:gd name="T46" fmla="*/ 0 w 575"/>
                      <a:gd name="T47" fmla="*/ 1 h 459"/>
                      <a:gd name="T48" fmla="*/ 0 w 575"/>
                      <a:gd name="T49" fmla="*/ 1 h 459"/>
                      <a:gd name="T50" fmla="*/ 0 w 575"/>
                      <a:gd name="T51" fmla="*/ 1 h 459"/>
                      <a:gd name="T52" fmla="*/ 0 w 575"/>
                      <a:gd name="T53" fmla="*/ 1 h 459"/>
                      <a:gd name="T54" fmla="*/ 0 w 575"/>
                      <a:gd name="T55" fmla="*/ 1 h 459"/>
                      <a:gd name="T56" fmla="*/ 0 w 575"/>
                      <a:gd name="T57" fmla="*/ 1 h 459"/>
                      <a:gd name="T58" fmla="*/ 0 w 575"/>
                      <a:gd name="T59" fmla="*/ 1 h 459"/>
                      <a:gd name="T60" fmla="*/ 0 w 575"/>
                      <a:gd name="T61" fmla="*/ 1 h 459"/>
                      <a:gd name="T62" fmla="*/ 0 w 575"/>
                      <a:gd name="T63" fmla="*/ 1 h 459"/>
                      <a:gd name="T64" fmla="*/ 0 w 575"/>
                      <a:gd name="T65" fmla="*/ 1 h 459"/>
                      <a:gd name="T66" fmla="*/ 0 w 575"/>
                      <a:gd name="T67" fmla="*/ 1 h 459"/>
                      <a:gd name="T68" fmla="*/ 0 w 575"/>
                      <a:gd name="T69" fmla="*/ 1 h 459"/>
                      <a:gd name="T70" fmla="*/ 0 w 575"/>
                      <a:gd name="T71" fmla="*/ 1 h 459"/>
                      <a:gd name="T72" fmla="*/ 0 w 575"/>
                      <a:gd name="T73" fmla="*/ 1 h 459"/>
                      <a:gd name="T74" fmla="*/ 0 w 575"/>
                      <a:gd name="T75" fmla="*/ 1 h 45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5"/>
                      <a:gd name="T115" fmla="*/ 0 h 459"/>
                      <a:gd name="T116" fmla="*/ 575 w 575"/>
                      <a:gd name="T117" fmla="*/ 459 h 45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5" h="459">
                        <a:moveTo>
                          <a:pt x="0" y="328"/>
                        </a:moveTo>
                        <a:lnTo>
                          <a:pt x="3" y="272"/>
                        </a:lnTo>
                        <a:lnTo>
                          <a:pt x="12" y="228"/>
                        </a:lnTo>
                        <a:lnTo>
                          <a:pt x="24" y="204"/>
                        </a:lnTo>
                        <a:lnTo>
                          <a:pt x="39" y="174"/>
                        </a:lnTo>
                        <a:lnTo>
                          <a:pt x="58" y="142"/>
                        </a:lnTo>
                        <a:lnTo>
                          <a:pt x="68" y="126"/>
                        </a:lnTo>
                        <a:lnTo>
                          <a:pt x="80" y="106"/>
                        </a:lnTo>
                        <a:lnTo>
                          <a:pt x="90" y="87"/>
                        </a:lnTo>
                        <a:lnTo>
                          <a:pt x="101" y="73"/>
                        </a:lnTo>
                        <a:lnTo>
                          <a:pt x="135" y="49"/>
                        </a:lnTo>
                        <a:lnTo>
                          <a:pt x="162" y="29"/>
                        </a:lnTo>
                        <a:lnTo>
                          <a:pt x="193" y="13"/>
                        </a:lnTo>
                        <a:lnTo>
                          <a:pt x="223" y="5"/>
                        </a:lnTo>
                        <a:lnTo>
                          <a:pt x="257" y="0"/>
                        </a:lnTo>
                        <a:lnTo>
                          <a:pt x="298" y="0"/>
                        </a:lnTo>
                        <a:lnTo>
                          <a:pt x="333" y="0"/>
                        </a:lnTo>
                        <a:lnTo>
                          <a:pt x="364" y="5"/>
                        </a:lnTo>
                        <a:lnTo>
                          <a:pt x="408" y="20"/>
                        </a:lnTo>
                        <a:lnTo>
                          <a:pt x="438" y="34"/>
                        </a:lnTo>
                        <a:lnTo>
                          <a:pt x="459" y="52"/>
                        </a:lnTo>
                        <a:lnTo>
                          <a:pt x="478" y="71"/>
                        </a:lnTo>
                        <a:lnTo>
                          <a:pt x="506" y="101"/>
                        </a:lnTo>
                        <a:lnTo>
                          <a:pt x="527" y="130"/>
                        </a:lnTo>
                        <a:lnTo>
                          <a:pt x="548" y="161"/>
                        </a:lnTo>
                        <a:lnTo>
                          <a:pt x="561" y="190"/>
                        </a:lnTo>
                        <a:lnTo>
                          <a:pt x="570" y="212"/>
                        </a:lnTo>
                        <a:lnTo>
                          <a:pt x="574" y="241"/>
                        </a:lnTo>
                        <a:lnTo>
                          <a:pt x="575" y="281"/>
                        </a:lnTo>
                        <a:lnTo>
                          <a:pt x="567" y="323"/>
                        </a:lnTo>
                        <a:lnTo>
                          <a:pt x="550" y="361"/>
                        </a:lnTo>
                        <a:lnTo>
                          <a:pt x="537" y="397"/>
                        </a:lnTo>
                        <a:lnTo>
                          <a:pt x="524" y="438"/>
                        </a:lnTo>
                        <a:lnTo>
                          <a:pt x="516" y="459"/>
                        </a:lnTo>
                        <a:lnTo>
                          <a:pt x="524" y="400"/>
                        </a:lnTo>
                        <a:lnTo>
                          <a:pt x="529" y="357"/>
                        </a:lnTo>
                        <a:lnTo>
                          <a:pt x="531" y="312"/>
                        </a:lnTo>
                        <a:lnTo>
                          <a:pt x="540" y="276"/>
                        </a:lnTo>
                        <a:lnTo>
                          <a:pt x="536" y="231"/>
                        </a:lnTo>
                        <a:lnTo>
                          <a:pt x="524" y="198"/>
                        </a:lnTo>
                        <a:lnTo>
                          <a:pt x="510" y="161"/>
                        </a:lnTo>
                        <a:lnTo>
                          <a:pt x="493" y="126"/>
                        </a:lnTo>
                        <a:lnTo>
                          <a:pt x="472" y="100"/>
                        </a:lnTo>
                        <a:lnTo>
                          <a:pt x="448" y="73"/>
                        </a:lnTo>
                        <a:lnTo>
                          <a:pt x="419" y="57"/>
                        </a:lnTo>
                        <a:lnTo>
                          <a:pt x="394" y="39"/>
                        </a:lnTo>
                        <a:lnTo>
                          <a:pt x="369" y="28"/>
                        </a:lnTo>
                        <a:lnTo>
                          <a:pt x="344" y="18"/>
                        </a:lnTo>
                        <a:lnTo>
                          <a:pt x="306" y="13"/>
                        </a:lnTo>
                        <a:lnTo>
                          <a:pt x="259" y="18"/>
                        </a:lnTo>
                        <a:lnTo>
                          <a:pt x="230" y="23"/>
                        </a:lnTo>
                        <a:lnTo>
                          <a:pt x="208" y="32"/>
                        </a:lnTo>
                        <a:lnTo>
                          <a:pt x="180" y="49"/>
                        </a:lnTo>
                        <a:lnTo>
                          <a:pt x="157" y="66"/>
                        </a:lnTo>
                        <a:lnTo>
                          <a:pt x="135" y="92"/>
                        </a:lnTo>
                        <a:lnTo>
                          <a:pt x="126" y="109"/>
                        </a:lnTo>
                        <a:lnTo>
                          <a:pt x="115" y="132"/>
                        </a:lnTo>
                        <a:lnTo>
                          <a:pt x="107" y="161"/>
                        </a:lnTo>
                        <a:lnTo>
                          <a:pt x="97" y="188"/>
                        </a:lnTo>
                        <a:lnTo>
                          <a:pt x="85" y="219"/>
                        </a:lnTo>
                        <a:lnTo>
                          <a:pt x="80" y="243"/>
                        </a:lnTo>
                        <a:lnTo>
                          <a:pt x="80" y="270"/>
                        </a:lnTo>
                        <a:lnTo>
                          <a:pt x="88" y="296"/>
                        </a:lnTo>
                        <a:lnTo>
                          <a:pt x="98" y="316"/>
                        </a:lnTo>
                        <a:lnTo>
                          <a:pt x="102" y="337"/>
                        </a:lnTo>
                        <a:lnTo>
                          <a:pt x="97" y="357"/>
                        </a:lnTo>
                        <a:lnTo>
                          <a:pt x="88" y="371"/>
                        </a:lnTo>
                        <a:lnTo>
                          <a:pt x="84" y="395"/>
                        </a:lnTo>
                        <a:lnTo>
                          <a:pt x="77" y="419"/>
                        </a:lnTo>
                        <a:lnTo>
                          <a:pt x="77" y="443"/>
                        </a:lnTo>
                        <a:lnTo>
                          <a:pt x="77" y="459"/>
                        </a:lnTo>
                        <a:lnTo>
                          <a:pt x="60" y="443"/>
                        </a:lnTo>
                        <a:lnTo>
                          <a:pt x="54" y="406"/>
                        </a:lnTo>
                        <a:lnTo>
                          <a:pt x="47" y="381"/>
                        </a:lnTo>
                        <a:lnTo>
                          <a:pt x="37" y="357"/>
                        </a:lnTo>
                        <a:lnTo>
                          <a:pt x="0" y="328"/>
                        </a:lnTo>
                        <a:close/>
                      </a:path>
                    </a:pathLst>
                  </a:custGeom>
                  <a:solidFill>
                    <a:srgbClr val="BFBFB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81" name="Freeform 46"/>
                  <p:cNvSpPr>
                    <a:spLocks/>
                  </p:cNvSpPr>
                  <p:nvPr/>
                </p:nvSpPr>
                <p:spPr bwMode="auto">
                  <a:xfrm>
                    <a:off x="4511" y="2351"/>
                    <a:ext cx="287" cy="230"/>
                  </a:xfrm>
                  <a:custGeom>
                    <a:avLst/>
                    <a:gdLst>
                      <a:gd name="T0" fmla="*/ 0 w 575"/>
                      <a:gd name="T1" fmla="*/ 1 h 459"/>
                      <a:gd name="T2" fmla="*/ 0 w 575"/>
                      <a:gd name="T3" fmla="*/ 1 h 459"/>
                      <a:gd name="T4" fmla="*/ 0 w 575"/>
                      <a:gd name="T5" fmla="*/ 1 h 459"/>
                      <a:gd name="T6" fmla="*/ 0 w 575"/>
                      <a:gd name="T7" fmla="*/ 1 h 459"/>
                      <a:gd name="T8" fmla="*/ 0 w 575"/>
                      <a:gd name="T9" fmla="*/ 1 h 459"/>
                      <a:gd name="T10" fmla="*/ 0 w 575"/>
                      <a:gd name="T11" fmla="*/ 1 h 459"/>
                      <a:gd name="T12" fmla="*/ 0 w 575"/>
                      <a:gd name="T13" fmla="*/ 1 h 459"/>
                      <a:gd name="T14" fmla="*/ 0 w 575"/>
                      <a:gd name="T15" fmla="*/ 0 h 459"/>
                      <a:gd name="T16" fmla="*/ 0 w 575"/>
                      <a:gd name="T17" fmla="*/ 1 h 459"/>
                      <a:gd name="T18" fmla="*/ 0 w 575"/>
                      <a:gd name="T19" fmla="*/ 1 h 459"/>
                      <a:gd name="T20" fmla="*/ 0 w 575"/>
                      <a:gd name="T21" fmla="*/ 1 h 459"/>
                      <a:gd name="T22" fmla="*/ 0 w 575"/>
                      <a:gd name="T23" fmla="*/ 1 h 459"/>
                      <a:gd name="T24" fmla="*/ 0 w 575"/>
                      <a:gd name="T25" fmla="*/ 1 h 459"/>
                      <a:gd name="T26" fmla="*/ 0 w 575"/>
                      <a:gd name="T27" fmla="*/ 1 h 459"/>
                      <a:gd name="T28" fmla="*/ 0 w 575"/>
                      <a:gd name="T29" fmla="*/ 1 h 459"/>
                      <a:gd name="T30" fmla="*/ 0 w 575"/>
                      <a:gd name="T31" fmla="*/ 1 h 459"/>
                      <a:gd name="T32" fmla="*/ 0 w 575"/>
                      <a:gd name="T33" fmla="*/ 1 h 459"/>
                      <a:gd name="T34" fmla="*/ 0 w 575"/>
                      <a:gd name="T35" fmla="*/ 1 h 459"/>
                      <a:gd name="T36" fmla="*/ 0 w 575"/>
                      <a:gd name="T37" fmla="*/ 1 h 459"/>
                      <a:gd name="T38" fmla="*/ 0 w 575"/>
                      <a:gd name="T39" fmla="*/ 1 h 459"/>
                      <a:gd name="T40" fmla="*/ 0 w 575"/>
                      <a:gd name="T41" fmla="*/ 1 h 459"/>
                      <a:gd name="T42" fmla="*/ 0 w 575"/>
                      <a:gd name="T43" fmla="*/ 1 h 459"/>
                      <a:gd name="T44" fmla="*/ 0 w 575"/>
                      <a:gd name="T45" fmla="*/ 1 h 459"/>
                      <a:gd name="T46" fmla="*/ 0 w 575"/>
                      <a:gd name="T47" fmla="*/ 1 h 459"/>
                      <a:gd name="T48" fmla="*/ 0 w 575"/>
                      <a:gd name="T49" fmla="*/ 1 h 459"/>
                      <a:gd name="T50" fmla="*/ 0 w 575"/>
                      <a:gd name="T51" fmla="*/ 1 h 459"/>
                      <a:gd name="T52" fmla="*/ 0 w 575"/>
                      <a:gd name="T53" fmla="*/ 1 h 459"/>
                      <a:gd name="T54" fmla="*/ 0 w 575"/>
                      <a:gd name="T55" fmla="*/ 1 h 459"/>
                      <a:gd name="T56" fmla="*/ 0 w 575"/>
                      <a:gd name="T57" fmla="*/ 1 h 459"/>
                      <a:gd name="T58" fmla="*/ 0 w 575"/>
                      <a:gd name="T59" fmla="*/ 1 h 459"/>
                      <a:gd name="T60" fmla="*/ 0 w 575"/>
                      <a:gd name="T61" fmla="*/ 1 h 459"/>
                      <a:gd name="T62" fmla="*/ 0 w 575"/>
                      <a:gd name="T63" fmla="*/ 1 h 459"/>
                      <a:gd name="T64" fmla="*/ 0 w 575"/>
                      <a:gd name="T65" fmla="*/ 1 h 459"/>
                      <a:gd name="T66" fmla="*/ 0 w 575"/>
                      <a:gd name="T67" fmla="*/ 1 h 459"/>
                      <a:gd name="T68" fmla="*/ 0 w 575"/>
                      <a:gd name="T69" fmla="*/ 1 h 4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5"/>
                      <a:gd name="T106" fmla="*/ 0 h 459"/>
                      <a:gd name="T107" fmla="*/ 575 w 575"/>
                      <a:gd name="T108" fmla="*/ 459 h 45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5" h="459">
                        <a:moveTo>
                          <a:pt x="0" y="328"/>
                        </a:moveTo>
                        <a:lnTo>
                          <a:pt x="3" y="272"/>
                        </a:lnTo>
                        <a:lnTo>
                          <a:pt x="11" y="228"/>
                        </a:lnTo>
                        <a:lnTo>
                          <a:pt x="24" y="204"/>
                        </a:lnTo>
                        <a:lnTo>
                          <a:pt x="38" y="174"/>
                        </a:lnTo>
                        <a:lnTo>
                          <a:pt x="58" y="142"/>
                        </a:lnTo>
                        <a:lnTo>
                          <a:pt x="68" y="126"/>
                        </a:lnTo>
                        <a:lnTo>
                          <a:pt x="79" y="106"/>
                        </a:lnTo>
                        <a:lnTo>
                          <a:pt x="89" y="87"/>
                        </a:lnTo>
                        <a:lnTo>
                          <a:pt x="100" y="73"/>
                        </a:lnTo>
                        <a:lnTo>
                          <a:pt x="134" y="49"/>
                        </a:lnTo>
                        <a:lnTo>
                          <a:pt x="161" y="29"/>
                        </a:lnTo>
                        <a:lnTo>
                          <a:pt x="192" y="13"/>
                        </a:lnTo>
                        <a:lnTo>
                          <a:pt x="222" y="5"/>
                        </a:lnTo>
                        <a:lnTo>
                          <a:pt x="256" y="0"/>
                        </a:lnTo>
                        <a:lnTo>
                          <a:pt x="297" y="0"/>
                        </a:lnTo>
                        <a:lnTo>
                          <a:pt x="333" y="0"/>
                        </a:lnTo>
                        <a:lnTo>
                          <a:pt x="364" y="5"/>
                        </a:lnTo>
                        <a:lnTo>
                          <a:pt x="408" y="20"/>
                        </a:lnTo>
                        <a:lnTo>
                          <a:pt x="437" y="34"/>
                        </a:lnTo>
                        <a:lnTo>
                          <a:pt x="459" y="52"/>
                        </a:lnTo>
                        <a:lnTo>
                          <a:pt x="477" y="71"/>
                        </a:lnTo>
                        <a:lnTo>
                          <a:pt x="505" y="101"/>
                        </a:lnTo>
                        <a:lnTo>
                          <a:pt x="527" y="130"/>
                        </a:lnTo>
                        <a:lnTo>
                          <a:pt x="548" y="161"/>
                        </a:lnTo>
                        <a:lnTo>
                          <a:pt x="561" y="190"/>
                        </a:lnTo>
                        <a:lnTo>
                          <a:pt x="569" y="212"/>
                        </a:lnTo>
                        <a:lnTo>
                          <a:pt x="573" y="241"/>
                        </a:lnTo>
                        <a:lnTo>
                          <a:pt x="575" y="281"/>
                        </a:lnTo>
                        <a:lnTo>
                          <a:pt x="566" y="323"/>
                        </a:lnTo>
                        <a:lnTo>
                          <a:pt x="549" y="361"/>
                        </a:lnTo>
                        <a:lnTo>
                          <a:pt x="537" y="397"/>
                        </a:lnTo>
                        <a:lnTo>
                          <a:pt x="524" y="438"/>
                        </a:lnTo>
                        <a:lnTo>
                          <a:pt x="515" y="459"/>
                        </a:lnTo>
                        <a:lnTo>
                          <a:pt x="524" y="400"/>
                        </a:lnTo>
                        <a:lnTo>
                          <a:pt x="528" y="357"/>
                        </a:lnTo>
                        <a:lnTo>
                          <a:pt x="531" y="312"/>
                        </a:lnTo>
                        <a:lnTo>
                          <a:pt x="539" y="276"/>
                        </a:lnTo>
                        <a:lnTo>
                          <a:pt x="535" y="231"/>
                        </a:lnTo>
                        <a:lnTo>
                          <a:pt x="524" y="198"/>
                        </a:lnTo>
                        <a:lnTo>
                          <a:pt x="510" y="161"/>
                        </a:lnTo>
                        <a:lnTo>
                          <a:pt x="493" y="126"/>
                        </a:lnTo>
                        <a:lnTo>
                          <a:pt x="471" y="100"/>
                        </a:lnTo>
                        <a:lnTo>
                          <a:pt x="447" y="73"/>
                        </a:lnTo>
                        <a:lnTo>
                          <a:pt x="419" y="57"/>
                        </a:lnTo>
                        <a:lnTo>
                          <a:pt x="394" y="39"/>
                        </a:lnTo>
                        <a:lnTo>
                          <a:pt x="368" y="28"/>
                        </a:lnTo>
                        <a:lnTo>
                          <a:pt x="344" y="18"/>
                        </a:lnTo>
                        <a:lnTo>
                          <a:pt x="306" y="13"/>
                        </a:lnTo>
                        <a:lnTo>
                          <a:pt x="259" y="18"/>
                        </a:lnTo>
                        <a:lnTo>
                          <a:pt x="229" y="23"/>
                        </a:lnTo>
                        <a:lnTo>
                          <a:pt x="208" y="32"/>
                        </a:lnTo>
                        <a:lnTo>
                          <a:pt x="180" y="49"/>
                        </a:lnTo>
                        <a:lnTo>
                          <a:pt x="157" y="66"/>
                        </a:lnTo>
                        <a:lnTo>
                          <a:pt x="134" y="92"/>
                        </a:lnTo>
                        <a:lnTo>
                          <a:pt x="126" y="109"/>
                        </a:lnTo>
                        <a:lnTo>
                          <a:pt x="119" y="111"/>
                        </a:lnTo>
                        <a:lnTo>
                          <a:pt x="109" y="116"/>
                        </a:lnTo>
                        <a:lnTo>
                          <a:pt x="96" y="126"/>
                        </a:lnTo>
                        <a:lnTo>
                          <a:pt x="86" y="135"/>
                        </a:lnTo>
                        <a:lnTo>
                          <a:pt x="78" y="145"/>
                        </a:lnTo>
                        <a:lnTo>
                          <a:pt x="69" y="166"/>
                        </a:lnTo>
                        <a:lnTo>
                          <a:pt x="65" y="187"/>
                        </a:lnTo>
                        <a:lnTo>
                          <a:pt x="58" y="219"/>
                        </a:lnTo>
                        <a:lnTo>
                          <a:pt x="55" y="251"/>
                        </a:lnTo>
                        <a:lnTo>
                          <a:pt x="55" y="291"/>
                        </a:lnTo>
                        <a:lnTo>
                          <a:pt x="52" y="341"/>
                        </a:lnTo>
                        <a:lnTo>
                          <a:pt x="54" y="406"/>
                        </a:lnTo>
                        <a:lnTo>
                          <a:pt x="47" y="381"/>
                        </a:lnTo>
                        <a:lnTo>
                          <a:pt x="37" y="357"/>
                        </a:lnTo>
                        <a:lnTo>
                          <a:pt x="0" y="328"/>
                        </a:lnTo>
                        <a:close/>
                      </a:path>
                    </a:pathLst>
                  </a:custGeom>
                  <a:solidFill>
                    <a:srgbClr val="9F9F9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163" name="Group 47"/>
                <p:cNvGrpSpPr>
                  <a:grpSpLocks/>
                </p:cNvGrpSpPr>
                <p:nvPr/>
              </p:nvGrpSpPr>
              <p:grpSpPr bwMode="auto">
                <a:xfrm>
                  <a:off x="4588" y="2501"/>
                  <a:ext cx="176" cy="50"/>
                  <a:chOff x="4588" y="2501"/>
                  <a:chExt cx="176" cy="50"/>
                </a:xfrm>
              </p:grpSpPr>
              <p:sp>
                <p:nvSpPr>
                  <p:cNvPr id="178" name="Freeform 48"/>
                  <p:cNvSpPr>
                    <a:spLocks/>
                  </p:cNvSpPr>
                  <p:nvPr/>
                </p:nvSpPr>
                <p:spPr bwMode="auto">
                  <a:xfrm>
                    <a:off x="4588" y="2501"/>
                    <a:ext cx="85" cy="30"/>
                  </a:xfrm>
                  <a:custGeom>
                    <a:avLst/>
                    <a:gdLst>
                      <a:gd name="T0" fmla="*/ 1 w 170"/>
                      <a:gd name="T1" fmla="*/ 1 h 60"/>
                      <a:gd name="T2" fmla="*/ 1 w 170"/>
                      <a:gd name="T3" fmla="*/ 1 h 60"/>
                      <a:gd name="T4" fmla="*/ 1 w 170"/>
                      <a:gd name="T5" fmla="*/ 1 h 60"/>
                      <a:gd name="T6" fmla="*/ 1 w 170"/>
                      <a:gd name="T7" fmla="*/ 1 h 60"/>
                      <a:gd name="T8" fmla="*/ 1 w 170"/>
                      <a:gd name="T9" fmla="*/ 1 h 60"/>
                      <a:gd name="T10" fmla="*/ 1 w 170"/>
                      <a:gd name="T11" fmla="*/ 1 h 60"/>
                      <a:gd name="T12" fmla="*/ 1 w 170"/>
                      <a:gd name="T13" fmla="*/ 1 h 60"/>
                      <a:gd name="T14" fmla="*/ 1 w 170"/>
                      <a:gd name="T15" fmla="*/ 1 h 60"/>
                      <a:gd name="T16" fmla="*/ 1 w 170"/>
                      <a:gd name="T17" fmla="*/ 0 h 60"/>
                      <a:gd name="T18" fmla="*/ 1 w 170"/>
                      <a:gd name="T19" fmla="*/ 0 h 60"/>
                      <a:gd name="T20" fmla="*/ 1 w 170"/>
                      <a:gd name="T21" fmla="*/ 1 h 60"/>
                      <a:gd name="T22" fmla="*/ 1 w 170"/>
                      <a:gd name="T23" fmla="*/ 1 h 60"/>
                      <a:gd name="T24" fmla="*/ 1 w 170"/>
                      <a:gd name="T25" fmla="*/ 1 h 60"/>
                      <a:gd name="T26" fmla="*/ 0 w 170"/>
                      <a:gd name="T27" fmla="*/ 1 h 60"/>
                      <a:gd name="T28" fmla="*/ 1 w 170"/>
                      <a:gd name="T29" fmla="*/ 1 h 60"/>
                      <a:gd name="T30" fmla="*/ 1 w 170"/>
                      <a:gd name="T31" fmla="*/ 1 h 60"/>
                      <a:gd name="T32" fmla="*/ 1 w 170"/>
                      <a:gd name="T33" fmla="*/ 1 h 60"/>
                      <a:gd name="T34" fmla="*/ 1 w 170"/>
                      <a:gd name="T35" fmla="*/ 1 h 60"/>
                      <a:gd name="T36" fmla="*/ 1 w 170"/>
                      <a:gd name="T37" fmla="*/ 1 h 60"/>
                      <a:gd name="T38" fmla="*/ 1 w 170"/>
                      <a:gd name="T39" fmla="*/ 1 h 60"/>
                      <a:gd name="T40" fmla="*/ 1 w 170"/>
                      <a:gd name="T41" fmla="*/ 1 h 60"/>
                      <a:gd name="T42" fmla="*/ 1 w 170"/>
                      <a:gd name="T43" fmla="*/ 1 h 60"/>
                      <a:gd name="T44" fmla="*/ 1 w 170"/>
                      <a:gd name="T45" fmla="*/ 1 h 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0"/>
                      <a:gd name="T70" fmla="*/ 0 h 60"/>
                      <a:gd name="T71" fmla="*/ 170 w 170"/>
                      <a:gd name="T72" fmla="*/ 60 h 6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0" h="60">
                        <a:moveTo>
                          <a:pt x="170" y="60"/>
                        </a:moveTo>
                        <a:lnTo>
                          <a:pt x="170" y="49"/>
                        </a:lnTo>
                        <a:lnTo>
                          <a:pt x="166" y="34"/>
                        </a:lnTo>
                        <a:lnTo>
                          <a:pt x="153" y="24"/>
                        </a:lnTo>
                        <a:lnTo>
                          <a:pt x="139" y="13"/>
                        </a:lnTo>
                        <a:lnTo>
                          <a:pt x="126" y="5"/>
                        </a:lnTo>
                        <a:lnTo>
                          <a:pt x="115" y="5"/>
                        </a:lnTo>
                        <a:lnTo>
                          <a:pt x="98" y="5"/>
                        </a:lnTo>
                        <a:lnTo>
                          <a:pt x="88" y="0"/>
                        </a:lnTo>
                        <a:lnTo>
                          <a:pt x="63" y="0"/>
                        </a:lnTo>
                        <a:lnTo>
                          <a:pt x="46" y="2"/>
                        </a:lnTo>
                        <a:lnTo>
                          <a:pt x="29" y="8"/>
                        </a:lnTo>
                        <a:lnTo>
                          <a:pt x="14" y="20"/>
                        </a:lnTo>
                        <a:lnTo>
                          <a:pt x="0" y="33"/>
                        </a:lnTo>
                        <a:lnTo>
                          <a:pt x="19" y="23"/>
                        </a:lnTo>
                        <a:lnTo>
                          <a:pt x="36" y="21"/>
                        </a:lnTo>
                        <a:lnTo>
                          <a:pt x="51" y="20"/>
                        </a:lnTo>
                        <a:lnTo>
                          <a:pt x="77" y="23"/>
                        </a:lnTo>
                        <a:lnTo>
                          <a:pt x="92" y="23"/>
                        </a:lnTo>
                        <a:lnTo>
                          <a:pt x="108" y="24"/>
                        </a:lnTo>
                        <a:lnTo>
                          <a:pt x="133" y="36"/>
                        </a:lnTo>
                        <a:lnTo>
                          <a:pt x="153" y="49"/>
                        </a:lnTo>
                        <a:lnTo>
                          <a:pt x="170" y="60"/>
                        </a:lnTo>
                        <a:close/>
                      </a:path>
                    </a:pathLst>
                  </a:custGeom>
                  <a:solidFill>
                    <a:srgbClr val="5F3F1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79" name="Freeform 49"/>
                  <p:cNvSpPr>
                    <a:spLocks/>
                  </p:cNvSpPr>
                  <p:nvPr/>
                </p:nvSpPr>
                <p:spPr bwMode="auto">
                  <a:xfrm>
                    <a:off x="4699" y="2515"/>
                    <a:ext cx="65" cy="36"/>
                  </a:xfrm>
                  <a:custGeom>
                    <a:avLst/>
                    <a:gdLst>
                      <a:gd name="T0" fmla="*/ 0 w 130"/>
                      <a:gd name="T1" fmla="*/ 1 h 72"/>
                      <a:gd name="T2" fmla="*/ 1 w 130"/>
                      <a:gd name="T3" fmla="*/ 1 h 72"/>
                      <a:gd name="T4" fmla="*/ 1 w 130"/>
                      <a:gd name="T5" fmla="*/ 1 h 72"/>
                      <a:gd name="T6" fmla="*/ 1 w 130"/>
                      <a:gd name="T7" fmla="*/ 1 h 72"/>
                      <a:gd name="T8" fmla="*/ 1 w 130"/>
                      <a:gd name="T9" fmla="*/ 0 h 72"/>
                      <a:gd name="T10" fmla="*/ 1 w 130"/>
                      <a:gd name="T11" fmla="*/ 0 h 72"/>
                      <a:gd name="T12" fmla="*/ 1 w 130"/>
                      <a:gd name="T13" fmla="*/ 1 h 72"/>
                      <a:gd name="T14" fmla="*/ 1 w 130"/>
                      <a:gd name="T15" fmla="*/ 1 h 72"/>
                      <a:gd name="T16" fmla="*/ 1 w 130"/>
                      <a:gd name="T17" fmla="*/ 1 h 72"/>
                      <a:gd name="T18" fmla="*/ 1 w 130"/>
                      <a:gd name="T19" fmla="*/ 1 h 72"/>
                      <a:gd name="T20" fmla="*/ 1 w 130"/>
                      <a:gd name="T21" fmla="*/ 1 h 72"/>
                      <a:gd name="T22" fmla="*/ 1 w 130"/>
                      <a:gd name="T23" fmla="*/ 1 h 72"/>
                      <a:gd name="T24" fmla="*/ 1 w 130"/>
                      <a:gd name="T25" fmla="*/ 1 h 72"/>
                      <a:gd name="T26" fmla="*/ 1 w 130"/>
                      <a:gd name="T27" fmla="*/ 1 h 72"/>
                      <a:gd name="T28" fmla="*/ 1 w 130"/>
                      <a:gd name="T29" fmla="*/ 1 h 72"/>
                      <a:gd name="T30" fmla="*/ 1 w 130"/>
                      <a:gd name="T31" fmla="*/ 1 h 72"/>
                      <a:gd name="T32" fmla="*/ 1 w 130"/>
                      <a:gd name="T33" fmla="*/ 1 h 72"/>
                      <a:gd name="T34" fmla="*/ 1 w 130"/>
                      <a:gd name="T35" fmla="*/ 1 h 72"/>
                      <a:gd name="T36" fmla="*/ 1 w 130"/>
                      <a:gd name="T37" fmla="*/ 1 h 72"/>
                      <a:gd name="T38" fmla="*/ 1 w 130"/>
                      <a:gd name="T39" fmla="*/ 1 h 72"/>
                      <a:gd name="T40" fmla="*/ 1 w 130"/>
                      <a:gd name="T41" fmla="*/ 1 h 72"/>
                      <a:gd name="T42" fmla="*/ 1 w 130"/>
                      <a:gd name="T43" fmla="*/ 1 h 72"/>
                      <a:gd name="T44" fmla="*/ 0 w 130"/>
                      <a:gd name="T45" fmla="*/ 1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0"/>
                      <a:gd name="T70" fmla="*/ 0 h 72"/>
                      <a:gd name="T71" fmla="*/ 130 w 130"/>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0" h="72">
                        <a:moveTo>
                          <a:pt x="0" y="30"/>
                        </a:moveTo>
                        <a:lnTo>
                          <a:pt x="4" y="24"/>
                        </a:lnTo>
                        <a:lnTo>
                          <a:pt x="17" y="14"/>
                        </a:lnTo>
                        <a:lnTo>
                          <a:pt x="37" y="5"/>
                        </a:lnTo>
                        <a:lnTo>
                          <a:pt x="53" y="0"/>
                        </a:lnTo>
                        <a:lnTo>
                          <a:pt x="74" y="0"/>
                        </a:lnTo>
                        <a:lnTo>
                          <a:pt x="94" y="3"/>
                        </a:lnTo>
                        <a:lnTo>
                          <a:pt x="113" y="16"/>
                        </a:lnTo>
                        <a:lnTo>
                          <a:pt x="122" y="25"/>
                        </a:lnTo>
                        <a:lnTo>
                          <a:pt x="128" y="41"/>
                        </a:lnTo>
                        <a:lnTo>
                          <a:pt x="130" y="59"/>
                        </a:lnTo>
                        <a:lnTo>
                          <a:pt x="128" y="72"/>
                        </a:lnTo>
                        <a:lnTo>
                          <a:pt x="123" y="51"/>
                        </a:lnTo>
                        <a:lnTo>
                          <a:pt x="115" y="38"/>
                        </a:lnTo>
                        <a:lnTo>
                          <a:pt x="104" y="24"/>
                        </a:lnTo>
                        <a:lnTo>
                          <a:pt x="88" y="19"/>
                        </a:lnTo>
                        <a:lnTo>
                          <a:pt x="74" y="22"/>
                        </a:lnTo>
                        <a:lnTo>
                          <a:pt x="62" y="21"/>
                        </a:lnTo>
                        <a:lnTo>
                          <a:pt x="50" y="21"/>
                        </a:lnTo>
                        <a:lnTo>
                          <a:pt x="37" y="25"/>
                        </a:lnTo>
                        <a:lnTo>
                          <a:pt x="19" y="35"/>
                        </a:lnTo>
                        <a:lnTo>
                          <a:pt x="3" y="37"/>
                        </a:lnTo>
                        <a:lnTo>
                          <a:pt x="0" y="30"/>
                        </a:lnTo>
                        <a:close/>
                      </a:path>
                    </a:pathLst>
                  </a:custGeom>
                  <a:solidFill>
                    <a:srgbClr val="5F3F1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164" name="Group 50"/>
                <p:cNvGrpSpPr>
                  <a:grpSpLocks/>
                </p:cNvGrpSpPr>
                <p:nvPr/>
              </p:nvGrpSpPr>
              <p:grpSpPr bwMode="auto">
                <a:xfrm>
                  <a:off x="4696" y="2541"/>
                  <a:ext cx="47" cy="30"/>
                  <a:chOff x="4696" y="2541"/>
                  <a:chExt cx="47" cy="30"/>
                </a:xfrm>
              </p:grpSpPr>
              <p:sp>
                <p:nvSpPr>
                  <p:cNvPr id="172" name="Freeform 51"/>
                  <p:cNvSpPr>
                    <a:spLocks/>
                  </p:cNvSpPr>
                  <p:nvPr/>
                </p:nvSpPr>
                <p:spPr bwMode="auto">
                  <a:xfrm>
                    <a:off x="4701" y="2544"/>
                    <a:ext cx="42" cy="22"/>
                  </a:xfrm>
                  <a:custGeom>
                    <a:avLst/>
                    <a:gdLst>
                      <a:gd name="T0" fmla="*/ 0 w 85"/>
                      <a:gd name="T1" fmla="*/ 0 h 45"/>
                      <a:gd name="T2" fmla="*/ 0 w 85"/>
                      <a:gd name="T3" fmla="*/ 0 h 45"/>
                      <a:gd name="T4" fmla="*/ 0 w 85"/>
                      <a:gd name="T5" fmla="*/ 0 h 45"/>
                      <a:gd name="T6" fmla="*/ 0 w 85"/>
                      <a:gd name="T7" fmla="*/ 0 h 45"/>
                      <a:gd name="T8" fmla="*/ 0 w 85"/>
                      <a:gd name="T9" fmla="*/ 0 h 45"/>
                      <a:gd name="T10" fmla="*/ 0 w 85"/>
                      <a:gd name="T11" fmla="*/ 0 h 45"/>
                      <a:gd name="T12" fmla="*/ 0 w 85"/>
                      <a:gd name="T13" fmla="*/ 0 h 45"/>
                      <a:gd name="T14" fmla="*/ 0 w 85"/>
                      <a:gd name="T15" fmla="*/ 0 h 45"/>
                      <a:gd name="T16" fmla="*/ 0 w 85"/>
                      <a:gd name="T17" fmla="*/ 0 h 45"/>
                      <a:gd name="T18" fmla="*/ 0 w 85"/>
                      <a:gd name="T19" fmla="*/ 0 h 45"/>
                      <a:gd name="T20" fmla="*/ 0 w 85"/>
                      <a:gd name="T21" fmla="*/ 0 h 45"/>
                      <a:gd name="T22" fmla="*/ 0 w 85"/>
                      <a:gd name="T23" fmla="*/ 0 h 45"/>
                      <a:gd name="T24" fmla="*/ 0 w 85"/>
                      <a:gd name="T25" fmla="*/ 0 h 45"/>
                      <a:gd name="T26" fmla="*/ 0 w 85"/>
                      <a:gd name="T27" fmla="*/ 0 h 4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5"/>
                      <a:gd name="T43" fmla="*/ 0 h 45"/>
                      <a:gd name="T44" fmla="*/ 85 w 85"/>
                      <a:gd name="T45" fmla="*/ 45 h 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5" h="45">
                        <a:moveTo>
                          <a:pt x="0" y="21"/>
                        </a:moveTo>
                        <a:lnTo>
                          <a:pt x="8" y="10"/>
                        </a:lnTo>
                        <a:lnTo>
                          <a:pt x="23" y="2"/>
                        </a:lnTo>
                        <a:lnTo>
                          <a:pt x="39" y="0"/>
                        </a:lnTo>
                        <a:lnTo>
                          <a:pt x="53" y="4"/>
                        </a:lnTo>
                        <a:lnTo>
                          <a:pt x="61" y="7"/>
                        </a:lnTo>
                        <a:lnTo>
                          <a:pt x="77" y="18"/>
                        </a:lnTo>
                        <a:lnTo>
                          <a:pt x="85" y="36"/>
                        </a:lnTo>
                        <a:lnTo>
                          <a:pt x="73" y="37"/>
                        </a:lnTo>
                        <a:lnTo>
                          <a:pt x="60" y="42"/>
                        </a:lnTo>
                        <a:lnTo>
                          <a:pt x="49" y="45"/>
                        </a:lnTo>
                        <a:lnTo>
                          <a:pt x="34" y="45"/>
                        </a:lnTo>
                        <a:lnTo>
                          <a:pt x="23" y="41"/>
                        </a:lnTo>
                        <a:lnTo>
                          <a:pt x="0" y="2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173" name="Group 52"/>
                  <p:cNvGrpSpPr>
                    <a:grpSpLocks/>
                  </p:cNvGrpSpPr>
                  <p:nvPr/>
                </p:nvGrpSpPr>
                <p:grpSpPr bwMode="auto">
                  <a:xfrm>
                    <a:off x="4707" y="2541"/>
                    <a:ext cx="33" cy="30"/>
                    <a:chOff x="4707" y="2541"/>
                    <a:chExt cx="33" cy="30"/>
                  </a:xfrm>
                </p:grpSpPr>
                <p:sp>
                  <p:nvSpPr>
                    <p:cNvPr id="175" name="Oval 53"/>
                    <p:cNvSpPr>
                      <a:spLocks noChangeArrowheads="1"/>
                    </p:cNvSpPr>
                    <p:nvPr/>
                  </p:nvSpPr>
                  <p:spPr bwMode="auto">
                    <a:xfrm>
                      <a:off x="4707" y="2541"/>
                      <a:ext cx="33" cy="30"/>
                    </a:xfrm>
                    <a:prstGeom prst="ellipse">
                      <a:avLst/>
                    </a:prstGeom>
                    <a:solidFill>
                      <a:srgbClr val="7F3F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176" name="Oval 54"/>
                    <p:cNvSpPr>
                      <a:spLocks noChangeArrowheads="1"/>
                    </p:cNvSpPr>
                    <p:nvPr/>
                  </p:nvSpPr>
                  <p:spPr bwMode="auto">
                    <a:xfrm>
                      <a:off x="4714" y="2547"/>
                      <a:ext cx="21" cy="24"/>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177" name="Oval 55"/>
                    <p:cNvSpPr>
                      <a:spLocks noChangeArrowheads="1"/>
                    </p:cNvSpPr>
                    <p:nvPr/>
                  </p:nvSpPr>
                  <p:spPr bwMode="auto">
                    <a:xfrm>
                      <a:off x="4728" y="2553"/>
                      <a:ext cx="6" cy="8"/>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endParaRPr lang="en-US" altLang="en-US"/>
                    </a:p>
                  </p:txBody>
                </p:sp>
              </p:grpSp>
              <p:sp>
                <p:nvSpPr>
                  <p:cNvPr id="174" name="Freeform 56"/>
                  <p:cNvSpPr>
                    <a:spLocks/>
                  </p:cNvSpPr>
                  <p:nvPr/>
                </p:nvSpPr>
                <p:spPr bwMode="auto">
                  <a:xfrm>
                    <a:off x="4696" y="2542"/>
                    <a:ext cx="46" cy="17"/>
                  </a:xfrm>
                  <a:custGeom>
                    <a:avLst/>
                    <a:gdLst>
                      <a:gd name="T0" fmla="*/ 1 w 91"/>
                      <a:gd name="T1" fmla="*/ 1 h 34"/>
                      <a:gd name="T2" fmla="*/ 0 w 91"/>
                      <a:gd name="T3" fmla="*/ 1 h 34"/>
                      <a:gd name="T4" fmla="*/ 1 w 91"/>
                      <a:gd name="T5" fmla="*/ 1 h 34"/>
                      <a:gd name="T6" fmla="*/ 1 w 91"/>
                      <a:gd name="T7" fmla="*/ 1 h 34"/>
                      <a:gd name="T8" fmla="*/ 1 w 91"/>
                      <a:gd name="T9" fmla="*/ 0 h 34"/>
                      <a:gd name="T10" fmla="*/ 1 w 91"/>
                      <a:gd name="T11" fmla="*/ 0 h 34"/>
                      <a:gd name="T12" fmla="*/ 1 w 91"/>
                      <a:gd name="T13" fmla="*/ 1 h 34"/>
                      <a:gd name="T14" fmla="*/ 1 w 91"/>
                      <a:gd name="T15" fmla="*/ 1 h 34"/>
                      <a:gd name="T16" fmla="*/ 1 w 91"/>
                      <a:gd name="T17" fmla="*/ 1 h 34"/>
                      <a:gd name="T18" fmla="*/ 1 w 91"/>
                      <a:gd name="T19" fmla="*/ 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
                      <a:gd name="T31" fmla="*/ 0 h 34"/>
                      <a:gd name="T32" fmla="*/ 91 w 91"/>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 h="34">
                        <a:moveTo>
                          <a:pt x="11" y="29"/>
                        </a:moveTo>
                        <a:lnTo>
                          <a:pt x="0" y="31"/>
                        </a:lnTo>
                        <a:lnTo>
                          <a:pt x="13" y="18"/>
                        </a:lnTo>
                        <a:lnTo>
                          <a:pt x="23" y="7"/>
                        </a:lnTo>
                        <a:lnTo>
                          <a:pt x="41" y="0"/>
                        </a:lnTo>
                        <a:lnTo>
                          <a:pt x="58" y="0"/>
                        </a:lnTo>
                        <a:lnTo>
                          <a:pt x="72" y="8"/>
                        </a:lnTo>
                        <a:lnTo>
                          <a:pt x="79" y="18"/>
                        </a:lnTo>
                        <a:lnTo>
                          <a:pt x="86" y="29"/>
                        </a:lnTo>
                        <a:lnTo>
                          <a:pt x="91" y="34"/>
                        </a:lnTo>
                      </a:path>
                    </a:pathLst>
                  </a:custGeom>
                  <a:noFill/>
                  <a:ln w="7938">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nvGrpSpPr>
                <p:cNvPr id="165" name="Group 57"/>
                <p:cNvGrpSpPr>
                  <a:grpSpLocks/>
                </p:cNvGrpSpPr>
                <p:nvPr/>
              </p:nvGrpSpPr>
              <p:grpSpPr bwMode="auto">
                <a:xfrm>
                  <a:off x="4602" y="2527"/>
                  <a:ext cx="50" cy="29"/>
                  <a:chOff x="4602" y="2527"/>
                  <a:chExt cx="50" cy="29"/>
                </a:xfrm>
              </p:grpSpPr>
              <p:sp>
                <p:nvSpPr>
                  <p:cNvPr id="166" name="Freeform 58"/>
                  <p:cNvSpPr>
                    <a:spLocks/>
                  </p:cNvSpPr>
                  <p:nvPr/>
                </p:nvSpPr>
                <p:spPr bwMode="auto">
                  <a:xfrm>
                    <a:off x="4608" y="2528"/>
                    <a:ext cx="44" cy="21"/>
                  </a:xfrm>
                  <a:custGeom>
                    <a:avLst/>
                    <a:gdLst>
                      <a:gd name="T0" fmla="*/ 1 w 88"/>
                      <a:gd name="T1" fmla="*/ 0 h 44"/>
                      <a:gd name="T2" fmla="*/ 1 w 88"/>
                      <a:gd name="T3" fmla="*/ 0 h 44"/>
                      <a:gd name="T4" fmla="*/ 1 w 88"/>
                      <a:gd name="T5" fmla="*/ 0 h 44"/>
                      <a:gd name="T6" fmla="*/ 1 w 88"/>
                      <a:gd name="T7" fmla="*/ 0 h 44"/>
                      <a:gd name="T8" fmla="*/ 1 w 88"/>
                      <a:gd name="T9" fmla="*/ 0 h 44"/>
                      <a:gd name="T10" fmla="*/ 1 w 88"/>
                      <a:gd name="T11" fmla="*/ 0 h 44"/>
                      <a:gd name="T12" fmla="*/ 1 w 88"/>
                      <a:gd name="T13" fmla="*/ 0 h 44"/>
                      <a:gd name="T14" fmla="*/ 1 w 88"/>
                      <a:gd name="T15" fmla="*/ 0 h 44"/>
                      <a:gd name="T16" fmla="*/ 0 w 88"/>
                      <a:gd name="T17" fmla="*/ 0 h 44"/>
                      <a:gd name="T18" fmla="*/ 1 w 88"/>
                      <a:gd name="T19" fmla="*/ 0 h 44"/>
                      <a:gd name="T20" fmla="*/ 1 w 88"/>
                      <a:gd name="T21" fmla="*/ 0 h 44"/>
                      <a:gd name="T22" fmla="*/ 1 w 88"/>
                      <a:gd name="T23" fmla="*/ 0 h 44"/>
                      <a:gd name="T24" fmla="*/ 1 w 88"/>
                      <a:gd name="T25" fmla="*/ 0 h 44"/>
                      <a:gd name="T26" fmla="*/ 1 w 88"/>
                      <a:gd name="T27" fmla="*/ 0 h 44"/>
                      <a:gd name="T28" fmla="*/ 1 w 88"/>
                      <a:gd name="T29" fmla="*/ 0 h 44"/>
                      <a:gd name="T30" fmla="*/ 1 w 88"/>
                      <a:gd name="T31" fmla="*/ 0 h 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8"/>
                      <a:gd name="T49" fmla="*/ 0 h 44"/>
                      <a:gd name="T50" fmla="*/ 88 w 88"/>
                      <a:gd name="T51" fmla="*/ 44 h 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8" h="44">
                        <a:moveTo>
                          <a:pt x="88" y="31"/>
                        </a:moveTo>
                        <a:lnTo>
                          <a:pt x="71" y="16"/>
                        </a:lnTo>
                        <a:lnTo>
                          <a:pt x="59" y="7"/>
                        </a:lnTo>
                        <a:lnTo>
                          <a:pt x="48" y="4"/>
                        </a:lnTo>
                        <a:lnTo>
                          <a:pt x="40" y="0"/>
                        </a:lnTo>
                        <a:lnTo>
                          <a:pt x="30" y="0"/>
                        </a:lnTo>
                        <a:lnTo>
                          <a:pt x="17" y="7"/>
                        </a:lnTo>
                        <a:lnTo>
                          <a:pt x="8" y="15"/>
                        </a:lnTo>
                        <a:lnTo>
                          <a:pt x="0" y="24"/>
                        </a:lnTo>
                        <a:lnTo>
                          <a:pt x="7" y="29"/>
                        </a:lnTo>
                        <a:lnTo>
                          <a:pt x="23" y="39"/>
                        </a:lnTo>
                        <a:lnTo>
                          <a:pt x="40" y="44"/>
                        </a:lnTo>
                        <a:lnTo>
                          <a:pt x="57" y="42"/>
                        </a:lnTo>
                        <a:lnTo>
                          <a:pt x="66" y="36"/>
                        </a:lnTo>
                        <a:lnTo>
                          <a:pt x="74" y="34"/>
                        </a:lnTo>
                        <a:lnTo>
                          <a:pt x="88" y="3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167" name="Group 59"/>
                  <p:cNvGrpSpPr>
                    <a:grpSpLocks/>
                  </p:cNvGrpSpPr>
                  <p:nvPr/>
                </p:nvGrpSpPr>
                <p:grpSpPr bwMode="auto">
                  <a:xfrm>
                    <a:off x="4618" y="2527"/>
                    <a:ext cx="31" cy="29"/>
                    <a:chOff x="4618" y="2527"/>
                    <a:chExt cx="31" cy="29"/>
                  </a:xfrm>
                </p:grpSpPr>
                <p:sp>
                  <p:nvSpPr>
                    <p:cNvPr id="169" name="Oval 60"/>
                    <p:cNvSpPr>
                      <a:spLocks noChangeArrowheads="1"/>
                    </p:cNvSpPr>
                    <p:nvPr/>
                  </p:nvSpPr>
                  <p:spPr bwMode="auto">
                    <a:xfrm>
                      <a:off x="4618" y="2527"/>
                      <a:ext cx="31" cy="29"/>
                    </a:xfrm>
                    <a:prstGeom prst="ellipse">
                      <a:avLst/>
                    </a:prstGeom>
                    <a:solidFill>
                      <a:srgbClr val="7F3F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170" name="Oval 61"/>
                    <p:cNvSpPr>
                      <a:spLocks noChangeArrowheads="1"/>
                    </p:cNvSpPr>
                    <p:nvPr/>
                  </p:nvSpPr>
                  <p:spPr bwMode="auto">
                    <a:xfrm>
                      <a:off x="4626" y="2533"/>
                      <a:ext cx="19" cy="2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171" name="Oval 62"/>
                    <p:cNvSpPr>
                      <a:spLocks noChangeArrowheads="1"/>
                    </p:cNvSpPr>
                    <p:nvPr/>
                  </p:nvSpPr>
                  <p:spPr bwMode="auto">
                    <a:xfrm>
                      <a:off x="4637" y="2536"/>
                      <a:ext cx="7" cy="9"/>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endParaRPr lang="en-US" altLang="en-US"/>
                    </a:p>
                  </p:txBody>
                </p:sp>
              </p:grpSp>
              <p:sp>
                <p:nvSpPr>
                  <p:cNvPr id="168" name="Freeform 63"/>
                  <p:cNvSpPr>
                    <a:spLocks/>
                  </p:cNvSpPr>
                  <p:nvPr/>
                </p:nvSpPr>
                <p:spPr bwMode="auto">
                  <a:xfrm>
                    <a:off x="4602" y="2527"/>
                    <a:ext cx="46" cy="14"/>
                  </a:xfrm>
                  <a:custGeom>
                    <a:avLst/>
                    <a:gdLst>
                      <a:gd name="T0" fmla="*/ 1 w 90"/>
                      <a:gd name="T1" fmla="*/ 1 h 27"/>
                      <a:gd name="T2" fmla="*/ 1 w 90"/>
                      <a:gd name="T3" fmla="*/ 1 h 27"/>
                      <a:gd name="T4" fmla="*/ 1 w 90"/>
                      <a:gd name="T5" fmla="*/ 1 h 27"/>
                      <a:gd name="T6" fmla="*/ 1 w 90"/>
                      <a:gd name="T7" fmla="*/ 0 h 27"/>
                      <a:gd name="T8" fmla="*/ 1 w 90"/>
                      <a:gd name="T9" fmla="*/ 0 h 27"/>
                      <a:gd name="T10" fmla="*/ 1 w 90"/>
                      <a:gd name="T11" fmla="*/ 1 h 27"/>
                      <a:gd name="T12" fmla="*/ 1 w 90"/>
                      <a:gd name="T13" fmla="*/ 1 h 27"/>
                      <a:gd name="T14" fmla="*/ 1 w 90"/>
                      <a:gd name="T15" fmla="*/ 1 h 27"/>
                      <a:gd name="T16" fmla="*/ 1 w 90"/>
                      <a:gd name="T17" fmla="*/ 1 h 27"/>
                      <a:gd name="T18" fmla="*/ 0 w 90"/>
                      <a:gd name="T19" fmla="*/ 1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
                      <a:gd name="T31" fmla="*/ 0 h 27"/>
                      <a:gd name="T32" fmla="*/ 90 w 90"/>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 h="27">
                        <a:moveTo>
                          <a:pt x="90" y="24"/>
                        </a:moveTo>
                        <a:lnTo>
                          <a:pt x="79" y="13"/>
                        </a:lnTo>
                        <a:lnTo>
                          <a:pt x="70" y="5"/>
                        </a:lnTo>
                        <a:lnTo>
                          <a:pt x="59" y="0"/>
                        </a:lnTo>
                        <a:lnTo>
                          <a:pt x="48" y="0"/>
                        </a:lnTo>
                        <a:lnTo>
                          <a:pt x="38" y="1"/>
                        </a:lnTo>
                        <a:lnTo>
                          <a:pt x="28" y="9"/>
                        </a:lnTo>
                        <a:lnTo>
                          <a:pt x="18" y="16"/>
                        </a:lnTo>
                        <a:lnTo>
                          <a:pt x="9" y="25"/>
                        </a:lnTo>
                        <a:lnTo>
                          <a:pt x="0" y="27"/>
                        </a:lnTo>
                      </a:path>
                    </a:pathLst>
                  </a:custGeom>
                  <a:noFill/>
                  <a:ln w="7938">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grpSp>
        <p:grpSp>
          <p:nvGrpSpPr>
            <p:cNvPr id="7" name="Group 64"/>
            <p:cNvGrpSpPr>
              <a:grpSpLocks/>
            </p:cNvGrpSpPr>
            <p:nvPr/>
          </p:nvGrpSpPr>
          <p:grpSpPr bwMode="auto">
            <a:xfrm>
              <a:off x="4589" y="2520"/>
              <a:ext cx="930" cy="1583"/>
              <a:chOff x="4589" y="2520"/>
              <a:chExt cx="930" cy="1583"/>
            </a:xfrm>
          </p:grpSpPr>
          <p:grpSp>
            <p:nvGrpSpPr>
              <p:cNvPr id="76" name="Group 65"/>
              <p:cNvGrpSpPr>
                <a:grpSpLocks/>
              </p:cNvGrpSpPr>
              <p:nvPr/>
            </p:nvGrpSpPr>
            <p:grpSpPr bwMode="auto">
              <a:xfrm>
                <a:off x="5406" y="3682"/>
                <a:ext cx="113" cy="393"/>
                <a:chOff x="5406" y="3682"/>
                <a:chExt cx="113" cy="393"/>
              </a:xfrm>
            </p:grpSpPr>
            <p:sp>
              <p:nvSpPr>
                <p:cNvPr id="144" name="Freeform 66"/>
                <p:cNvSpPr>
                  <a:spLocks/>
                </p:cNvSpPr>
                <p:nvPr/>
              </p:nvSpPr>
              <p:spPr bwMode="auto">
                <a:xfrm>
                  <a:off x="5406" y="3682"/>
                  <a:ext cx="113" cy="393"/>
                </a:xfrm>
                <a:custGeom>
                  <a:avLst/>
                  <a:gdLst>
                    <a:gd name="T0" fmla="*/ 0 w 227"/>
                    <a:gd name="T1" fmla="*/ 0 h 786"/>
                    <a:gd name="T2" fmla="*/ 0 w 227"/>
                    <a:gd name="T3" fmla="*/ 1 h 786"/>
                    <a:gd name="T4" fmla="*/ 0 w 227"/>
                    <a:gd name="T5" fmla="*/ 1 h 786"/>
                    <a:gd name="T6" fmla="*/ 0 w 227"/>
                    <a:gd name="T7" fmla="*/ 1 h 786"/>
                    <a:gd name="T8" fmla="*/ 0 w 227"/>
                    <a:gd name="T9" fmla="*/ 1 h 786"/>
                    <a:gd name="T10" fmla="*/ 0 w 227"/>
                    <a:gd name="T11" fmla="*/ 1 h 786"/>
                    <a:gd name="T12" fmla="*/ 0 w 227"/>
                    <a:gd name="T13" fmla="*/ 1 h 786"/>
                    <a:gd name="T14" fmla="*/ 0 w 227"/>
                    <a:gd name="T15" fmla="*/ 1 h 786"/>
                    <a:gd name="T16" fmla="*/ 0 w 227"/>
                    <a:gd name="T17" fmla="*/ 1 h 786"/>
                    <a:gd name="T18" fmla="*/ 0 w 227"/>
                    <a:gd name="T19" fmla="*/ 1 h 786"/>
                    <a:gd name="T20" fmla="*/ 0 w 227"/>
                    <a:gd name="T21" fmla="*/ 1 h 786"/>
                    <a:gd name="T22" fmla="*/ 0 w 227"/>
                    <a:gd name="T23" fmla="*/ 1 h 786"/>
                    <a:gd name="T24" fmla="*/ 0 w 227"/>
                    <a:gd name="T25" fmla="*/ 1 h 786"/>
                    <a:gd name="T26" fmla="*/ 0 w 227"/>
                    <a:gd name="T27" fmla="*/ 1 h 786"/>
                    <a:gd name="T28" fmla="*/ 0 w 227"/>
                    <a:gd name="T29" fmla="*/ 1 h 786"/>
                    <a:gd name="T30" fmla="*/ 0 w 227"/>
                    <a:gd name="T31" fmla="*/ 1 h 786"/>
                    <a:gd name="T32" fmla="*/ 0 w 227"/>
                    <a:gd name="T33" fmla="*/ 1 h 786"/>
                    <a:gd name="T34" fmla="*/ 0 w 227"/>
                    <a:gd name="T35" fmla="*/ 1 h 786"/>
                    <a:gd name="T36" fmla="*/ 0 w 227"/>
                    <a:gd name="T37" fmla="*/ 1 h 786"/>
                    <a:gd name="T38" fmla="*/ 0 w 227"/>
                    <a:gd name="T39" fmla="*/ 1 h 786"/>
                    <a:gd name="T40" fmla="*/ 0 w 227"/>
                    <a:gd name="T41" fmla="*/ 1 h 786"/>
                    <a:gd name="T42" fmla="*/ 0 w 227"/>
                    <a:gd name="T43" fmla="*/ 1 h 786"/>
                    <a:gd name="T44" fmla="*/ 0 w 227"/>
                    <a:gd name="T45" fmla="*/ 1 h 786"/>
                    <a:gd name="T46" fmla="*/ 0 w 227"/>
                    <a:gd name="T47" fmla="*/ 1 h 786"/>
                    <a:gd name="T48" fmla="*/ 0 w 227"/>
                    <a:gd name="T49" fmla="*/ 1 h 786"/>
                    <a:gd name="T50" fmla="*/ 0 w 227"/>
                    <a:gd name="T51" fmla="*/ 1 h 786"/>
                    <a:gd name="T52" fmla="*/ 0 w 227"/>
                    <a:gd name="T53" fmla="*/ 1 h 786"/>
                    <a:gd name="T54" fmla="*/ 0 w 227"/>
                    <a:gd name="T55" fmla="*/ 1 h 786"/>
                    <a:gd name="T56" fmla="*/ 0 w 227"/>
                    <a:gd name="T57" fmla="*/ 1 h 786"/>
                    <a:gd name="T58" fmla="*/ 0 w 227"/>
                    <a:gd name="T59" fmla="*/ 1 h 786"/>
                    <a:gd name="T60" fmla="*/ 0 w 227"/>
                    <a:gd name="T61" fmla="*/ 1 h 786"/>
                    <a:gd name="T62" fmla="*/ 0 w 227"/>
                    <a:gd name="T63" fmla="*/ 1 h 786"/>
                    <a:gd name="T64" fmla="*/ 0 w 227"/>
                    <a:gd name="T65" fmla="*/ 1 h 786"/>
                    <a:gd name="T66" fmla="*/ 0 w 227"/>
                    <a:gd name="T67" fmla="*/ 1 h 786"/>
                    <a:gd name="T68" fmla="*/ 0 w 227"/>
                    <a:gd name="T69" fmla="*/ 1 h 786"/>
                    <a:gd name="T70" fmla="*/ 0 w 227"/>
                    <a:gd name="T71" fmla="*/ 1 h 786"/>
                    <a:gd name="T72" fmla="*/ 0 w 227"/>
                    <a:gd name="T73" fmla="*/ 1 h 786"/>
                    <a:gd name="T74" fmla="*/ 0 w 227"/>
                    <a:gd name="T75" fmla="*/ 1 h 786"/>
                    <a:gd name="T76" fmla="*/ 0 w 227"/>
                    <a:gd name="T77" fmla="*/ 1 h 786"/>
                    <a:gd name="T78" fmla="*/ 0 w 227"/>
                    <a:gd name="T79" fmla="*/ 1 h 786"/>
                    <a:gd name="T80" fmla="*/ 0 w 227"/>
                    <a:gd name="T81" fmla="*/ 1 h 786"/>
                    <a:gd name="T82" fmla="*/ 0 w 227"/>
                    <a:gd name="T83" fmla="*/ 1 h 786"/>
                    <a:gd name="T84" fmla="*/ 0 w 227"/>
                    <a:gd name="T85" fmla="*/ 0 h 78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7"/>
                    <a:gd name="T130" fmla="*/ 0 h 786"/>
                    <a:gd name="T131" fmla="*/ 227 w 227"/>
                    <a:gd name="T132" fmla="*/ 786 h 78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7" h="786">
                      <a:moveTo>
                        <a:pt x="167" y="0"/>
                      </a:moveTo>
                      <a:lnTo>
                        <a:pt x="161" y="136"/>
                      </a:lnTo>
                      <a:lnTo>
                        <a:pt x="159" y="262"/>
                      </a:lnTo>
                      <a:lnTo>
                        <a:pt x="149" y="384"/>
                      </a:lnTo>
                      <a:lnTo>
                        <a:pt x="161" y="425"/>
                      </a:lnTo>
                      <a:lnTo>
                        <a:pt x="177" y="470"/>
                      </a:lnTo>
                      <a:lnTo>
                        <a:pt x="197" y="517"/>
                      </a:lnTo>
                      <a:lnTo>
                        <a:pt x="203" y="536"/>
                      </a:lnTo>
                      <a:lnTo>
                        <a:pt x="210" y="546"/>
                      </a:lnTo>
                      <a:lnTo>
                        <a:pt x="215" y="573"/>
                      </a:lnTo>
                      <a:lnTo>
                        <a:pt x="227" y="627"/>
                      </a:lnTo>
                      <a:lnTo>
                        <a:pt x="220" y="656"/>
                      </a:lnTo>
                      <a:lnTo>
                        <a:pt x="210" y="663"/>
                      </a:lnTo>
                      <a:lnTo>
                        <a:pt x="205" y="680"/>
                      </a:lnTo>
                      <a:lnTo>
                        <a:pt x="198" y="690"/>
                      </a:lnTo>
                      <a:lnTo>
                        <a:pt x="181" y="696"/>
                      </a:lnTo>
                      <a:lnTo>
                        <a:pt x="184" y="719"/>
                      </a:lnTo>
                      <a:lnTo>
                        <a:pt x="180" y="725"/>
                      </a:lnTo>
                      <a:lnTo>
                        <a:pt x="153" y="728"/>
                      </a:lnTo>
                      <a:lnTo>
                        <a:pt x="146" y="764"/>
                      </a:lnTo>
                      <a:lnTo>
                        <a:pt x="95" y="786"/>
                      </a:lnTo>
                      <a:lnTo>
                        <a:pt x="68" y="762"/>
                      </a:lnTo>
                      <a:lnTo>
                        <a:pt x="55" y="749"/>
                      </a:lnTo>
                      <a:lnTo>
                        <a:pt x="54" y="716"/>
                      </a:lnTo>
                      <a:lnTo>
                        <a:pt x="82" y="677"/>
                      </a:lnTo>
                      <a:lnTo>
                        <a:pt x="65" y="643"/>
                      </a:lnTo>
                      <a:lnTo>
                        <a:pt x="42" y="671"/>
                      </a:lnTo>
                      <a:lnTo>
                        <a:pt x="41" y="700"/>
                      </a:lnTo>
                      <a:lnTo>
                        <a:pt x="33" y="720"/>
                      </a:lnTo>
                      <a:lnTo>
                        <a:pt x="23" y="727"/>
                      </a:lnTo>
                      <a:lnTo>
                        <a:pt x="11" y="738"/>
                      </a:lnTo>
                      <a:lnTo>
                        <a:pt x="0" y="728"/>
                      </a:lnTo>
                      <a:lnTo>
                        <a:pt x="4" y="704"/>
                      </a:lnTo>
                      <a:lnTo>
                        <a:pt x="3" y="663"/>
                      </a:lnTo>
                      <a:lnTo>
                        <a:pt x="11" y="584"/>
                      </a:lnTo>
                      <a:lnTo>
                        <a:pt x="21" y="546"/>
                      </a:lnTo>
                      <a:lnTo>
                        <a:pt x="38" y="523"/>
                      </a:lnTo>
                      <a:lnTo>
                        <a:pt x="59" y="497"/>
                      </a:lnTo>
                      <a:lnTo>
                        <a:pt x="64" y="469"/>
                      </a:lnTo>
                      <a:lnTo>
                        <a:pt x="68" y="387"/>
                      </a:lnTo>
                      <a:lnTo>
                        <a:pt x="34" y="175"/>
                      </a:lnTo>
                      <a:lnTo>
                        <a:pt x="16" y="58"/>
                      </a:lnTo>
                      <a:lnTo>
                        <a:pt x="167" y="0"/>
                      </a:lnTo>
                      <a:close/>
                    </a:path>
                  </a:pathLst>
                </a:custGeom>
                <a:solidFill>
                  <a:srgbClr val="FF9F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5" name="Freeform 67"/>
                <p:cNvSpPr>
                  <a:spLocks/>
                </p:cNvSpPr>
                <p:nvPr/>
              </p:nvSpPr>
              <p:spPr bwMode="auto">
                <a:xfrm>
                  <a:off x="5433" y="3989"/>
                  <a:ext cx="26" cy="76"/>
                </a:xfrm>
                <a:custGeom>
                  <a:avLst/>
                  <a:gdLst>
                    <a:gd name="T0" fmla="*/ 0 w 52"/>
                    <a:gd name="T1" fmla="*/ 0 h 152"/>
                    <a:gd name="T2" fmla="*/ 1 w 52"/>
                    <a:gd name="T3" fmla="*/ 1 h 152"/>
                    <a:gd name="T4" fmla="*/ 1 w 52"/>
                    <a:gd name="T5" fmla="*/ 1 h 152"/>
                    <a:gd name="T6" fmla="*/ 1 w 52"/>
                    <a:gd name="T7" fmla="*/ 1 h 152"/>
                    <a:gd name="T8" fmla="*/ 1 w 52"/>
                    <a:gd name="T9" fmla="*/ 1 h 152"/>
                    <a:gd name="T10" fmla="*/ 1 w 52"/>
                    <a:gd name="T11" fmla="*/ 1 h 152"/>
                    <a:gd name="T12" fmla="*/ 1 w 52"/>
                    <a:gd name="T13" fmla="*/ 1 h 152"/>
                    <a:gd name="T14" fmla="*/ 1 w 52"/>
                    <a:gd name="T15" fmla="*/ 1 h 152"/>
                    <a:gd name="T16" fmla="*/ 1 w 52"/>
                    <a:gd name="T17" fmla="*/ 1 h 152"/>
                    <a:gd name="T18" fmla="*/ 1 w 52"/>
                    <a:gd name="T19" fmla="*/ 1 h 152"/>
                    <a:gd name="T20" fmla="*/ 1 w 52"/>
                    <a:gd name="T21" fmla="*/ 1 h 152"/>
                    <a:gd name="T22" fmla="*/ 1 w 52"/>
                    <a:gd name="T23" fmla="*/ 1 h 152"/>
                    <a:gd name="T24" fmla="*/ 1 w 52"/>
                    <a:gd name="T25" fmla="*/ 1 h 152"/>
                    <a:gd name="T26" fmla="*/ 1 w 52"/>
                    <a:gd name="T27" fmla="*/ 1 h 152"/>
                    <a:gd name="T28" fmla="*/ 1 w 52"/>
                    <a:gd name="T29" fmla="*/ 1 h 152"/>
                    <a:gd name="T30" fmla="*/ 1 w 52"/>
                    <a:gd name="T31" fmla="*/ 1 h 152"/>
                    <a:gd name="T32" fmla="*/ 1 w 52"/>
                    <a:gd name="T33" fmla="*/ 1 h 152"/>
                    <a:gd name="T34" fmla="*/ 1 w 52"/>
                    <a:gd name="T35" fmla="*/ 1 h 152"/>
                    <a:gd name="T36" fmla="*/ 1 w 52"/>
                    <a:gd name="T37" fmla="*/ 1 h 152"/>
                    <a:gd name="T38" fmla="*/ 0 w 52"/>
                    <a:gd name="T39" fmla="*/ 0 h 15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2"/>
                    <a:gd name="T61" fmla="*/ 0 h 152"/>
                    <a:gd name="T62" fmla="*/ 52 w 52"/>
                    <a:gd name="T63" fmla="*/ 152 h 15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2" h="152">
                      <a:moveTo>
                        <a:pt x="0" y="0"/>
                      </a:moveTo>
                      <a:lnTo>
                        <a:pt x="15" y="22"/>
                      </a:lnTo>
                      <a:lnTo>
                        <a:pt x="32" y="49"/>
                      </a:lnTo>
                      <a:lnTo>
                        <a:pt x="41" y="62"/>
                      </a:lnTo>
                      <a:lnTo>
                        <a:pt x="45" y="77"/>
                      </a:lnTo>
                      <a:lnTo>
                        <a:pt x="47" y="91"/>
                      </a:lnTo>
                      <a:lnTo>
                        <a:pt x="48" y="105"/>
                      </a:lnTo>
                      <a:lnTo>
                        <a:pt x="48" y="120"/>
                      </a:lnTo>
                      <a:lnTo>
                        <a:pt x="49" y="138"/>
                      </a:lnTo>
                      <a:lnTo>
                        <a:pt x="51" y="152"/>
                      </a:lnTo>
                      <a:lnTo>
                        <a:pt x="52" y="152"/>
                      </a:lnTo>
                      <a:lnTo>
                        <a:pt x="41" y="125"/>
                      </a:lnTo>
                      <a:lnTo>
                        <a:pt x="14" y="131"/>
                      </a:lnTo>
                      <a:lnTo>
                        <a:pt x="32" y="110"/>
                      </a:lnTo>
                      <a:lnTo>
                        <a:pt x="39" y="101"/>
                      </a:lnTo>
                      <a:lnTo>
                        <a:pt x="32" y="93"/>
                      </a:lnTo>
                      <a:lnTo>
                        <a:pt x="17" y="96"/>
                      </a:lnTo>
                      <a:lnTo>
                        <a:pt x="28" y="59"/>
                      </a:lnTo>
                      <a:lnTo>
                        <a:pt x="4" y="14"/>
                      </a:lnTo>
                      <a:lnTo>
                        <a:pt x="0" y="0"/>
                      </a:lnTo>
                      <a:close/>
                    </a:path>
                  </a:pathLst>
                </a:custGeom>
                <a:solidFill>
                  <a:srgbClr val="BF3F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77" name="Group 68"/>
              <p:cNvGrpSpPr>
                <a:grpSpLocks/>
              </p:cNvGrpSpPr>
              <p:nvPr/>
            </p:nvGrpSpPr>
            <p:grpSpPr bwMode="auto">
              <a:xfrm>
                <a:off x="4852" y="2978"/>
                <a:ext cx="624" cy="1125"/>
                <a:chOff x="4852" y="2978"/>
                <a:chExt cx="624" cy="1125"/>
              </a:xfrm>
            </p:grpSpPr>
            <p:sp>
              <p:nvSpPr>
                <p:cNvPr id="141" name="Freeform 69"/>
                <p:cNvSpPr>
                  <a:spLocks/>
                </p:cNvSpPr>
                <p:nvPr/>
              </p:nvSpPr>
              <p:spPr bwMode="auto">
                <a:xfrm>
                  <a:off x="4852" y="2980"/>
                  <a:ext cx="622" cy="1123"/>
                </a:xfrm>
                <a:custGeom>
                  <a:avLst/>
                  <a:gdLst>
                    <a:gd name="T0" fmla="*/ 0 w 1245"/>
                    <a:gd name="T1" fmla="*/ 1 h 2246"/>
                    <a:gd name="T2" fmla="*/ 0 w 1245"/>
                    <a:gd name="T3" fmla="*/ 1 h 2246"/>
                    <a:gd name="T4" fmla="*/ 0 w 1245"/>
                    <a:gd name="T5" fmla="*/ 1 h 2246"/>
                    <a:gd name="T6" fmla="*/ 0 w 1245"/>
                    <a:gd name="T7" fmla="*/ 1 h 2246"/>
                    <a:gd name="T8" fmla="*/ 0 w 1245"/>
                    <a:gd name="T9" fmla="*/ 1 h 2246"/>
                    <a:gd name="T10" fmla="*/ 0 w 1245"/>
                    <a:gd name="T11" fmla="*/ 1 h 2246"/>
                    <a:gd name="T12" fmla="*/ 0 w 1245"/>
                    <a:gd name="T13" fmla="*/ 1 h 2246"/>
                    <a:gd name="T14" fmla="*/ 0 w 1245"/>
                    <a:gd name="T15" fmla="*/ 1 h 2246"/>
                    <a:gd name="T16" fmla="*/ 0 w 1245"/>
                    <a:gd name="T17" fmla="*/ 1 h 2246"/>
                    <a:gd name="T18" fmla="*/ 0 w 1245"/>
                    <a:gd name="T19" fmla="*/ 1 h 2246"/>
                    <a:gd name="T20" fmla="*/ 0 w 1245"/>
                    <a:gd name="T21" fmla="*/ 1 h 2246"/>
                    <a:gd name="T22" fmla="*/ 0 w 1245"/>
                    <a:gd name="T23" fmla="*/ 1 h 2246"/>
                    <a:gd name="T24" fmla="*/ 0 w 1245"/>
                    <a:gd name="T25" fmla="*/ 1 h 2246"/>
                    <a:gd name="T26" fmla="*/ 0 w 1245"/>
                    <a:gd name="T27" fmla="*/ 1 h 2246"/>
                    <a:gd name="T28" fmla="*/ 0 w 1245"/>
                    <a:gd name="T29" fmla="*/ 1 h 2246"/>
                    <a:gd name="T30" fmla="*/ 0 w 1245"/>
                    <a:gd name="T31" fmla="*/ 1 h 2246"/>
                    <a:gd name="T32" fmla="*/ 0 w 1245"/>
                    <a:gd name="T33" fmla="*/ 1 h 2246"/>
                    <a:gd name="T34" fmla="*/ 0 w 1245"/>
                    <a:gd name="T35" fmla="*/ 1 h 2246"/>
                    <a:gd name="T36" fmla="*/ 0 w 1245"/>
                    <a:gd name="T37" fmla="*/ 1 h 2246"/>
                    <a:gd name="T38" fmla="*/ 0 w 1245"/>
                    <a:gd name="T39" fmla="*/ 1 h 2246"/>
                    <a:gd name="T40" fmla="*/ 0 w 1245"/>
                    <a:gd name="T41" fmla="*/ 1 h 2246"/>
                    <a:gd name="T42" fmla="*/ 0 w 1245"/>
                    <a:gd name="T43" fmla="*/ 1 h 2246"/>
                    <a:gd name="T44" fmla="*/ 0 w 1245"/>
                    <a:gd name="T45" fmla="*/ 1 h 2246"/>
                    <a:gd name="T46" fmla="*/ 0 w 1245"/>
                    <a:gd name="T47" fmla="*/ 1 h 2246"/>
                    <a:gd name="T48" fmla="*/ 0 w 1245"/>
                    <a:gd name="T49" fmla="*/ 1 h 2246"/>
                    <a:gd name="T50" fmla="*/ 0 w 1245"/>
                    <a:gd name="T51" fmla="*/ 1 h 2246"/>
                    <a:gd name="T52" fmla="*/ 0 w 1245"/>
                    <a:gd name="T53" fmla="*/ 1 h 2246"/>
                    <a:gd name="T54" fmla="*/ 0 w 1245"/>
                    <a:gd name="T55" fmla="*/ 1 h 2246"/>
                    <a:gd name="T56" fmla="*/ 0 w 1245"/>
                    <a:gd name="T57" fmla="*/ 1 h 2246"/>
                    <a:gd name="T58" fmla="*/ 0 w 1245"/>
                    <a:gd name="T59" fmla="*/ 1 h 2246"/>
                    <a:gd name="T60" fmla="*/ 0 w 1245"/>
                    <a:gd name="T61" fmla="*/ 1 h 2246"/>
                    <a:gd name="T62" fmla="*/ 0 w 1245"/>
                    <a:gd name="T63" fmla="*/ 1 h 2246"/>
                    <a:gd name="T64" fmla="*/ 0 w 1245"/>
                    <a:gd name="T65" fmla="*/ 1 h 2246"/>
                    <a:gd name="T66" fmla="*/ 0 w 1245"/>
                    <a:gd name="T67" fmla="*/ 1 h 2246"/>
                    <a:gd name="T68" fmla="*/ 0 w 1245"/>
                    <a:gd name="T69" fmla="*/ 1 h 2246"/>
                    <a:gd name="T70" fmla="*/ 0 w 1245"/>
                    <a:gd name="T71" fmla="*/ 0 h 2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45"/>
                    <a:gd name="T109" fmla="*/ 0 h 2246"/>
                    <a:gd name="T110" fmla="*/ 1245 w 1245"/>
                    <a:gd name="T111" fmla="*/ 2246 h 2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45" h="2246">
                      <a:moveTo>
                        <a:pt x="514" y="0"/>
                      </a:moveTo>
                      <a:lnTo>
                        <a:pt x="442" y="15"/>
                      </a:lnTo>
                      <a:lnTo>
                        <a:pt x="357" y="29"/>
                      </a:lnTo>
                      <a:lnTo>
                        <a:pt x="297" y="29"/>
                      </a:lnTo>
                      <a:lnTo>
                        <a:pt x="280" y="34"/>
                      </a:lnTo>
                      <a:lnTo>
                        <a:pt x="221" y="116"/>
                      </a:lnTo>
                      <a:lnTo>
                        <a:pt x="111" y="259"/>
                      </a:lnTo>
                      <a:lnTo>
                        <a:pt x="43" y="336"/>
                      </a:lnTo>
                      <a:lnTo>
                        <a:pt x="0" y="389"/>
                      </a:lnTo>
                      <a:lnTo>
                        <a:pt x="60" y="432"/>
                      </a:lnTo>
                      <a:lnTo>
                        <a:pt x="89" y="480"/>
                      </a:lnTo>
                      <a:lnTo>
                        <a:pt x="115" y="530"/>
                      </a:lnTo>
                      <a:lnTo>
                        <a:pt x="132" y="599"/>
                      </a:lnTo>
                      <a:lnTo>
                        <a:pt x="230" y="510"/>
                      </a:lnTo>
                      <a:lnTo>
                        <a:pt x="242" y="535"/>
                      </a:lnTo>
                      <a:lnTo>
                        <a:pt x="251" y="589"/>
                      </a:lnTo>
                      <a:lnTo>
                        <a:pt x="272" y="690"/>
                      </a:lnTo>
                      <a:lnTo>
                        <a:pt x="293" y="743"/>
                      </a:lnTo>
                      <a:lnTo>
                        <a:pt x="310" y="786"/>
                      </a:lnTo>
                      <a:lnTo>
                        <a:pt x="340" y="828"/>
                      </a:lnTo>
                      <a:lnTo>
                        <a:pt x="353" y="905"/>
                      </a:lnTo>
                      <a:lnTo>
                        <a:pt x="357" y="973"/>
                      </a:lnTo>
                      <a:lnTo>
                        <a:pt x="348" y="1040"/>
                      </a:lnTo>
                      <a:lnTo>
                        <a:pt x="348" y="1184"/>
                      </a:lnTo>
                      <a:lnTo>
                        <a:pt x="336" y="1391"/>
                      </a:lnTo>
                      <a:lnTo>
                        <a:pt x="280" y="1569"/>
                      </a:lnTo>
                      <a:lnTo>
                        <a:pt x="259" y="1711"/>
                      </a:lnTo>
                      <a:lnTo>
                        <a:pt x="247" y="1908"/>
                      </a:lnTo>
                      <a:lnTo>
                        <a:pt x="238" y="2246"/>
                      </a:lnTo>
                      <a:lnTo>
                        <a:pt x="1143" y="2246"/>
                      </a:lnTo>
                      <a:lnTo>
                        <a:pt x="1130" y="2060"/>
                      </a:lnTo>
                      <a:lnTo>
                        <a:pt x="1100" y="1908"/>
                      </a:lnTo>
                      <a:lnTo>
                        <a:pt x="1050" y="1632"/>
                      </a:lnTo>
                      <a:lnTo>
                        <a:pt x="974" y="1367"/>
                      </a:lnTo>
                      <a:lnTo>
                        <a:pt x="953" y="1252"/>
                      </a:lnTo>
                      <a:lnTo>
                        <a:pt x="940" y="1151"/>
                      </a:lnTo>
                      <a:lnTo>
                        <a:pt x="949" y="1021"/>
                      </a:lnTo>
                      <a:lnTo>
                        <a:pt x="979" y="871"/>
                      </a:lnTo>
                      <a:lnTo>
                        <a:pt x="996" y="823"/>
                      </a:lnTo>
                      <a:lnTo>
                        <a:pt x="1011" y="762"/>
                      </a:lnTo>
                      <a:lnTo>
                        <a:pt x="1033" y="809"/>
                      </a:lnTo>
                      <a:lnTo>
                        <a:pt x="1041" y="876"/>
                      </a:lnTo>
                      <a:lnTo>
                        <a:pt x="1105" y="852"/>
                      </a:lnTo>
                      <a:lnTo>
                        <a:pt x="1171" y="838"/>
                      </a:lnTo>
                      <a:lnTo>
                        <a:pt x="1245" y="828"/>
                      </a:lnTo>
                      <a:lnTo>
                        <a:pt x="1224" y="671"/>
                      </a:lnTo>
                      <a:lnTo>
                        <a:pt x="1211" y="535"/>
                      </a:lnTo>
                      <a:lnTo>
                        <a:pt x="1171" y="340"/>
                      </a:lnTo>
                      <a:lnTo>
                        <a:pt x="1160" y="254"/>
                      </a:lnTo>
                      <a:lnTo>
                        <a:pt x="1050" y="183"/>
                      </a:lnTo>
                      <a:lnTo>
                        <a:pt x="940" y="111"/>
                      </a:lnTo>
                      <a:lnTo>
                        <a:pt x="812" y="24"/>
                      </a:lnTo>
                      <a:lnTo>
                        <a:pt x="816" y="97"/>
                      </a:lnTo>
                      <a:lnTo>
                        <a:pt x="816" y="127"/>
                      </a:lnTo>
                      <a:lnTo>
                        <a:pt x="807" y="169"/>
                      </a:lnTo>
                      <a:lnTo>
                        <a:pt x="799" y="196"/>
                      </a:lnTo>
                      <a:lnTo>
                        <a:pt x="786" y="225"/>
                      </a:lnTo>
                      <a:lnTo>
                        <a:pt x="768" y="247"/>
                      </a:lnTo>
                      <a:lnTo>
                        <a:pt x="749" y="262"/>
                      </a:lnTo>
                      <a:lnTo>
                        <a:pt x="717" y="283"/>
                      </a:lnTo>
                      <a:lnTo>
                        <a:pt x="688" y="286"/>
                      </a:lnTo>
                      <a:lnTo>
                        <a:pt x="664" y="284"/>
                      </a:lnTo>
                      <a:lnTo>
                        <a:pt x="629" y="275"/>
                      </a:lnTo>
                      <a:lnTo>
                        <a:pt x="599" y="260"/>
                      </a:lnTo>
                      <a:lnTo>
                        <a:pt x="569" y="241"/>
                      </a:lnTo>
                      <a:lnTo>
                        <a:pt x="547" y="220"/>
                      </a:lnTo>
                      <a:lnTo>
                        <a:pt x="528" y="201"/>
                      </a:lnTo>
                      <a:lnTo>
                        <a:pt x="511" y="178"/>
                      </a:lnTo>
                      <a:lnTo>
                        <a:pt x="499" y="153"/>
                      </a:lnTo>
                      <a:lnTo>
                        <a:pt x="492" y="125"/>
                      </a:lnTo>
                      <a:lnTo>
                        <a:pt x="489" y="92"/>
                      </a:lnTo>
                      <a:lnTo>
                        <a:pt x="514" y="0"/>
                      </a:lnTo>
                      <a:close/>
                    </a:path>
                  </a:pathLst>
                </a:custGeom>
                <a:solidFill>
                  <a:srgbClr val="DFFFB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2" name="Freeform 70"/>
                <p:cNvSpPr>
                  <a:spLocks/>
                </p:cNvSpPr>
                <p:nvPr/>
              </p:nvSpPr>
              <p:spPr bwMode="auto">
                <a:xfrm>
                  <a:off x="4852" y="2978"/>
                  <a:ext cx="279" cy="1125"/>
                </a:xfrm>
                <a:custGeom>
                  <a:avLst/>
                  <a:gdLst>
                    <a:gd name="T0" fmla="*/ 1 w 558"/>
                    <a:gd name="T1" fmla="*/ 0 h 2251"/>
                    <a:gd name="T2" fmla="*/ 1 w 558"/>
                    <a:gd name="T3" fmla="*/ 0 h 2251"/>
                    <a:gd name="T4" fmla="*/ 1 w 558"/>
                    <a:gd name="T5" fmla="*/ 0 h 2251"/>
                    <a:gd name="T6" fmla="*/ 1 w 558"/>
                    <a:gd name="T7" fmla="*/ 0 h 2251"/>
                    <a:gd name="T8" fmla="*/ 1 w 558"/>
                    <a:gd name="T9" fmla="*/ 0 h 2251"/>
                    <a:gd name="T10" fmla="*/ 1 w 558"/>
                    <a:gd name="T11" fmla="*/ 0 h 2251"/>
                    <a:gd name="T12" fmla="*/ 1 w 558"/>
                    <a:gd name="T13" fmla="*/ 0 h 2251"/>
                    <a:gd name="T14" fmla="*/ 1 w 558"/>
                    <a:gd name="T15" fmla="*/ 0 h 2251"/>
                    <a:gd name="T16" fmla="*/ 1 w 558"/>
                    <a:gd name="T17" fmla="*/ 0 h 2251"/>
                    <a:gd name="T18" fmla="*/ 1 w 558"/>
                    <a:gd name="T19" fmla="*/ 0 h 2251"/>
                    <a:gd name="T20" fmla="*/ 1 w 558"/>
                    <a:gd name="T21" fmla="*/ 0 h 2251"/>
                    <a:gd name="T22" fmla="*/ 1 w 558"/>
                    <a:gd name="T23" fmla="*/ 0 h 2251"/>
                    <a:gd name="T24" fmla="*/ 1 w 558"/>
                    <a:gd name="T25" fmla="*/ 0 h 2251"/>
                    <a:gd name="T26" fmla="*/ 1 w 558"/>
                    <a:gd name="T27" fmla="*/ 0 h 2251"/>
                    <a:gd name="T28" fmla="*/ 1 w 558"/>
                    <a:gd name="T29" fmla="*/ 0 h 2251"/>
                    <a:gd name="T30" fmla="*/ 1 w 558"/>
                    <a:gd name="T31" fmla="*/ 0 h 2251"/>
                    <a:gd name="T32" fmla="*/ 1 w 558"/>
                    <a:gd name="T33" fmla="*/ 0 h 2251"/>
                    <a:gd name="T34" fmla="*/ 1 w 558"/>
                    <a:gd name="T35" fmla="*/ 0 h 2251"/>
                    <a:gd name="T36" fmla="*/ 1 w 558"/>
                    <a:gd name="T37" fmla="*/ 0 h 2251"/>
                    <a:gd name="T38" fmla="*/ 1 w 558"/>
                    <a:gd name="T39" fmla="*/ 0 h 2251"/>
                    <a:gd name="T40" fmla="*/ 1 w 558"/>
                    <a:gd name="T41" fmla="*/ 0 h 2251"/>
                    <a:gd name="T42" fmla="*/ 1 w 558"/>
                    <a:gd name="T43" fmla="*/ 0 h 2251"/>
                    <a:gd name="T44" fmla="*/ 1 w 558"/>
                    <a:gd name="T45" fmla="*/ 0 h 2251"/>
                    <a:gd name="T46" fmla="*/ 1 w 558"/>
                    <a:gd name="T47" fmla="*/ 0 h 2251"/>
                    <a:gd name="T48" fmla="*/ 1 w 558"/>
                    <a:gd name="T49" fmla="*/ 0 h 2251"/>
                    <a:gd name="T50" fmla="*/ 1 w 558"/>
                    <a:gd name="T51" fmla="*/ 0 h 2251"/>
                    <a:gd name="T52" fmla="*/ 1 w 558"/>
                    <a:gd name="T53" fmla="*/ 0 h 2251"/>
                    <a:gd name="T54" fmla="*/ 1 w 558"/>
                    <a:gd name="T55" fmla="*/ 0 h 2251"/>
                    <a:gd name="T56" fmla="*/ 1 w 558"/>
                    <a:gd name="T57" fmla="*/ 0 h 2251"/>
                    <a:gd name="T58" fmla="*/ 1 w 558"/>
                    <a:gd name="T59" fmla="*/ 0 h 2251"/>
                    <a:gd name="T60" fmla="*/ 1 w 558"/>
                    <a:gd name="T61" fmla="*/ 0 h 2251"/>
                    <a:gd name="T62" fmla="*/ 1 w 558"/>
                    <a:gd name="T63" fmla="*/ 0 h 2251"/>
                    <a:gd name="T64" fmla="*/ 1 w 558"/>
                    <a:gd name="T65" fmla="*/ 0 h 2251"/>
                    <a:gd name="T66" fmla="*/ 1 w 558"/>
                    <a:gd name="T67" fmla="*/ 0 h 2251"/>
                    <a:gd name="T68" fmla="*/ 1 w 558"/>
                    <a:gd name="T69" fmla="*/ 0 h 2251"/>
                    <a:gd name="T70" fmla="*/ 1 w 558"/>
                    <a:gd name="T71" fmla="*/ 0 h 2251"/>
                    <a:gd name="T72" fmla="*/ 1 w 558"/>
                    <a:gd name="T73" fmla="*/ 0 h 2251"/>
                    <a:gd name="T74" fmla="*/ 1 w 558"/>
                    <a:gd name="T75" fmla="*/ 0 h 22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58"/>
                    <a:gd name="T115" fmla="*/ 0 h 2251"/>
                    <a:gd name="T116" fmla="*/ 558 w 558"/>
                    <a:gd name="T117" fmla="*/ 2251 h 22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58" h="2251">
                      <a:moveTo>
                        <a:pt x="516" y="0"/>
                      </a:moveTo>
                      <a:lnTo>
                        <a:pt x="443" y="15"/>
                      </a:lnTo>
                      <a:lnTo>
                        <a:pt x="357" y="29"/>
                      </a:lnTo>
                      <a:lnTo>
                        <a:pt x="299" y="29"/>
                      </a:lnTo>
                      <a:lnTo>
                        <a:pt x="282" y="34"/>
                      </a:lnTo>
                      <a:lnTo>
                        <a:pt x="222" y="116"/>
                      </a:lnTo>
                      <a:lnTo>
                        <a:pt x="111" y="259"/>
                      </a:lnTo>
                      <a:lnTo>
                        <a:pt x="43" y="336"/>
                      </a:lnTo>
                      <a:lnTo>
                        <a:pt x="0" y="389"/>
                      </a:lnTo>
                      <a:lnTo>
                        <a:pt x="60" y="432"/>
                      </a:lnTo>
                      <a:lnTo>
                        <a:pt x="89" y="480"/>
                      </a:lnTo>
                      <a:lnTo>
                        <a:pt x="115" y="530"/>
                      </a:lnTo>
                      <a:lnTo>
                        <a:pt x="132" y="599"/>
                      </a:lnTo>
                      <a:lnTo>
                        <a:pt x="231" y="511"/>
                      </a:lnTo>
                      <a:lnTo>
                        <a:pt x="244" y="535"/>
                      </a:lnTo>
                      <a:lnTo>
                        <a:pt x="252" y="589"/>
                      </a:lnTo>
                      <a:lnTo>
                        <a:pt x="273" y="690"/>
                      </a:lnTo>
                      <a:lnTo>
                        <a:pt x="295" y="743"/>
                      </a:lnTo>
                      <a:lnTo>
                        <a:pt x="312" y="787"/>
                      </a:lnTo>
                      <a:lnTo>
                        <a:pt x="340" y="828"/>
                      </a:lnTo>
                      <a:lnTo>
                        <a:pt x="353" y="905"/>
                      </a:lnTo>
                      <a:lnTo>
                        <a:pt x="357" y="973"/>
                      </a:lnTo>
                      <a:lnTo>
                        <a:pt x="348" y="1040"/>
                      </a:lnTo>
                      <a:lnTo>
                        <a:pt x="348" y="1184"/>
                      </a:lnTo>
                      <a:lnTo>
                        <a:pt x="336" y="1391"/>
                      </a:lnTo>
                      <a:lnTo>
                        <a:pt x="282" y="1570"/>
                      </a:lnTo>
                      <a:lnTo>
                        <a:pt x="261" y="1711"/>
                      </a:lnTo>
                      <a:lnTo>
                        <a:pt x="248" y="1908"/>
                      </a:lnTo>
                      <a:lnTo>
                        <a:pt x="239" y="2239"/>
                      </a:lnTo>
                      <a:lnTo>
                        <a:pt x="348" y="2251"/>
                      </a:lnTo>
                      <a:lnTo>
                        <a:pt x="357" y="2146"/>
                      </a:lnTo>
                      <a:lnTo>
                        <a:pt x="365" y="2089"/>
                      </a:lnTo>
                      <a:lnTo>
                        <a:pt x="387" y="2046"/>
                      </a:lnTo>
                      <a:lnTo>
                        <a:pt x="408" y="2022"/>
                      </a:lnTo>
                      <a:lnTo>
                        <a:pt x="439" y="2016"/>
                      </a:lnTo>
                      <a:lnTo>
                        <a:pt x="456" y="2006"/>
                      </a:lnTo>
                      <a:lnTo>
                        <a:pt x="469" y="1972"/>
                      </a:lnTo>
                      <a:lnTo>
                        <a:pt x="477" y="1935"/>
                      </a:lnTo>
                      <a:lnTo>
                        <a:pt x="473" y="1892"/>
                      </a:lnTo>
                      <a:lnTo>
                        <a:pt x="473" y="1854"/>
                      </a:lnTo>
                      <a:lnTo>
                        <a:pt x="469" y="1810"/>
                      </a:lnTo>
                      <a:lnTo>
                        <a:pt x="473" y="1767"/>
                      </a:lnTo>
                      <a:lnTo>
                        <a:pt x="469" y="1728"/>
                      </a:lnTo>
                      <a:lnTo>
                        <a:pt x="469" y="1683"/>
                      </a:lnTo>
                      <a:lnTo>
                        <a:pt x="477" y="1635"/>
                      </a:lnTo>
                      <a:lnTo>
                        <a:pt x="482" y="1568"/>
                      </a:lnTo>
                      <a:lnTo>
                        <a:pt x="490" y="1448"/>
                      </a:lnTo>
                      <a:lnTo>
                        <a:pt x="499" y="1414"/>
                      </a:lnTo>
                      <a:lnTo>
                        <a:pt x="520" y="1380"/>
                      </a:lnTo>
                      <a:lnTo>
                        <a:pt x="516" y="1322"/>
                      </a:lnTo>
                      <a:lnTo>
                        <a:pt x="516" y="1270"/>
                      </a:lnTo>
                      <a:lnTo>
                        <a:pt x="520" y="1212"/>
                      </a:lnTo>
                      <a:lnTo>
                        <a:pt x="520" y="1168"/>
                      </a:lnTo>
                      <a:lnTo>
                        <a:pt x="511" y="1130"/>
                      </a:lnTo>
                      <a:lnTo>
                        <a:pt x="494" y="1072"/>
                      </a:lnTo>
                      <a:lnTo>
                        <a:pt x="486" y="1024"/>
                      </a:lnTo>
                      <a:lnTo>
                        <a:pt x="490" y="990"/>
                      </a:lnTo>
                      <a:lnTo>
                        <a:pt x="541" y="1010"/>
                      </a:lnTo>
                      <a:lnTo>
                        <a:pt x="558" y="1000"/>
                      </a:lnTo>
                      <a:lnTo>
                        <a:pt x="558" y="987"/>
                      </a:lnTo>
                      <a:lnTo>
                        <a:pt x="554" y="963"/>
                      </a:lnTo>
                      <a:lnTo>
                        <a:pt x="516" y="777"/>
                      </a:lnTo>
                      <a:lnTo>
                        <a:pt x="554" y="809"/>
                      </a:lnTo>
                      <a:lnTo>
                        <a:pt x="545" y="729"/>
                      </a:lnTo>
                      <a:lnTo>
                        <a:pt x="533" y="657"/>
                      </a:lnTo>
                      <a:lnTo>
                        <a:pt x="528" y="589"/>
                      </a:lnTo>
                      <a:lnTo>
                        <a:pt x="520" y="515"/>
                      </a:lnTo>
                      <a:lnTo>
                        <a:pt x="524" y="422"/>
                      </a:lnTo>
                      <a:lnTo>
                        <a:pt x="520" y="320"/>
                      </a:lnTo>
                      <a:lnTo>
                        <a:pt x="524" y="257"/>
                      </a:lnTo>
                      <a:lnTo>
                        <a:pt x="548" y="220"/>
                      </a:lnTo>
                      <a:lnTo>
                        <a:pt x="530" y="201"/>
                      </a:lnTo>
                      <a:lnTo>
                        <a:pt x="513" y="179"/>
                      </a:lnTo>
                      <a:lnTo>
                        <a:pt x="500" y="153"/>
                      </a:lnTo>
                      <a:lnTo>
                        <a:pt x="493" y="126"/>
                      </a:lnTo>
                      <a:lnTo>
                        <a:pt x="490" y="92"/>
                      </a:lnTo>
                      <a:lnTo>
                        <a:pt x="516" y="0"/>
                      </a:lnTo>
                      <a:close/>
                    </a:path>
                  </a:pathLst>
                </a:custGeom>
                <a:solidFill>
                  <a:srgbClr val="BFFFB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3" name="Freeform 71"/>
                <p:cNvSpPr>
                  <a:spLocks/>
                </p:cNvSpPr>
                <p:nvPr/>
              </p:nvSpPr>
              <p:spPr bwMode="auto">
                <a:xfrm>
                  <a:off x="5167" y="2987"/>
                  <a:ext cx="309" cy="1111"/>
                </a:xfrm>
                <a:custGeom>
                  <a:avLst/>
                  <a:gdLst>
                    <a:gd name="T0" fmla="*/ 0 w 619"/>
                    <a:gd name="T1" fmla="*/ 1 h 2222"/>
                    <a:gd name="T2" fmla="*/ 0 w 619"/>
                    <a:gd name="T3" fmla="*/ 1 h 2222"/>
                    <a:gd name="T4" fmla="*/ 0 w 619"/>
                    <a:gd name="T5" fmla="*/ 1 h 2222"/>
                    <a:gd name="T6" fmla="*/ 0 w 619"/>
                    <a:gd name="T7" fmla="*/ 1 h 2222"/>
                    <a:gd name="T8" fmla="*/ 0 w 619"/>
                    <a:gd name="T9" fmla="*/ 1 h 2222"/>
                    <a:gd name="T10" fmla="*/ 0 w 619"/>
                    <a:gd name="T11" fmla="*/ 1 h 2222"/>
                    <a:gd name="T12" fmla="*/ 0 w 619"/>
                    <a:gd name="T13" fmla="*/ 1 h 2222"/>
                    <a:gd name="T14" fmla="*/ 0 w 619"/>
                    <a:gd name="T15" fmla="*/ 1 h 2222"/>
                    <a:gd name="T16" fmla="*/ 0 w 619"/>
                    <a:gd name="T17" fmla="*/ 1 h 2222"/>
                    <a:gd name="T18" fmla="*/ 0 w 619"/>
                    <a:gd name="T19" fmla="*/ 1 h 2222"/>
                    <a:gd name="T20" fmla="*/ 0 w 619"/>
                    <a:gd name="T21" fmla="*/ 1 h 2222"/>
                    <a:gd name="T22" fmla="*/ 0 w 619"/>
                    <a:gd name="T23" fmla="*/ 1 h 2222"/>
                    <a:gd name="T24" fmla="*/ 0 w 619"/>
                    <a:gd name="T25" fmla="*/ 1 h 2222"/>
                    <a:gd name="T26" fmla="*/ 0 w 619"/>
                    <a:gd name="T27" fmla="*/ 1 h 2222"/>
                    <a:gd name="T28" fmla="*/ 0 w 619"/>
                    <a:gd name="T29" fmla="*/ 1 h 2222"/>
                    <a:gd name="T30" fmla="*/ 0 w 619"/>
                    <a:gd name="T31" fmla="*/ 1 h 2222"/>
                    <a:gd name="T32" fmla="*/ 0 w 619"/>
                    <a:gd name="T33" fmla="*/ 1 h 2222"/>
                    <a:gd name="T34" fmla="*/ 0 w 619"/>
                    <a:gd name="T35" fmla="*/ 1 h 2222"/>
                    <a:gd name="T36" fmla="*/ 0 w 619"/>
                    <a:gd name="T37" fmla="*/ 1 h 2222"/>
                    <a:gd name="T38" fmla="*/ 0 w 619"/>
                    <a:gd name="T39" fmla="*/ 1 h 2222"/>
                    <a:gd name="T40" fmla="*/ 0 w 619"/>
                    <a:gd name="T41" fmla="*/ 1 h 2222"/>
                    <a:gd name="T42" fmla="*/ 0 w 619"/>
                    <a:gd name="T43" fmla="*/ 0 h 2222"/>
                    <a:gd name="T44" fmla="*/ 0 w 619"/>
                    <a:gd name="T45" fmla="*/ 1 h 2222"/>
                    <a:gd name="T46" fmla="*/ 0 w 619"/>
                    <a:gd name="T47" fmla="*/ 1 h 2222"/>
                    <a:gd name="T48" fmla="*/ 0 w 619"/>
                    <a:gd name="T49" fmla="*/ 1 h 2222"/>
                    <a:gd name="T50" fmla="*/ 0 w 619"/>
                    <a:gd name="T51" fmla="*/ 1 h 2222"/>
                    <a:gd name="T52" fmla="*/ 0 w 619"/>
                    <a:gd name="T53" fmla="*/ 1 h 2222"/>
                    <a:gd name="T54" fmla="*/ 0 w 619"/>
                    <a:gd name="T55" fmla="*/ 1 h 2222"/>
                    <a:gd name="T56" fmla="*/ 0 w 619"/>
                    <a:gd name="T57" fmla="*/ 1 h 2222"/>
                    <a:gd name="T58" fmla="*/ 0 w 619"/>
                    <a:gd name="T59" fmla="*/ 1 h 2222"/>
                    <a:gd name="T60" fmla="*/ 0 w 619"/>
                    <a:gd name="T61" fmla="*/ 1 h 2222"/>
                    <a:gd name="T62" fmla="*/ 0 w 619"/>
                    <a:gd name="T63" fmla="*/ 1 h 22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19"/>
                    <a:gd name="T97" fmla="*/ 0 h 2222"/>
                    <a:gd name="T98" fmla="*/ 619 w 619"/>
                    <a:gd name="T99" fmla="*/ 2222 h 222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19" h="2222">
                      <a:moveTo>
                        <a:pt x="19" y="871"/>
                      </a:moveTo>
                      <a:lnTo>
                        <a:pt x="27" y="956"/>
                      </a:lnTo>
                      <a:lnTo>
                        <a:pt x="30" y="1035"/>
                      </a:lnTo>
                      <a:lnTo>
                        <a:pt x="40" y="1213"/>
                      </a:lnTo>
                      <a:lnTo>
                        <a:pt x="48" y="1376"/>
                      </a:lnTo>
                      <a:lnTo>
                        <a:pt x="61" y="1548"/>
                      </a:lnTo>
                      <a:lnTo>
                        <a:pt x="64" y="1593"/>
                      </a:lnTo>
                      <a:lnTo>
                        <a:pt x="73" y="1631"/>
                      </a:lnTo>
                      <a:lnTo>
                        <a:pt x="91" y="1684"/>
                      </a:lnTo>
                      <a:lnTo>
                        <a:pt x="119" y="1936"/>
                      </a:lnTo>
                      <a:lnTo>
                        <a:pt x="119" y="1989"/>
                      </a:lnTo>
                      <a:lnTo>
                        <a:pt x="118" y="2012"/>
                      </a:lnTo>
                      <a:lnTo>
                        <a:pt x="121" y="2039"/>
                      </a:lnTo>
                      <a:lnTo>
                        <a:pt x="136" y="2068"/>
                      </a:lnTo>
                      <a:lnTo>
                        <a:pt x="153" y="2097"/>
                      </a:lnTo>
                      <a:lnTo>
                        <a:pt x="189" y="2117"/>
                      </a:lnTo>
                      <a:lnTo>
                        <a:pt x="234" y="2130"/>
                      </a:lnTo>
                      <a:lnTo>
                        <a:pt x="320" y="2142"/>
                      </a:lnTo>
                      <a:lnTo>
                        <a:pt x="378" y="2148"/>
                      </a:lnTo>
                      <a:lnTo>
                        <a:pt x="408" y="2151"/>
                      </a:lnTo>
                      <a:lnTo>
                        <a:pt x="480" y="2222"/>
                      </a:lnTo>
                      <a:lnTo>
                        <a:pt x="517" y="2214"/>
                      </a:lnTo>
                      <a:lnTo>
                        <a:pt x="504" y="2036"/>
                      </a:lnTo>
                      <a:lnTo>
                        <a:pt x="475" y="1883"/>
                      </a:lnTo>
                      <a:lnTo>
                        <a:pt x="422" y="1607"/>
                      </a:lnTo>
                      <a:lnTo>
                        <a:pt x="347" y="1343"/>
                      </a:lnTo>
                      <a:lnTo>
                        <a:pt x="326" y="1227"/>
                      </a:lnTo>
                      <a:lnTo>
                        <a:pt x="313" y="1126"/>
                      </a:lnTo>
                      <a:lnTo>
                        <a:pt x="322" y="996"/>
                      </a:lnTo>
                      <a:lnTo>
                        <a:pt x="352" y="847"/>
                      </a:lnTo>
                      <a:lnTo>
                        <a:pt x="367" y="799"/>
                      </a:lnTo>
                      <a:lnTo>
                        <a:pt x="384" y="738"/>
                      </a:lnTo>
                      <a:lnTo>
                        <a:pt x="405" y="784"/>
                      </a:lnTo>
                      <a:lnTo>
                        <a:pt x="414" y="852"/>
                      </a:lnTo>
                      <a:lnTo>
                        <a:pt x="479" y="828"/>
                      </a:lnTo>
                      <a:lnTo>
                        <a:pt x="543" y="813"/>
                      </a:lnTo>
                      <a:lnTo>
                        <a:pt x="619" y="803"/>
                      </a:lnTo>
                      <a:lnTo>
                        <a:pt x="598" y="646"/>
                      </a:lnTo>
                      <a:lnTo>
                        <a:pt x="585" y="510"/>
                      </a:lnTo>
                      <a:lnTo>
                        <a:pt x="543" y="316"/>
                      </a:lnTo>
                      <a:lnTo>
                        <a:pt x="534" y="229"/>
                      </a:lnTo>
                      <a:lnTo>
                        <a:pt x="422" y="159"/>
                      </a:lnTo>
                      <a:lnTo>
                        <a:pt x="313" y="86"/>
                      </a:lnTo>
                      <a:lnTo>
                        <a:pt x="186" y="0"/>
                      </a:lnTo>
                      <a:lnTo>
                        <a:pt x="190" y="72"/>
                      </a:lnTo>
                      <a:lnTo>
                        <a:pt x="190" y="102"/>
                      </a:lnTo>
                      <a:lnTo>
                        <a:pt x="182" y="144"/>
                      </a:lnTo>
                      <a:lnTo>
                        <a:pt x="173" y="171"/>
                      </a:lnTo>
                      <a:lnTo>
                        <a:pt x="160" y="200"/>
                      </a:lnTo>
                      <a:lnTo>
                        <a:pt x="145" y="247"/>
                      </a:lnTo>
                      <a:lnTo>
                        <a:pt x="118" y="316"/>
                      </a:lnTo>
                      <a:lnTo>
                        <a:pt x="98" y="369"/>
                      </a:lnTo>
                      <a:lnTo>
                        <a:pt x="81" y="374"/>
                      </a:lnTo>
                      <a:lnTo>
                        <a:pt x="60" y="380"/>
                      </a:lnTo>
                      <a:lnTo>
                        <a:pt x="43" y="399"/>
                      </a:lnTo>
                      <a:lnTo>
                        <a:pt x="43" y="422"/>
                      </a:lnTo>
                      <a:lnTo>
                        <a:pt x="40" y="491"/>
                      </a:lnTo>
                      <a:lnTo>
                        <a:pt x="34" y="552"/>
                      </a:lnTo>
                      <a:lnTo>
                        <a:pt x="19" y="606"/>
                      </a:lnTo>
                      <a:lnTo>
                        <a:pt x="10" y="635"/>
                      </a:lnTo>
                      <a:lnTo>
                        <a:pt x="2" y="670"/>
                      </a:lnTo>
                      <a:lnTo>
                        <a:pt x="0" y="698"/>
                      </a:lnTo>
                      <a:lnTo>
                        <a:pt x="6" y="739"/>
                      </a:lnTo>
                      <a:lnTo>
                        <a:pt x="10" y="800"/>
                      </a:lnTo>
                      <a:lnTo>
                        <a:pt x="19" y="871"/>
                      </a:lnTo>
                      <a:close/>
                    </a:path>
                  </a:pathLst>
                </a:custGeom>
                <a:solidFill>
                  <a:srgbClr val="BFFFB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78" name="Group 72"/>
              <p:cNvGrpSpPr>
                <a:grpSpLocks/>
              </p:cNvGrpSpPr>
              <p:nvPr/>
            </p:nvGrpSpPr>
            <p:grpSpPr bwMode="auto">
              <a:xfrm>
                <a:off x="5013" y="2520"/>
                <a:ext cx="320" cy="621"/>
                <a:chOff x="5013" y="2520"/>
                <a:chExt cx="320" cy="621"/>
              </a:xfrm>
            </p:grpSpPr>
            <p:grpSp>
              <p:nvGrpSpPr>
                <p:cNvPr id="98" name="Group 73"/>
                <p:cNvGrpSpPr>
                  <a:grpSpLocks/>
                </p:cNvGrpSpPr>
                <p:nvPr/>
              </p:nvGrpSpPr>
              <p:grpSpPr bwMode="auto">
                <a:xfrm>
                  <a:off x="5087" y="2831"/>
                  <a:ext cx="167" cy="310"/>
                  <a:chOff x="5087" y="2831"/>
                  <a:chExt cx="167" cy="310"/>
                </a:xfrm>
              </p:grpSpPr>
              <p:sp>
                <p:nvSpPr>
                  <p:cNvPr id="139" name="Freeform 74"/>
                  <p:cNvSpPr>
                    <a:spLocks/>
                  </p:cNvSpPr>
                  <p:nvPr/>
                </p:nvSpPr>
                <p:spPr bwMode="auto">
                  <a:xfrm>
                    <a:off x="5089" y="2831"/>
                    <a:ext cx="165" cy="310"/>
                  </a:xfrm>
                  <a:custGeom>
                    <a:avLst/>
                    <a:gdLst>
                      <a:gd name="T0" fmla="*/ 1 w 329"/>
                      <a:gd name="T1" fmla="*/ 0 h 619"/>
                      <a:gd name="T2" fmla="*/ 1 w 329"/>
                      <a:gd name="T3" fmla="*/ 1 h 619"/>
                      <a:gd name="T4" fmla="*/ 1 w 329"/>
                      <a:gd name="T5" fmla="*/ 1 h 619"/>
                      <a:gd name="T6" fmla="*/ 1 w 329"/>
                      <a:gd name="T7" fmla="*/ 1 h 619"/>
                      <a:gd name="T8" fmla="*/ 1 w 329"/>
                      <a:gd name="T9" fmla="*/ 1 h 619"/>
                      <a:gd name="T10" fmla="*/ 1 w 329"/>
                      <a:gd name="T11" fmla="*/ 1 h 619"/>
                      <a:gd name="T12" fmla="*/ 1 w 329"/>
                      <a:gd name="T13" fmla="*/ 1 h 619"/>
                      <a:gd name="T14" fmla="*/ 1 w 329"/>
                      <a:gd name="T15" fmla="*/ 1 h 619"/>
                      <a:gd name="T16" fmla="*/ 1 w 329"/>
                      <a:gd name="T17" fmla="*/ 1 h 619"/>
                      <a:gd name="T18" fmla="*/ 1 w 329"/>
                      <a:gd name="T19" fmla="*/ 1 h 619"/>
                      <a:gd name="T20" fmla="*/ 1 w 329"/>
                      <a:gd name="T21" fmla="*/ 1 h 619"/>
                      <a:gd name="T22" fmla="*/ 1 w 329"/>
                      <a:gd name="T23" fmla="*/ 1 h 619"/>
                      <a:gd name="T24" fmla="*/ 1 w 329"/>
                      <a:gd name="T25" fmla="*/ 1 h 619"/>
                      <a:gd name="T26" fmla="*/ 1 w 329"/>
                      <a:gd name="T27" fmla="*/ 1 h 619"/>
                      <a:gd name="T28" fmla="*/ 1 w 329"/>
                      <a:gd name="T29" fmla="*/ 1 h 619"/>
                      <a:gd name="T30" fmla="*/ 1 w 329"/>
                      <a:gd name="T31" fmla="*/ 1 h 619"/>
                      <a:gd name="T32" fmla="*/ 0 w 329"/>
                      <a:gd name="T33" fmla="*/ 1 h 619"/>
                      <a:gd name="T34" fmla="*/ 1 w 329"/>
                      <a:gd name="T35" fmla="*/ 1 h 619"/>
                      <a:gd name="T36" fmla="*/ 1 w 329"/>
                      <a:gd name="T37" fmla="*/ 1 h 619"/>
                      <a:gd name="T38" fmla="*/ 1 w 329"/>
                      <a:gd name="T39" fmla="*/ 1 h 619"/>
                      <a:gd name="T40" fmla="*/ 1 w 329"/>
                      <a:gd name="T41" fmla="*/ 1 h 619"/>
                      <a:gd name="T42" fmla="*/ 1 w 329"/>
                      <a:gd name="T43" fmla="*/ 1 h 619"/>
                      <a:gd name="T44" fmla="*/ 1 w 329"/>
                      <a:gd name="T45" fmla="*/ 1 h 619"/>
                      <a:gd name="T46" fmla="*/ 1 w 329"/>
                      <a:gd name="T47" fmla="*/ 1 h 619"/>
                      <a:gd name="T48" fmla="*/ 1 w 329"/>
                      <a:gd name="T49" fmla="*/ 1 h 619"/>
                      <a:gd name="T50" fmla="*/ 1 w 329"/>
                      <a:gd name="T51" fmla="*/ 1 h 619"/>
                      <a:gd name="T52" fmla="*/ 1 w 329"/>
                      <a:gd name="T53" fmla="*/ 1 h 619"/>
                      <a:gd name="T54" fmla="*/ 1 w 329"/>
                      <a:gd name="T55" fmla="*/ 1 h 619"/>
                      <a:gd name="T56" fmla="*/ 1 w 329"/>
                      <a:gd name="T57" fmla="*/ 0 h 61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29"/>
                      <a:gd name="T88" fmla="*/ 0 h 619"/>
                      <a:gd name="T89" fmla="*/ 329 w 329"/>
                      <a:gd name="T90" fmla="*/ 619 h 61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29" h="619">
                        <a:moveTo>
                          <a:pt x="284" y="0"/>
                        </a:moveTo>
                        <a:lnTo>
                          <a:pt x="300" y="175"/>
                        </a:lnTo>
                        <a:lnTo>
                          <a:pt x="310" y="268"/>
                        </a:lnTo>
                        <a:lnTo>
                          <a:pt x="318" y="300"/>
                        </a:lnTo>
                        <a:lnTo>
                          <a:pt x="329" y="378"/>
                        </a:lnTo>
                        <a:lnTo>
                          <a:pt x="322" y="439"/>
                        </a:lnTo>
                        <a:lnTo>
                          <a:pt x="310" y="502"/>
                        </a:lnTo>
                        <a:lnTo>
                          <a:pt x="288" y="560"/>
                        </a:lnTo>
                        <a:lnTo>
                          <a:pt x="266" y="590"/>
                        </a:lnTo>
                        <a:lnTo>
                          <a:pt x="226" y="609"/>
                        </a:lnTo>
                        <a:lnTo>
                          <a:pt x="175" y="619"/>
                        </a:lnTo>
                        <a:lnTo>
                          <a:pt x="121" y="609"/>
                        </a:lnTo>
                        <a:lnTo>
                          <a:pt x="77" y="585"/>
                        </a:lnTo>
                        <a:lnTo>
                          <a:pt x="51" y="560"/>
                        </a:lnTo>
                        <a:lnTo>
                          <a:pt x="26" y="521"/>
                        </a:lnTo>
                        <a:lnTo>
                          <a:pt x="4" y="467"/>
                        </a:lnTo>
                        <a:lnTo>
                          <a:pt x="0" y="431"/>
                        </a:lnTo>
                        <a:lnTo>
                          <a:pt x="4" y="396"/>
                        </a:lnTo>
                        <a:lnTo>
                          <a:pt x="14" y="367"/>
                        </a:lnTo>
                        <a:lnTo>
                          <a:pt x="29" y="340"/>
                        </a:lnTo>
                        <a:lnTo>
                          <a:pt x="60" y="311"/>
                        </a:lnTo>
                        <a:lnTo>
                          <a:pt x="63" y="253"/>
                        </a:lnTo>
                        <a:lnTo>
                          <a:pt x="60" y="157"/>
                        </a:lnTo>
                        <a:lnTo>
                          <a:pt x="109" y="157"/>
                        </a:lnTo>
                        <a:lnTo>
                          <a:pt x="143" y="146"/>
                        </a:lnTo>
                        <a:lnTo>
                          <a:pt x="175" y="127"/>
                        </a:lnTo>
                        <a:lnTo>
                          <a:pt x="198" y="93"/>
                        </a:lnTo>
                        <a:lnTo>
                          <a:pt x="228" y="50"/>
                        </a:lnTo>
                        <a:lnTo>
                          <a:pt x="284" y="0"/>
                        </a:lnTo>
                        <a:close/>
                      </a:path>
                    </a:pathLst>
                  </a:custGeom>
                  <a:solidFill>
                    <a:srgbClr val="FF9F9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0" name="Freeform 75"/>
                  <p:cNvSpPr>
                    <a:spLocks/>
                  </p:cNvSpPr>
                  <p:nvPr/>
                </p:nvSpPr>
                <p:spPr bwMode="auto">
                  <a:xfrm>
                    <a:off x="5087" y="2831"/>
                    <a:ext cx="165" cy="281"/>
                  </a:xfrm>
                  <a:custGeom>
                    <a:avLst/>
                    <a:gdLst>
                      <a:gd name="T0" fmla="*/ 1 w 330"/>
                      <a:gd name="T1" fmla="*/ 0 h 563"/>
                      <a:gd name="T2" fmla="*/ 1 w 330"/>
                      <a:gd name="T3" fmla="*/ 0 h 563"/>
                      <a:gd name="T4" fmla="*/ 1 w 330"/>
                      <a:gd name="T5" fmla="*/ 0 h 563"/>
                      <a:gd name="T6" fmla="*/ 1 w 330"/>
                      <a:gd name="T7" fmla="*/ 0 h 563"/>
                      <a:gd name="T8" fmla="*/ 1 w 330"/>
                      <a:gd name="T9" fmla="*/ 0 h 563"/>
                      <a:gd name="T10" fmla="*/ 1 w 330"/>
                      <a:gd name="T11" fmla="*/ 0 h 563"/>
                      <a:gd name="T12" fmla="*/ 1 w 330"/>
                      <a:gd name="T13" fmla="*/ 0 h 563"/>
                      <a:gd name="T14" fmla="*/ 1 w 330"/>
                      <a:gd name="T15" fmla="*/ 0 h 563"/>
                      <a:gd name="T16" fmla="*/ 1 w 330"/>
                      <a:gd name="T17" fmla="*/ 0 h 563"/>
                      <a:gd name="T18" fmla="*/ 1 w 330"/>
                      <a:gd name="T19" fmla="*/ 0 h 563"/>
                      <a:gd name="T20" fmla="*/ 1 w 330"/>
                      <a:gd name="T21" fmla="*/ 0 h 563"/>
                      <a:gd name="T22" fmla="*/ 1 w 330"/>
                      <a:gd name="T23" fmla="*/ 0 h 563"/>
                      <a:gd name="T24" fmla="*/ 1 w 330"/>
                      <a:gd name="T25" fmla="*/ 0 h 563"/>
                      <a:gd name="T26" fmla="*/ 1 w 330"/>
                      <a:gd name="T27" fmla="*/ 0 h 563"/>
                      <a:gd name="T28" fmla="*/ 1 w 330"/>
                      <a:gd name="T29" fmla="*/ 0 h 563"/>
                      <a:gd name="T30" fmla="*/ 1 w 330"/>
                      <a:gd name="T31" fmla="*/ 0 h 563"/>
                      <a:gd name="T32" fmla="*/ 1 w 330"/>
                      <a:gd name="T33" fmla="*/ 0 h 563"/>
                      <a:gd name="T34" fmla="*/ 1 w 330"/>
                      <a:gd name="T35" fmla="*/ 0 h 563"/>
                      <a:gd name="T36" fmla="*/ 1 w 330"/>
                      <a:gd name="T37" fmla="*/ 0 h 563"/>
                      <a:gd name="T38" fmla="*/ 1 w 330"/>
                      <a:gd name="T39" fmla="*/ 0 h 563"/>
                      <a:gd name="T40" fmla="*/ 1 w 330"/>
                      <a:gd name="T41" fmla="*/ 0 h 563"/>
                      <a:gd name="T42" fmla="*/ 1 w 330"/>
                      <a:gd name="T43" fmla="*/ 0 h 563"/>
                      <a:gd name="T44" fmla="*/ 1 w 330"/>
                      <a:gd name="T45" fmla="*/ 0 h 563"/>
                      <a:gd name="T46" fmla="*/ 1 w 330"/>
                      <a:gd name="T47" fmla="*/ 0 h 563"/>
                      <a:gd name="T48" fmla="*/ 1 w 330"/>
                      <a:gd name="T49" fmla="*/ 0 h 563"/>
                      <a:gd name="T50" fmla="*/ 1 w 330"/>
                      <a:gd name="T51" fmla="*/ 0 h 563"/>
                      <a:gd name="T52" fmla="*/ 1 w 330"/>
                      <a:gd name="T53" fmla="*/ 0 h 563"/>
                      <a:gd name="T54" fmla="*/ 1 w 330"/>
                      <a:gd name="T55" fmla="*/ 0 h 563"/>
                      <a:gd name="T56" fmla="*/ 1 w 330"/>
                      <a:gd name="T57" fmla="*/ 0 h 563"/>
                      <a:gd name="T58" fmla="*/ 1 w 330"/>
                      <a:gd name="T59" fmla="*/ 0 h 563"/>
                      <a:gd name="T60" fmla="*/ 1 w 330"/>
                      <a:gd name="T61" fmla="*/ 0 h 563"/>
                      <a:gd name="T62" fmla="*/ 1 w 330"/>
                      <a:gd name="T63" fmla="*/ 0 h 563"/>
                      <a:gd name="T64" fmla="*/ 1 w 330"/>
                      <a:gd name="T65" fmla="*/ 0 h 563"/>
                      <a:gd name="T66" fmla="*/ 1 w 330"/>
                      <a:gd name="T67" fmla="*/ 0 h 563"/>
                      <a:gd name="T68" fmla="*/ 1 w 330"/>
                      <a:gd name="T69" fmla="*/ 0 h 563"/>
                      <a:gd name="T70" fmla="*/ 1 w 330"/>
                      <a:gd name="T71" fmla="*/ 0 h 563"/>
                      <a:gd name="T72" fmla="*/ 1 w 330"/>
                      <a:gd name="T73" fmla="*/ 0 h 563"/>
                      <a:gd name="T74" fmla="*/ 1 w 330"/>
                      <a:gd name="T75" fmla="*/ 0 h 563"/>
                      <a:gd name="T76" fmla="*/ 1 w 330"/>
                      <a:gd name="T77" fmla="*/ 0 h 563"/>
                      <a:gd name="T78" fmla="*/ 1 w 330"/>
                      <a:gd name="T79" fmla="*/ 0 h 563"/>
                      <a:gd name="T80" fmla="*/ 1 w 330"/>
                      <a:gd name="T81" fmla="*/ 0 h 563"/>
                      <a:gd name="T82" fmla="*/ 0 w 330"/>
                      <a:gd name="T83" fmla="*/ 0 h 563"/>
                      <a:gd name="T84" fmla="*/ 1 w 330"/>
                      <a:gd name="T85" fmla="*/ 0 h 563"/>
                      <a:gd name="T86" fmla="*/ 1 w 330"/>
                      <a:gd name="T87" fmla="*/ 0 h 563"/>
                      <a:gd name="T88" fmla="*/ 1 w 330"/>
                      <a:gd name="T89" fmla="*/ 0 h 563"/>
                      <a:gd name="T90" fmla="*/ 1 w 330"/>
                      <a:gd name="T91" fmla="*/ 0 h 563"/>
                      <a:gd name="T92" fmla="*/ 1 w 330"/>
                      <a:gd name="T93" fmla="*/ 0 h 563"/>
                      <a:gd name="T94" fmla="*/ 1 w 330"/>
                      <a:gd name="T95" fmla="*/ 0 h 563"/>
                      <a:gd name="T96" fmla="*/ 1 w 330"/>
                      <a:gd name="T97" fmla="*/ 0 h 563"/>
                      <a:gd name="T98" fmla="*/ 1 w 330"/>
                      <a:gd name="T99" fmla="*/ 0 h 563"/>
                      <a:gd name="T100" fmla="*/ 1 w 330"/>
                      <a:gd name="T101" fmla="*/ 0 h 563"/>
                      <a:gd name="T102" fmla="*/ 1 w 330"/>
                      <a:gd name="T103" fmla="*/ 0 h 563"/>
                      <a:gd name="T104" fmla="*/ 1 w 330"/>
                      <a:gd name="T105" fmla="*/ 0 h 563"/>
                      <a:gd name="T106" fmla="*/ 1 w 330"/>
                      <a:gd name="T107" fmla="*/ 0 h 56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30"/>
                      <a:gd name="T163" fmla="*/ 0 h 563"/>
                      <a:gd name="T164" fmla="*/ 330 w 330"/>
                      <a:gd name="T165" fmla="*/ 563 h 56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30" h="563">
                        <a:moveTo>
                          <a:pt x="284" y="0"/>
                        </a:moveTo>
                        <a:lnTo>
                          <a:pt x="300" y="175"/>
                        </a:lnTo>
                        <a:lnTo>
                          <a:pt x="310" y="268"/>
                        </a:lnTo>
                        <a:lnTo>
                          <a:pt x="318" y="300"/>
                        </a:lnTo>
                        <a:lnTo>
                          <a:pt x="330" y="378"/>
                        </a:lnTo>
                        <a:lnTo>
                          <a:pt x="323" y="441"/>
                        </a:lnTo>
                        <a:lnTo>
                          <a:pt x="310" y="502"/>
                        </a:lnTo>
                        <a:lnTo>
                          <a:pt x="290" y="560"/>
                        </a:lnTo>
                        <a:lnTo>
                          <a:pt x="277" y="528"/>
                        </a:lnTo>
                        <a:lnTo>
                          <a:pt x="253" y="516"/>
                        </a:lnTo>
                        <a:lnTo>
                          <a:pt x="235" y="523"/>
                        </a:lnTo>
                        <a:lnTo>
                          <a:pt x="219" y="539"/>
                        </a:lnTo>
                        <a:lnTo>
                          <a:pt x="192" y="563"/>
                        </a:lnTo>
                        <a:lnTo>
                          <a:pt x="157" y="563"/>
                        </a:lnTo>
                        <a:lnTo>
                          <a:pt x="172" y="532"/>
                        </a:lnTo>
                        <a:lnTo>
                          <a:pt x="205" y="486"/>
                        </a:lnTo>
                        <a:lnTo>
                          <a:pt x="238" y="455"/>
                        </a:lnTo>
                        <a:lnTo>
                          <a:pt x="256" y="433"/>
                        </a:lnTo>
                        <a:lnTo>
                          <a:pt x="265" y="401"/>
                        </a:lnTo>
                        <a:lnTo>
                          <a:pt x="269" y="370"/>
                        </a:lnTo>
                        <a:lnTo>
                          <a:pt x="270" y="335"/>
                        </a:lnTo>
                        <a:lnTo>
                          <a:pt x="266" y="298"/>
                        </a:lnTo>
                        <a:lnTo>
                          <a:pt x="269" y="245"/>
                        </a:lnTo>
                        <a:lnTo>
                          <a:pt x="252" y="250"/>
                        </a:lnTo>
                        <a:lnTo>
                          <a:pt x="209" y="252"/>
                        </a:lnTo>
                        <a:lnTo>
                          <a:pt x="174" y="249"/>
                        </a:lnTo>
                        <a:lnTo>
                          <a:pt x="137" y="242"/>
                        </a:lnTo>
                        <a:lnTo>
                          <a:pt x="110" y="231"/>
                        </a:lnTo>
                        <a:lnTo>
                          <a:pt x="89" y="220"/>
                        </a:lnTo>
                        <a:lnTo>
                          <a:pt x="89" y="255"/>
                        </a:lnTo>
                        <a:lnTo>
                          <a:pt x="89" y="300"/>
                        </a:lnTo>
                        <a:lnTo>
                          <a:pt x="80" y="340"/>
                        </a:lnTo>
                        <a:lnTo>
                          <a:pt x="79" y="378"/>
                        </a:lnTo>
                        <a:lnTo>
                          <a:pt x="92" y="419"/>
                        </a:lnTo>
                        <a:lnTo>
                          <a:pt x="106" y="452"/>
                        </a:lnTo>
                        <a:lnTo>
                          <a:pt x="126" y="491"/>
                        </a:lnTo>
                        <a:lnTo>
                          <a:pt x="116" y="520"/>
                        </a:lnTo>
                        <a:lnTo>
                          <a:pt x="99" y="502"/>
                        </a:lnTo>
                        <a:lnTo>
                          <a:pt x="69" y="480"/>
                        </a:lnTo>
                        <a:lnTo>
                          <a:pt x="51" y="459"/>
                        </a:lnTo>
                        <a:lnTo>
                          <a:pt x="25" y="444"/>
                        </a:lnTo>
                        <a:lnTo>
                          <a:pt x="0" y="433"/>
                        </a:lnTo>
                        <a:lnTo>
                          <a:pt x="4" y="396"/>
                        </a:lnTo>
                        <a:lnTo>
                          <a:pt x="14" y="367"/>
                        </a:lnTo>
                        <a:lnTo>
                          <a:pt x="29" y="340"/>
                        </a:lnTo>
                        <a:lnTo>
                          <a:pt x="61" y="311"/>
                        </a:lnTo>
                        <a:lnTo>
                          <a:pt x="63" y="253"/>
                        </a:lnTo>
                        <a:lnTo>
                          <a:pt x="61" y="157"/>
                        </a:lnTo>
                        <a:lnTo>
                          <a:pt x="109" y="157"/>
                        </a:lnTo>
                        <a:lnTo>
                          <a:pt x="143" y="147"/>
                        </a:lnTo>
                        <a:lnTo>
                          <a:pt x="175" y="127"/>
                        </a:lnTo>
                        <a:lnTo>
                          <a:pt x="198" y="93"/>
                        </a:lnTo>
                        <a:lnTo>
                          <a:pt x="228" y="50"/>
                        </a:lnTo>
                        <a:lnTo>
                          <a:pt x="284" y="0"/>
                        </a:lnTo>
                        <a:close/>
                      </a:path>
                    </a:pathLst>
                  </a:custGeom>
                  <a:solidFill>
                    <a:srgbClr val="FF7F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99" name="Freeform 76"/>
                <p:cNvSpPr>
                  <a:spLocks/>
                </p:cNvSpPr>
                <p:nvPr/>
              </p:nvSpPr>
              <p:spPr bwMode="auto">
                <a:xfrm>
                  <a:off x="5049" y="2545"/>
                  <a:ext cx="223" cy="378"/>
                </a:xfrm>
                <a:custGeom>
                  <a:avLst/>
                  <a:gdLst>
                    <a:gd name="T0" fmla="*/ 1 w 446"/>
                    <a:gd name="T1" fmla="*/ 1 h 755"/>
                    <a:gd name="T2" fmla="*/ 1 w 446"/>
                    <a:gd name="T3" fmla="*/ 1 h 755"/>
                    <a:gd name="T4" fmla="*/ 1 w 446"/>
                    <a:gd name="T5" fmla="*/ 1 h 755"/>
                    <a:gd name="T6" fmla="*/ 1 w 446"/>
                    <a:gd name="T7" fmla="*/ 1 h 755"/>
                    <a:gd name="T8" fmla="*/ 0 w 446"/>
                    <a:gd name="T9" fmla="*/ 1 h 755"/>
                    <a:gd name="T10" fmla="*/ 1 w 446"/>
                    <a:gd name="T11" fmla="*/ 1 h 755"/>
                    <a:gd name="T12" fmla="*/ 1 w 446"/>
                    <a:gd name="T13" fmla="*/ 1 h 755"/>
                    <a:gd name="T14" fmla="*/ 1 w 446"/>
                    <a:gd name="T15" fmla="*/ 1 h 755"/>
                    <a:gd name="T16" fmla="*/ 1 w 446"/>
                    <a:gd name="T17" fmla="*/ 1 h 755"/>
                    <a:gd name="T18" fmla="*/ 1 w 446"/>
                    <a:gd name="T19" fmla="*/ 1 h 755"/>
                    <a:gd name="T20" fmla="*/ 1 w 446"/>
                    <a:gd name="T21" fmla="*/ 1 h 755"/>
                    <a:gd name="T22" fmla="*/ 1 w 446"/>
                    <a:gd name="T23" fmla="*/ 1 h 755"/>
                    <a:gd name="T24" fmla="*/ 1 w 446"/>
                    <a:gd name="T25" fmla="*/ 1 h 755"/>
                    <a:gd name="T26" fmla="*/ 1 w 446"/>
                    <a:gd name="T27" fmla="*/ 1 h 755"/>
                    <a:gd name="T28" fmla="*/ 1 w 446"/>
                    <a:gd name="T29" fmla="*/ 1 h 755"/>
                    <a:gd name="T30" fmla="*/ 1 w 446"/>
                    <a:gd name="T31" fmla="*/ 1 h 755"/>
                    <a:gd name="T32" fmla="*/ 1 w 446"/>
                    <a:gd name="T33" fmla="*/ 1 h 755"/>
                    <a:gd name="T34" fmla="*/ 1 w 446"/>
                    <a:gd name="T35" fmla="*/ 1 h 755"/>
                    <a:gd name="T36" fmla="*/ 1 w 446"/>
                    <a:gd name="T37" fmla="*/ 1 h 755"/>
                    <a:gd name="T38" fmla="*/ 1 w 446"/>
                    <a:gd name="T39" fmla="*/ 1 h 755"/>
                    <a:gd name="T40" fmla="*/ 1 w 446"/>
                    <a:gd name="T41" fmla="*/ 1 h 755"/>
                    <a:gd name="T42" fmla="*/ 1 w 446"/>
                    <a:gd name="T43" fmla="*/ 1 h 755"/>
                    <a:gd name="T44" fmla="*/ 1 w 446"/>
                    <a:gd name="T45" fmla="*/ 1 h 755"/>
                    <a:gd name="T46" fmla="*/ 1 w 446"/>
                    <a:gd name="T47" fmla="*/ 1 h 755"/>
                    <a:gd name="T48" fmla="*/ 1 w 446"/>
                    <a:gd name="T49" fmla="*/ 1 h 755"/>
                    <a:gd name="T50" fmla="*/ 1 w 446"/>
                    <a:gd name="T51" fmla="*/ 1 h 755"/>
                    <a:gd name="T52" fmla="*/ 1 w 446"/>
                    <a:gd name="T53" fmla="*/ 1 h 755"/>
                    <a:gd name="T54" fmla="*/ 1 w 446"/>
                    <a:gd name="T55" fmla="*/ 1 h 755"/>
                    <a:gd name="T56" fmla="*/ 1 w 446"/>
                    <a:gd name="T57" fmla="*/ 1 h 755"/>
                    <a:gd name="T58" fmla="*/ 1 w 446"/>
                    <a:gd name="T59" fmla="*/ 1 h 755"/>
                    <a:gd name="T60" fmla="*/ 1 w 446"/>
                    <a:gd name="T61" fmla="*/ 1 h 755"/>
                    <a:gd name="T62" fmla="*/ 1 w 446"/>
                    <a:gd name="T63" fmla="*/ 1 h 755"/>
                    <a:gd name="T64" fmla="*/ 1 w 446"/>
                    <a:gd name="T65" fmla="*/ 1 h 755"/>
                    <a:gd name="T66" fmla="*/ 1 w 446"/>
                    <a:gd name="T67" fmla="*/ 1 h 755"/>
                    <a:gd name="T68" fmla="*/ 1 w 446"/>
                    <a:gd name="T69" fmla="*/ 1 h 755"/>
                    <a:gd name="T70" fmla="*/ 1 w 446"/>
                    <a:gd name="T71" fmla="*/ 1 h 755"/>
                    <a:gd name="T72" fmla="*/ 1 w 446"/>
                    <a:gd name="T73" fmla="*/ 1 h 755"/>
                    <a:gd name="T74" fmla="*/ 1 w 446"/>
                    <a:gd name="T75" fmla="*/ 1 h 755"/>
                    <a:gd name="T76" fmla="*/ 1 w 446"/>
                    <a:gd name="T77" fmla="*/ 1 h 755"/>
                    <a:gd name="T78" fmla="*/ 1 w 446"/>
                    <a:gd name="T79" fmla="*/ 1 h 755"/>
                    <a:gd name="T80" fmla="*/ 1 w 446"/>
                    <a:gd name="T81" fmla="*/ 1 h 755"/>
                    <a:gd name="T82" fmla="*/ 1 w 446"/>
                    <a:gd name="T83" fmla="*/ 1 h 755"/>
                    <a:gd name="T84" fmla="*/ 1 w 446"/>
                    <a:gd name="T85" fmla="*/ 0 h 755"/>
                    <a:gd name="T86" fmla="*/ 1 w 446"/>
                    <a:gd name="T87" fmla="*/ 0 h 755"/>
                    <a:gd name="T88" fmla="*/ 1 w 446"/>
                    <a:gd name="T89" fmla="*/ 1 h 755"/>
                    <a:gd name="T90" fmla="*/ 1 w 446"/>
                    <a:gd name="T91" fmla="*/ 1 h 755"/>
                    <a:gd name="T92" fmla="*/ 1 w 446"/>
                    <a:gd name="T93" fmla="*/ 1 h 755"/>
                    <a:gd name="T94" fmla="*/ 1 w 446"/>
                    <a:gd name="T95" fmla="*/ 1 h 75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46"/>
                    <a:gd name="T145" fmla="*/ 0 h 755"/>
                    <a:gd name="T146" fmla="*/ 446 w 446"/>
                    <a:gd name="T147" fmla="*/ 755 h 75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46" h="755">
                      <a:moveTo>
                        <a:pt x="41" y="130"/>
                      </a:moveTo>
                      <a:lnTo>
                        <a:pt x="23" y="178"/>
                      </a:lnTo>
                      <a:lnTo>
                        <a:pt x="10" y="219"/>
                      </a:lnTo>
                      <a:lnTo>
                        <a:pt x="2" y="253"/>
                      </a:lnTo>
                      <a:lnTo>
                        <a:pt x="0" y="279"/>
                      </a:lnTo>
                      <a:lnTo>
                        <a:pt x="3" y="303"/>
                      </a:lnTo>
                      <a:lnTo>
                        <a:pt x="7" y="340"/>
                      </a:lnTo>
                      <a:lnTo>
                        <a:pt x="6" y="357"/>
                      </a:lnTo>
                      <a:lnTo>
                        <a:pt x="7" y="378"/>
                      </a:lnTo>
                      <a:lnTo>
                        <a:pt x="16" y="406"/>
                      </a:lnTo>
                      <a:lnTo>
                        <a:pt x="19" y="422"/>
                      </a:lnTo>
                      <a:lnTo>
                        <a:pt x="14" y="470"/>
                      </a:lnTo>
                      <a:lnTo>
                        <a:pt x="19" y="503"/>
                      </a:lnTo>
                      <a:lnTo>
                        <a:pt x="27" y="537"/>
                      </a:lnTo>
                      <a:lnTo>
                        <a:pt x="41" y="577"/>
                      </a:lnTo>
                      <a:lnTo>
                        <a:pt x="58" y="619"/>
                      </a:lnTo>
                      <a:lnTo>
                        <a:pt x="74" y="657"/>
                      </a:lnTo>
                      <a:lnTo>
                        <a:pt x="84" y="688"/>
                      </a:lnTo>
                      <a:lnTo>
                        <a:pt x="92" y="720"/>
                      </a:lnTo>
                      <a:lnTo>
                        <a:pt x="105" y="739"/>
                      </a:lnTo>
                      <a:lnTo>
                        <a:pt x="123" y="751"/>
                      </a:lnTo>
                      <a:lnTo>
                        <a:pt x="153" y="755"/>
                      </a:lnTo>
                      <a:lnTo>
                        <a:pt x="194" y="751"/>
                      </a:lnTo>
                      <a:lnTo>
                        <a:pt x="230" y="741"/>
                      </a:lnTo>
                      <a:lnTo>
                        <a:pt x="249" y="725"/>
                      </a:lnTo>
                      <a:lnTo>
                        <a:pt x="279" y="702"/>
                      </a:lnTo>
                      <a:lnTo>
                        <a:pt x="310" y="657"/>
                      </a:lnTo>
                      <a:lnTo>
                        <a:pt x="361" y="576"/>
                      </a:lnTo>
                      <a:lnTo>
                        <a:pt x="374" y="550"/>
                      </a:lnTo>
                      <a:lnTo>
                        <a:pt x="384" y="556"/>
                      </a:lnTo>
                      <a:lnTo>
                        <a:pt x="400" y="556"/>
                      </a:lnTo>
                      <a:lnTo>
                        <a:pt x="408" y="532"/>
                      </a:lnTo>
                      <a:lnTo>
                        <a:pt x="422" y="483"/>
                      </a:lnTo>
                      <a:lnTo>
                        <a:pt x="434" y="436"/>
                      </a:lnTo>
                      <a:lnTo>
                        <a:pt x="431" y="373"/>
                      </a:lnTo>
                      <a:lnTo>
                        <a:pt x="442" y="268"/>
                      </a:lnTo>
                      <a:lnTo>
                        <a:pt x="446" y="203"/>
                      </a:lnTo>
                      <a:lnTo>
                        <a:pt x="443" y="150"/>
                      </a:lnTo>
                      <a:lnTo>
                        <a:pt x="434" y="112"/>
                      </a:lnTo>
                      <a:lnTo>
                        <a:pt x="404" y="62"/>
                      </a:lnTo>
                      <a:lnTo>
                        <a:pt x="361" y="29"/>
                      </a:lnTo>
                      <a:lnTo>
                        <a:pt x="315" y="9"/>
                      </a:lnTo>
                      <a:lnTo>
                        <a:pt x="264" y="0"/>
                      </a:lnTo>
                      <a:lnTo>
                        <a:pt x="211" y="0"/>
                      </a:lnTo>
                      <a:lnTo>
                        <a:pt x="162" y="9"/>
                      </a:lnTo>
                      <a:lnTo>
                        <a:pt x="114" y="35"/>
                      </a:lnTo>
                      <a:lnTo>
                        <a:pt x="78" y="69"/>
                      </a:lnTo>
                      <a:lnTo>
                        <a:pt x="41" y="130"/>
                      </a:lnTo>
                      <a:close/>
                    </a:path>
                  </a:pathLst>
                </a:custGeom>
                <a:solidFill>
                  <a:srgbClr val="FF9F9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100" name="Group 77"/>
                <p:cNvGrpSpPr>
                  <a:grpSpLocks/>
                </p:cNvGrpSpPr>
                <p:nvPr/>
              </p:nvGrpSpPr>
              <p:grpSpPr bwMode="auto">
                <a:xfrm>
                  <a:off x="5013" y="2520"/>
                  <a:ext cx="320" cy="463"/>
                  <a:chOff x="5013" y="2520"/>
                  <a:chExt cx="320" cy="463"/>
                </a:xfrm>
              </p:grpSpPr>
              <p:grpSp>
                <p:nvGrpSpPr>
                  <p:cNvPr id="135" name="Group 78"/>
                  <p:cNvGrpSpPr>
                    <a:grpSpLocks/>
                  </p:cNvGrpSpPr>
                  <p:nvPr/>
                </p:nvGrpSpPr>
                <p:grpSpPr bwMode="auto">
                  <a:xfrm>
                    <a:off x="5013" y="2520"/>
                    <a:ext cx="320" cy="463"/>
                    <a:chOff x="5013" y="2520"/>
                    <a:chExt cx="320" cy="463"/>
                  </a:xfrm>
                </p:grpSpPr>
                <p:sp>
                  <p:nvSpPr>
                    <p:cNvPr id="137" name="Freeform 79"/>
                    <p:cNvSpPr>
                      <a:spLocks/>
                    </p:cNvSpPr>
                    <p:nvPr/>
                  </p:nvSpPr>
                  <p:spPr bwMode="auto">
                    <a:xfrm>
                      <a:off x="5087" y="2634"/>
                      <a:ext cx="27" cy="46"/>
                    </a:xfrm>
                    <a:custGeom>
                      <a:avLst/>
                      <a:gdLst>
                        <a:gd name="T0" fmla="*/ 1 w 54"/>
                        <a:gd name="T1" fmla="*/ 0 h 91"/>
                        <a:gd name="T2" fmla="*/ 1 w 54"/>
                        <a:gd name="T3" fmla="*/ 1 h 91"/>
                        <a:gd name="T4" fmla="*/ 0 w 54"/>
                        <a:gd name="T5" fmla="*/ 1 h 91"/>
                        <a:gd name="T6" fmla="*/ 1 w 54"/>
                        <a:gd name="T7" fmla="*/ 1 h 91"/>
                        <a:gd name="T8" fmla="*/ 1 w 54"/>
                        <a:gd name="T9" fmla="*/ 1 h 91"/>
                        <a:gd name="T10" fmla="*/ 1 w 54"/>
                        <a:gd name="T11" fmla="*/ 1 h 91"/>
                        <a:gd name="T12" fmla="*/ 1 w 54"/>
                        <a:gd name="T13" fmla="*/ 1 h 91"/>
                        <a:gd name="T14" fmla="*/ 1 w 54"/>
                        <a:gd name="T15" fmla="*/ 1 h 91"/>
                        <a:gd name="T16" fmla="*/ 1 w 54"/>
                        <a:gd name="T17" fmla="*/ 1 h 91"/>
                        <a:gd name="T18" fmla="*/ 1 w 54"/>
                        <a:gd name="T19" fmla="*/ 1 h 91"/>
                        <a:gd name="T20" fmla="*/ 1 w 54"/>
                        <a:gd name="T21" fmla="*/ 1 h 91"/>
                        <a:gd name="T22" fmla="*/ 1 w 54"/>
                        <a:gd name="T23" fmla="*/ 0 h 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
                        <a:gd name="T37" fmla="*/ 0 h 91"/>
                        <a:gd name="T38" fmla="*/ 54 w 54"/>
                        <a:gd name="T39" fmla="*/ 91 h 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 h="91">
                          <a:moveTo>
                            <a:pt x="9" y="0"/>
                          </a:moveTo>
                          <a:lnTo>
                            <a:pt x="2" y="14"/>
                          </a:lnTo>
                          <a:lnTo>
                            <a:pt x="0" y="32"/>
                          </a:lnTo>
                          <a:lnTo>
                            <a:pt x="5" y="48"/>
                          </a:lnTo>
                          <a:lnTo>
                            <a:pt x="14" y="59"/>
                          </a:lnTo>
                          <a:lnTo>
                            <a:pt x="29" y="74"/>
                          </a:lnTo>
                          <a:lnTo>
                            <a:pt x="54" y="91"/>
                          </a:lnTo>
                          <a:lnTo>
                            <a:pt x="31" y="66"/>
                          </a:lnTo>
                          <a:lnTo>
                            <a:pt x="23" y="53"/>
                          </a:lnTo>
                          <a:lnTo>
                            <a:pt x="17" y="41"/>
                          </a:lnTo>
                          <a:lnTo>
                            <a:pt x="12" y="25"/>
                          </a:lnTo>
                          <a:lnTo>
                            <a:pt x="9" y="0"/>
                          </a:lnTo>
                          <a:close/>
                        </a:path>
                      </a:pathLst>
                    </a:custGeom>
                    <a:solidFill>
                      <a:srgbClr val="7F3F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8" name="Freeform 80"/>
                    <p:cNvSpPr>
                      <a:spLocks/>
                    </p:cNvSpPr>
                    <p:nvPr/>
                  </p:nvSpPr>
                  <p:spPr bwMode="auto">
                    <a:xfrm>
                      <a:off x="5013" y="2520"/>
                      <a:ext cx="320" cy="463"/>
                    </a:xfrm>
                    <a:custGeom>
                      <a:avLst/>
                      <a:gdLst>
                        <a:gd name="T0" fmla="*/ 1 w 640"/>
                        <a:gd name="T1" fmla="*/ 1 h 926"/>
                        <a:gd name="T2" fmla="*/ 1 w 640"/>
                        <a:gd name="T3" fmla="*/ 1 h 926"/>
                        <a:gd name="T4" fmla="*/ 1 w 640"/>
                        <a:gd name="T5" fmla="*/ 1 h 926"/>
                        <a:gd name="T6" fmla="*/ 1 w 640"/>
                        <a:gd name="T7" fmla="*/ 1 h 926"/>
                        <a:gd name="T8" fmla="*/ 1 w 640"/>
                        <a:gd name="T9" fmla="*/ 1 h 926"/>
                        <a:gd name="T10" fmla="*/ 1 w 640"/>
                        <a:gd name="T11" fmla="*/ 1 h 926"/>
                        <a:gd name="T12" fmla="*/ 1 w 640"/>
                        <a:gd name="T13" fmla="*/ 1 h 926"/>
                        <a:gd name="T14" fmla="*/ 1 w 640"/>
                        <a:gd name="T15" fmla="*/ 1 h 926"/>
                        <a:gd name="T16" fmla="*/ 1 w 640"/>
                        <a:gd name="T17" fmla="*/ 1 h 926"/>
                        <a:gd name="T18" fmla="*/ 1 w 640"/>
                        <a:gd name="T19" fmla="*/ 1 h 926"/>
                        <a:gd name="T20" fmla="*/ 1 w 640"/>
                        <a:gd name="T21" fmla="*/ 1 h 926"/>
                        <a:gd name="T22" fmla="*/ 1 w 640"/>
                        <a:gd name="T23" fmla="*/ 1 h 926"/>
                        <a:gd name="T24" fmla="*/ 1 w 640"/>
                        <a:gd name="T25" fmla="*/ 1 h 926"/>
                        <a:gd name="T26" fmla="*/ 1 w 640"/>
                        <a:gd name="T27" fmla="*/ 1 h 926"/>
                        <a:gd name="T28" fmla="*/ 1 w 640"/>
                        <a:gd name="T29" fmla="*/ 1 h 926"/>
                        <a:gd name="T30" fmla="*/ 1 w 640"/>
                        <a:gd name="T31" fmla="*/ 1 h 926"/>
                        <a:gd name="T32" fmla="*/ 1 w 640"/>
                        <a:gd name="T33" fmla="*/ 1 h 926"/>
                        <a:gd name="T34" fmla="*/ 1 w 640"/>
                        <a:gd name="T35" fmla="*/ 1 h 926"/>
                        <a:gd name="T36" fmla="*/ 1 w 640"/>
                        <a:gd name="T37" fmla="*/ 1 h 926"/>
                        <a:gd name="T38" fmla="*/ 1 w 640"/>
                        <a:gd name="T39" fmla="*/ 1 h 926"/>
                        <a:gd name="T40" fmla="*/ 1 w 640"/>
                        <a:gd name="T41" fmla="*/ 1 h 926"/>
                        <a:gd name="T42" fmla="*/ 1 w 640"/>
                        <a:gd name="T43" fmla="*/ 1 h 926"/>
                        <a:gd name="T44" fmla="*/ 1 w 640"/>
                        <a:gd name="T45" fmla="*/ 1 h 926"/>
                        <a:gd name="T46" fmla="*/ 1 w 640"/>
                        <a:gd name="T47" fmla="*/ 1 h 926"/>
                        <a:gd name="T48" fmla="*/ 1 w 640"/>
                        <a:gd name="T49" fmla="*/ 1 h 926"/>
                        <a:gd name="T50" fmla="*/ 1 w 640"/>
                        <a:gd name="T51" fmla="*/ 1 h 926"/>
                        <a:gd name="T52" fmla="*/ 1 w 640"/>
                        <a:gd name="T53" fmla="*/ 1 h 926"/>
                        <a:gd name="T54" fmla="*/ 1 w 640"/>
                        <a:gd name="T55" fmla="*/ 1 h 926"/>
                        <a:gd name="T56" fmla="*/ 1 w 640"/>
                        <a:gd name="T57" fmla="*/ 1 h 926"/>
                        <a:gd name="T58" fmla="*/ 1 w 640"/>
                        <a:gd name="T59" fmla="*/ 1 h 926"/>
                        <a:gd name="T60" fmla="*/ 1 w 640"/>
                        <a:gd name="T61" fmla="*/ 1 h 926"/>
                        <a:gd name="T62" fmla="*/ 1 w 640"/>
                        <a:gd name="T63" fmla="*/ 1 h 926"/>
                        <a:gd name="T64" fmla="*/ 1 w 640"/>
                        <a:gd name="T65" fmla="*/ 1 h 926"/>
                        <a:gd name="T66" fmla="*/ 1 w 640"/>
                        <a:gd name="T67" fmla="*/ 1 h 926"/>
                        <a:gd name="T68" fmla="*/ 1 w 640"/>
                        <a:gd name="T69" fmla="*/ 1 h 926"/>
                        <a:gd name="T70" fmla="*/ 1 w 640"/>
                        <a:gd name="T71" fmla="*/ 1 h 926"/>
                        <a:gd name="T72" fmla="*/ 1 w 640"/>
                        <a:gd name="T73" fmla="*/ 1 h 926"/>
                        <a:gd name="T74" fmla="*/ 1 w 640"/>
                        <a:gd name="T75" fmla="*/ 1 h 926"/>
                        <a:gd name="T76" fmla="*/ 1 w 640"/>
                        <a:gd name="T77" fmla="*/ 1 h 926"/>
                        <a:gd name="T78" fmla="*/ 1 w 640"/>
                        <a:gd name="T79" fmla="*/ 1 h 926"/>
                        <a:gd name="T80" fmla="*/ 1 w 640"/>
                        <a:gd name="T81" fmla="*/ 1 h 926"/>
                        <a:gd name="T82" fmla="*/ 1 w 640"/>
                        <a:gd name="T83" fmla="*/ 1 h 926"/>
                        <a:gd name="T84" fmla="*/ 1 w 640"/>
                        <a:gd name="T85" fmla="*/ 1 h 926"/>
                        <a:gd name="T86" fmla="*/ 1 w 640"/>
                        <a:gd name="T87" fmla="*/ 1 h 926"/>
                        <a:gd name="T88" fmla="*/ 1 w 640"/>
                        <a:gd name="T89" fmla="*/ 1 h 926"/>
                        <a:gd name="T90" fmla="*/ 1 w 640"/>
                        <a:gd name="T91" fmla="*/ 0 h 926"/>
                        <a:gd name="T92" fmla="*/ 1 w 640"/>
                        <a:gd name="T93" fmla="*/ 1 h 926"/>
                        <a:gd name="T94" fmla="*/ 1 w 640"/>
                        <a:gd name="T95" fmla="*/ 1 h 926"/>
                        <a:gd name="T96" fmla="*/ 1 w 640"/>
                        <a:gd name="T97" fmla="*/ 1 h 926"/>
                        <a:gd name="T98" fmla="*/ 1 w 640"/>
                        <a:gd name="T99" fmla="*/ 1 h 926"/>
                        <a:gd name="T100" fmla="*/ 1 w 640"/>
                        <a:gd name="T101" fmla="*/ 1 h 92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40"/>
                        <a:gd name="T154" fmla="*/ 0 h 926"/>
                        <a:gd name="T155" fmla="*/ 640 w 640"/>
                        <a:gd name="T156" fmla="*/ 926 h 92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40" h="926">
                          <a:moveTo>
                            <a:pt x="85" y="91"/>
                          </a:moveTo>
                          <a:lnTo>
                            <a:pt x="71" y="103"/>
                          </a:lnTo>
                          <a:lnTo>
                            <a:pt x="64" y="114"/>
                          </a:lnTo>
                          <a:lnTo>
                            <a:pt x="59" y="128"/>
                          </a:lnTo>
                          <a:lnTo>
                            <a:pt x="58" y="141"/>
                          </a:lnTo>
                          <a:lnTo>
                            <a:pt x="58" y="156"/>
                          </a:lnTo>
                          <a:lnTo>
                            <a:pt x="38" y="162"/>
                          </a:lnTo>
                          <a:lnTo>
                            <a:pt x="24" y="172"/>
                          </a:lnTo>
                          <a:lnTo>
                            <a:pt x="14" y="183"/>
                          </a:lnTo>
                          <a:lnTo>
                            <a:pt x="8" y="196"/>
                          </a:lnTo>
                          <a:lnTo>
                            <a:pt x="6" y="213"/>
                          </a:lnTo>
                          <a:lnTo>
                            <a:pt x="0" y="226"/>
                          </a:lnTo>
                          <a:lnTo>
                            <a:pt x="6" y="241"/>
                          </a:lnTo>
                          <a:lnTo>
                            <a:pt x="10" y="255"/>
                          </a:lnTo>
                          <a:lnTo>
                            <a:pt x="14" y="268"/>
                          </a:lnTo>
                          <a:lnTo>
                            <a:pt x="21" y="281"/>
                          </a:lnTo>
                          <a:lnTo>
                            <a:pt x="16" y="258"/>
                          </a:lnTo>
                          <a:lnTo>
                            <a:pt x="13" y="241"/>
                          </a:lnTo>
                          <a:lnTo>
                            <a:pt x="13" y="225"/>
                          </a:lnTo>
                          <a:lnTo>
                            <a:pt x="16" y="207"/>
                          </a:lnTo>
                          <a:lnTo>
                            <a:pt x="21" y="191"/>
                          </a:lnTo>
                          <a:lnTo>
                            <a:pt x="28" y="183"/>
                          </a:lnTo>
                          <a:lnTo>
                            <a:pt x="38" y="176"/>
                          </a:lnTo>
                          <a:lnTo>
                            <a:pt x="47" y="172"/>
                          </a:lnTo>
                          <a:lnTo>
                            <a:pt x="58" y="167"/>
                          </a:lnTo>
                          <a:lnTo>
                            <a:pt x="41" y="180"/>
                          </a:lnTo>
                          <a:lnTo>
                            <a:pt x="33" y="189"/>
                          </a:lnTo>
                          <a:lnTo>
                            <a:pt x="27" y="200"/>
                          </a:lnTo>
                          <a:lnTo>
                            <a:pt x="24" y="210"/>
                          </a:lnTo>
                          <a:lnTo>
                            <a:pt x="24" y="226"/>
                          </a:lnTo>
                          <a:lnTo>
                            <a:pt x="28" y="210"/>
                          </a:lnTo>
                          <a:lnTo>
                            <a:pt x="34" y="197"/>
                          </a:lnTo>
                          <a:lnTo>
                            <a:pt x="44" y="188"/>
                          </a:lnTo>
                          <a:lnTo>
                            <a:pt x="55" y="181"/>
                          </a:lnTo>
                          <a:lnTo>
                            <a:pt x="65" y="178"/>
                          </a:lnTo>
                          <a:lnTo>
                            <a:pt x="52" y="186"/>
                          </a:lnTo>
                          <a:lnTo>
                            <a:pt x="45" y="194"/>
                          </a:lnTo>
                          <a:lnTo>
                            <a:pt x="38" y="207"/>
                          </a:lnTo>
                          <a:lnTo>
                            <a:pt x="35" y="220"/>
                          </a:lnTo>
                          <a:lnTo>
                            <a:pt x="34" y="234"/>
                          </a:lnTo>
                          <a:lnTo>
                            <a:pt x="34" y="247"/>
                          </a:lnTo>
                          <a:lnTo>
                            <a:pt x="35" y="257"/>
                          </a:lnTo>
                          <a:lnTo>
                            <a:pt x="40" y="268"/>
                          </a:lnTo>
                          <a:lnTo>
                            <a:pt x="45" y="281"/>
                          </a:lnTo>
                          <a:lnTo>
                            <a:pt x="61" y="306"/>
                          </a:lnTo>
                          <a:lnTo>
                            <a:pt x="48" y="277"/>
                          </a:lnTo>
                          <a:lnTo>
                            <a:pt x="42" y="265"/>
                          </a:lnTo>
                          <a:lnTo>
                            <a:pt x="40" y="252"/>
                          </a:lnTo>
                          <a:lnTo>
                            <a:pt x="41" y="237"/>
                          </a:lnTo>
                          <a:lnTo>
                            <a:pt x="42" y="225"/>
                          </a:lnTo>
                          <a:lnTo>
                            <a:pt x="44" y="213"/>
                          </a:lnTo>
                          <a:lnTo>
                            <a:pt x="52" y="199"/>
                          </a:lnTo>
                          <a:lnTo>
                            <a:pt x="67" y="188"/>
                          </a:lnTo>
                          <a:lnTo>
                            <a:pt x="71" y="191"/>
                          </a:lnTo>
                          <a:lnTo>
                            <a:pt x="64" y="202"/>
                          </a:lnTo>
                          <a:lnTo>
                            <a:pt x="59" y="212"/>
                          </a:lnTo>
                          <a:lnTo>
                            <a:pt x="58" y="223"/>
                          </a:lnTo>
                          <a:lnTo>
                            <a:pt x="59" y="236"/>
                          </a:lnTo>
                          <a:lnTo>
                            <a:pt x="62" y="249"/>
                          </a:lnTo>
                          <a:lnTo>
                            <a:pt x="68" y="263"/>
                          </a:lnTo>
                          <a:lnTo>
                            <a:pt x="76" y="279"/>
                          </a:lnTo>
                          <a:lnTo>
                            <a:pt x="89" y="300"/>
                          </a:lnTo>
                          <a:lnTo>
                            <a:pt x="102" y="319"/>
                          </a:lnTo>
                          <a:lnTo>
                            <a:pt x="82" y="282"/>
                          </a:lnTo>
                          <a:lnTo>
                            <a:pt x="75" y="265"/>
                          </a:lnTo>
                          <a:lnTo>
                            <a:pt x="71" y="250"/>
                          </a:lnTo>
                          <a:lnTo>
                            <a:pt x="74" y="237"/>
                          </a:lnTo>
                          <a:lnTo>
                            <a:pt x="75" y="218"/>
                          </a:lnTo>
                          <a:lnTo>
                            <a:pt x="81" y="202"/>
                          </a:lnTo>
                          <a:lnTo>
                            <a:pt x="85" y="205"/>
                          </a:lnTo>
                          <a:lnTo>
                            <a:pt x="84" y="217"/>
                          </a:lnTo>
                          <a:lnTo>
                            <a:pt x="84" y="234"/>
                          </a:lnTo>
                          <a:lnTo>
                            <a:pt x="85" y="247"/>
                          </a:lnTo>
                          <a:lnTo>
                            <a:pt x="89" y="263"/>
                          </a:lnTo>
                          <a:lnTo>
                            <a:pt x="93" y="277"/>
                          </a:lnTo>
                          <a:lnTo>
                            <a:pt x="103" y="292"/>
                          </a:lnTo>
                          <a:lnTo>
                            <a:pt x="115" y="306"/>
                          </a:lnTo>
                          <a:lnTo>
                            <a:pt x="101" y="279"/>
                          </a:lnTo>
                          <a:lnTo>
                            <a:pt x="95" y="263"/>
                          </a:lnTo>
                          <a:lnTo>
                            <a:pt x="92" y="245"/>
                          </a:lnTo>
                          <a:lnTo>
                            <a:pt x="92" y="223"/>
                          </a:lnTo>
                          <a:lnTo>
                            <a:pt x="95" y="210"/>
                          </a:lnTo>
                          <a:lnTo>
                            <a:pt x="102" y="217"/>
                          </a:lnTo>
                          <a:lnTo>
                            <a:pt x="103" y="237"/>
                          </a:lnTo>
                          <a:lnTo>
                            <a:pt x="106" y="257"/>
                          </a:lnTo>
                          <a:lnTo>
                            <a:pt x="112" y="273"/>
                          </a:lnTo>
                          <a:lnTo>
                            <a:pt x="118" y="289"/>
                          </a:lnTo>
                          <a:lnTo>
                            <a:pt x="126" y="306"/>
                          </a:lnTo>
                          <a:lnTo>
                            <a:pt x="119" y="282"/>
                          </a:lnTo>
                          <a:lnTo>
                            <a:pt x="115" y="268"/>
                          </a:lnTo>
                          <a:lnTo>
                            <a:pt x="112" y="257"/>
                          </a:lnTo>
                          <a:lnTo>
                            <a:pt x="110" y="242"/>
                          </a:lnTo>
                          <a:lnTo>
                            <a:pt x="118" y="268"/>
                          </a:lnTo>
                          <a:lnTo>
                            <a:pt x="123" y="282"/>
                          </a:lnTo>
                          <a:lnTo>
                            <a:pt x="132" y="295"/>
                          </a:lnTo>
                          <a:lnTo>
                            <a:pt x="142" y="311"/>
                          </a:lnTo>
                          <a:lnTo>
                            <a:pt x="153" y="327"/>
                          </a:lnTo>
                          <a:lnTo>
                            <a:pt x="166" y="338"/>
                          </a:lnTo>
                          <a:lnTo>
                            <a:pt x="176" y="346"/>
                          </a:lnTo>
                          <a:lnTo>
                            <a:pt x="159" y="327"/>
                          </a:lnTo>
                          <a:lnTo>
                            <a:pt x="147" y="311"/>
                          </a:lnTo>
                          <a:lnTo>
                            <a:pt x="137" y="294"/>
                          </a:lnTo>
                          <a:lnTo>
                            <a:pt x="129" y="273"/>
                          </a:lnTo>
                          <a:lnTo>
                            <a:pt x="123" y="255"/>
                          </a:lnTo>
                          <a:lnTo>
                            <a:pt x="120" y="239"/>
                          </a:lnTo>
                          <a:lnTo>
                            <a:pt x="123" y="225"/>
                          </a:lnTo>
                          <a:lnTo>
                            <a:pt x="132" y="225"/>
                          </a:lnTo>
                          <a:lnTo>
                            <a:pt x="132" y="242"/>
                          </a:lnTo>
                          <a:lnTo>
                            <a:pt x="133" y="257"/>
                          </a:lnTo>
                          <a:lnTo>
                            <a:pt x="139" y="274"/>
                          </a:lnTo>
                          <a:lnTo>
                            <a:pt x="144" y="290"/>
                          </a:lnTo>
                          <a:lnTo>
                            <a:pt x="157" y="310"/>
                          </a:lnTo>
                          <a:lnTo>
                            <a:pt x="150" y="290"/>
                          </a:lnTo>
                          <a:lnTo>
                            <a:pt x="143" y="273"/>
                          </a:lnTo>
                          <a:lnTo>
                            <a:pt x="140" y="260"/>
                          </a:lnTo>
                          <a:lnTo>
                            <a:pt x="139" y="244"/>
                          </a:lnTo>
                          <a:lnTo>
                            <a:pt x="142" y="228"/>
                          </a:lnTo>
                          <a:lnTo>
                            <a:pt x="163" y="226"/>
                          </a:lnTo>
                          <a:lnTo>
                            <a:pt x="170" y="244"/>
                          </a:lnTo>
                          <a:lnTo>
                            <a:pt x="177" y="258"/>
                          </a:lnTo>
                          <a:lnTo>
                            <a:pt x="183" y="271"/>
                          </a:lnTo>
                          <a:lnTo>
                            <a:pt x="211" y="316"/>
                          </a:lnTo>
                          <a:lnTo>
                            <a:pt x="193" y="274"/>
                          </a:lnTo>
                          <a:lnTo>
                            <a:pt x="187" y="261"/>
                          </a:lnTo>
                          <a:lnTo>
                            <a:pt x="181" y="242"/>
                          </a:lnTo>
                          <a:lnTo>
                            <a:pt x="177" y="223"/>
                          </a:lnTo>
                          <a:lnTo>
                            <a:pt x="183" y="226"/>
                          </a:lnTo>
                          <a:lnTo>
                            <a:pt x="193" y="253"/>
                          </a:lnTo>
                          <a:lnTo>
                            <a:pt x="198" y="268"/>
                          </a:lnTo>
                          <a:lnTo>
                            <a:pt x="208" y="286"/>
                          </a:lnTo>
                          <a:lnTo>
                            <a:pt x="224" y="300"/>
                          </a:lnTo>
                          <a:lnTo>
                            <a:pt x="245" y="310"/>
                          </a:lnTo>
                          <a:lnTo>
                            <a:pt x="225" y="290"/>
                          </a:lnTo>
                          <a:lnTo>
                            <a:pt x="215" y="276"/>
                          </a:lnTo>
                          <a:lnTo>
                            <a:pt x="208" y="263"/>
                          </a:lnTo>
                          <a:lnTo>
                            <a:pt x="204" y="247"/>
                          </a:lnTo>
                          <a:lnTo>
                            <a:pt x="203" y="228"/>
                          </a:lnTo>
                          <a:lnTo>
                            <a:pt x="214" y="223"/>
                          </a:lnTo>
                          <a:lnTo>
                            <a:pt x="214" y="241"/>
                          </a:lnTo>
                          <a:lnTo>
                            <a:pt x="219" y="260"/>
                          </a:lnTo>
                          <a:lnTo>
                            <a:pt x="225" y="273"/>
                          </a:lnTo>
                          <a:lnTo>
                            <a:pt x="246" y="295"/>
                          </a:lnTo>
                          <a:lnTo>
                            <a:pt x="236" y="282"/>
                          </a:lnTo>
                          <a:lnTo>
                            <a:pt x="229" y="266"/>
                          </a:lnTo>
                          <a:lnTo>
                            <a:pt x="228" y="252"/>
                          </a:lnTo>
                          <a:lnTo>
                            <a:pt x="227" y="234"/>
                          </a:lnTo>
                          <a:lnTo>
                            <a:pt x="229" y="220"/>
                          </a:lnTo>
                          <a:lnTo>
                            <a:pt x="235" y="215"/>
                          </a:lnTo>
                          <a:lnTo>
                            <a:pt x="251" y="212"/>
                          </a:lnTo>
                          <a:lnTo>
                            <a:pt x="266" y="205"/>
                          </a:lnTo>
                          <a:lnTo>
                            <a:pt x="286" y="186"/>
                          </a:lnTo>
                          <a:lnTo>
                            <a:pt x="265" y="228"/>
                          </a:lnTo>
                          <a:lnTo>
                            <a:pt x="268" y="250"/>
                          </a:lnTo>
                          <a:lnTo>
                            <a:pt x="276" y="273"/>
                          </a:lnTo>
                          <a:lnTo>
                            <a:pt x="287" y="290"/>
                          </a:lnTo>
                          <a:lnTo>
                            <a:pt x="307" y="313"/>
                          </a:lnTo>
                          <a:lnTo>
                            <a:pt x="336" y="334"/>
                          </a:lnTo>
                          <a:lnTo>
                            <a:pt x="372" y="366"/>
                          </a:lnTo>
                          <a:lnTo>
                            <a:pt x="411" y="417"/>
                          </a:lnTo>
                          <a:lnTo>
                            <a:pt x="411" y="444"/>
                          </a:lnTo>
                          <a:lnTo>
                            <a:pt x="412" y="460"/>
                          </a:lnTo>
                          <a:lnTo>
                            <a:pt x="422" y="470"/>
                          </a:lnTo>
                          <a:lnTo>
                            <a:pt x="435" y="473"/>
                          </a:lnTo>
                          <a:lnTo>
                            <a:pt x="440" y="464"/>
                          </a:lnTo>
                          <a:lnTo>
                            <a:pt x="446" y="448"/>
                          </a:lnTo>
                          <a:lnTo>
                            <a:pt x="445" y="430"/>
                          </a:lnTo>
                          <a:lnTo>
                            <a:pt x="445" y="414"/>
                          </a:lnTo>
                          <a:lnTo>
                            <a:pt x="446" y="393"/>
                          </a:lnTo>
                          <a:lnTo>
                            <a:pt x="452" y="380"/>
                          </a:lnTo>
                          <a:lnTo>
                            <a:pt x="462" y="374"/>
                          </a:lnTo>
                          <a:lnTo>
                            <a:pt x="473" y="374"/>
                          </a:lnTo>
                          <a:lnTo>
                            <a:pt x="489" y="383"/>
                          </a:lnTo>
                          <a:lnTo>
                            <a:pt x="500" y="403"/>
                          </a:lnTo>
                          <a:lnTo>
                            <a:pt x="504" y="422"/>
                          </a:lnTo>
                          <a:lnTo>
                            <a:pt x="506" y="448"/>
                          </a:lnTo>
                          <a:lnTo>
                            <a:pt x="504" y="472"/>
                          </a:lnTo>
                          <a:lnTo>
                            <a:pt x="501" y="502"/>
                          </a:lnTo>
                          <a:lnTo>
                            <a:pt x="487" y="557"/>
                          </a:lnTo>
                          <a:lnTo>
                            <a:pt x="422" y="638"/>
                          </a:lnTo>
                          <a:lnTo>
                            <a:pt x="419" y="669"/>
                          </a:lnTo>
                          <a:lnTo>
                            <a:pt x="423" y="738"/>
                          </a:lnTo>
                          <a:lnTo>
                            <a:pt x="425" y="778"/>
                          </a:lnTo>
                          <a:lnTo>
                            <a:pt x="415" y="799"/>
                          </a:lnTo>
                          <a:lnTo>
                            <a:pt x="406" y="820"/>
                          </a:lnTo>
                          <a:lnTo>
                            <a:pt x="402" y="836"/>
                          </a:lnTo>
                          <a:lnTo>
                            <a:pt x="399" y="861"/>
                          </a:lnTo>
                          <a:lnTo>
                            <a:pt x="405" y="881"/>
                          </a:lnTo>
                          <a:lnTo>
                            <a:pt x="419" y="902"/>
                          </a:lnTo>
                          <a:lnTo>
                            <a:pt x="440" y="914"/>
                          </a:lnTo>
                          <a:lnTo>
                            <a:pt x="466" y="916"/>
                          </a:lnTo>
                          <a:lnTo>
                            <a:pt x="483" y="921"/>
                          </a:lnTo>
                          <a:lnTo>
                            <a:pt x="507" y="926"/>
                          </a:lnTo>
                          <a:lnTo>
                            <a:pt x="530" y="922"/>
                          </a:lnTo>
                          <a:lnTo>
                            <a:pt x="548" y="918"/>
                          </a:lnTo>
                          <a:lnTo>
                            <a:pt x="569" y="908"/>
                          </a:lnTo>
                          <a:lnTo>
                            <a:pt x="585" y="895"/>
                          </a:lnTo>
                          <a:lnTo>
                            <a:pt x="596" y="876"/>
                          </a:lnTo>
                          <a:lnTo>
                            <a:pt x="606" y="858"/>
                          </a:lnTo>
                          <a:lnTo>
                            <a:pt x="613" y="836"/>
                          </a:lnTo>
                          <a:lnTo>
                            <a:pt x="615" y="784"/>
                          </a:lnTo>
                          <a:lnTo>
                            <a:pt x="623" y="775"/>
                          </a:lnTo>
                          <a:lnTo>
                            <a:pt x="633" y="759"/>
                          </a:lnTo>
                          <a:lnTo>
                            <a:pt x="636" y="741"/>
                          </a:lnTo>
                          <a:lnTo>
                            <a:pt x="640" y="712"/>
                          </a:lnTo>
                          <a:lnTo>
                            <a:pt x="636" y="683"/>
                          </a:lnTo>
                          <a:lnTo>
                            <a:pt x="630" y="663"/>
                          </a:lnTo>
                          <a:lnTo>
                            <a:pt x="622" y="650"/>
                          </a:lnTo>
                          <a:lnTo>
                            <a:pt x="605" y="618"/>
                          </a:lnTo>
                          <a:lnTo>
                            <a:pt x="588" y="590"/>
                          </a:lnTo>
                          <a:lnTo>
                            <a:pt x="574" y="550"/>
                          </a:lnTo>
                          <a:lnTo>
                            <a:pt x="575" y="449"/>
                          </a:lnTo>
                          <a:lnTo>
                            <a:pt x="581" y="409"/>
                          </a:lnTo>
                          <a:lnTo>
                            <a:pt x="586" y="364"/>
                          </a:lnTo>
                          <a:lnTo>
                            <a:pt x="586" y="335"/>
                          </a:lnTo>
                          <a:lnTo>
                            <a:pt x="585" y="300"/>
                          </a:lnTo>
                          <a:lnTo>
                            <a:pt x="579" y="268"/>
                          </a:lnTo>
                          <a:lnTo>
                            <a:pt x="576" y="241"/>
                          </a:lnTo>
                          <a:lnTo>
                            <a:pt x="569" y="210"/>
                          </a:lnTo>
                          <a:lnTo>
                            <a:pt x="551" y="151"/>
                          </a:lnTo>
                          <a:lnTo>
                            <a:pt x="535" y="115"/>
                          </a:lnTo>
                          <a:lnTo>
                            <a:pt x="496" y="69"/>
                          </a:lnTo>
                          <a:lnTo>
                            <a:pt x="473" y="59"/>
                          </a:lnTo>
                          <a:lnTo>
                            <a:pt x="473" y="46"/>
                          </a:lnTo>
                          <a:lnTo>
                            <a:pt x="466" y="35"/>
                          </a:lnTo>
                          <a:lnTo>
                            <a:pt x="457" y="26"/>
                          </a:lnTo>
                          <a:lnTo>
                            <a:pt x="443" y="18"/>
                          </a:lnTo>
                          <a:lnTo>
                            <a:pt x="426" y="11"/>
                          </a:lnTo>
                          <a:lnTo>
                            <a:pt x="406" y="6"/>
                          </a:lnTo>
                          <a:lnTo>
                            <a:pt x="389" y="3"/>
                          </a:lnTo>
                          <a:lnTo>
                            <a:pt x="355" y="0"/>
                          </a:lnTo>
                          <a:lnTo>
                            <a:pt x="331" y="0"/>
                          </a:lnTo>
                          <a:lnTo>
                            <a:pt x="296" y="3"/>
                          </a:lnTo>
                          <a:lnTo>
                            <a:pt x="276" y="10"/>
                          </a:lnTo>
                          <a:lnTo>
                            <a:pt x="259" y="18"/>
                          </a:lnTo>
                          <a:lnTo>
                            <a:pt x="242" y="29"/>
                          </a:lnTo>
                          <a:lnTo>
                            <a:pt x="228" y="38"/>
                          </a:lnTo>
                          <a:lnTo>
                            <a:pt x="211" y="54"/>
                          </a:lnTo>
                          <a:lnTo>
                            <a:pt x="197" y="69"/>
                          </a:lnTo>
                          <a:lnTo>
                            <a:pt x="186" y="75"/>
                          </a:lnTo>
                          <a:lnTo>
                            <a:pt x="173" y="79"/>
                          </a:lnTo>
                          <a:lnTo>
                            <a:pt x="164" y="79"/>
                          </a:lnTo>
                          <a:lnTo>
                            <a:pt x="156" y="74"/>
                          </a:lnTo>
                          <a:lnTo>
                            <a:pt x="150" y="61"/>
                          </a:lnTo>
                          <a:lnTo>
                            <a:pt x="149" y="74"/>
                          </a:lnTo>
                          <a:lnTo>
                            <a:pt x="149" y="85"/>
                          </a:lnTo>
                          <a:lnTo>
                            <a:pt x="140" y="83"/>
                          </a:lnTo>
                          <a:lnTo>
                            <a:pt x="132" y="79"/>
                          </a:lnTo>
                          <a:lnTo>
                            <a:pt x="137" y="90"/>
                          </a:lnTo>
                          <a:lnTo>
                            <a:pt x="129" y="98"/>
                          </a:lnTo>
                          <a:lnTo>
                            <a:pt x="120" y="95"/>
                          </a:lnTo>
                          <a:lnTo>
                            <a:pt x="116" y="90"/>
                          </a:lnTo>
                          <a:lnTo>
                            <a:pt x="113" y="82"/>
                          </a:lnTo>
                          <a:lnTo>
                            <a:pt x="116" y="71"/>
                          </a:lnTo>
                          <a:lnTo>
                            <a:pt x="126" y="62"/>
                          </a:lnTo>
                          <a:lnTo>
                            <a:pt x="112" y="66"/>
                          </a:lnTo>
                          <a:lnTo>
                            <a:pt x="99" y="71"/>
                          </a:lnTo>
                          <a:lnTo>
                            <a:pt x="91" y="80"/>
                          </a:lnTo>
                          <a:lnTo>
                            <a:pt x="85" y="91"/>
                          </a:lnTo>
                          <a:close/>
                        </a:path>
                      </a:pathLst>
                    </a:custGeom>
                    <a:solidFill>
                      <a:srgbClr val="7F3F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136" name="Freeform 81"/>
                  <p:cNvSpPr>
                    <a:spLocks/>
                  </p:cNvSpPr>
                  <p:nvPr/>
                </p:nvSpPr>
                <p:spPr bwMode="auto">
                  <a:xfrm>
                    <a:off x="5145" y="2635"/>
                    <a:ext cx="145" cy="344"/>
                  </a:xfrm>
                  <a:custGeom>
                    <a:avLst/>
                    <a:gdLst>
                      <a:gd name="T0" fmla="*/ 0 w 291"/>
                      <a:gd name="T1" fmla="*/ 1 h 687"/>
                      <a:gd name="T2" fmla="*/ 0 w 291"/>
                      <a:gd name="T3" fmla="*/ 0 h 687"/>
                      <a:gd name="T4" fmla="*/ 0 w 291"/>
                      <a:gd name="T5" fmla="*/ 1 h 687"/>
                      <a:gd name="T6" fmla="*/ 0 w 291"/>
                      <a:gd name="T7" fmla="*/ 1 h 687"/>
                      <a:gd name="T8" fmla="*/ 0 w 291"/>
                      <a:gd name="T9" fmla="*/ 1 h 687"/>
                      <a:gd name="T10" fmla="*/ 0 w 291"/>
                      <a:gd name="T11" fmla="*/ 1 h 687"/>
                      <a:gd name="T12" fmla="*/ 0 w 291"/>
                      <a:gd name="T13" fmla="*/ 1 h 687"/>
                      <a:gd name="T14" fmla="*/ 0 w 291"/>
                      <a:gd name="T15" fmla="*/ 1 h 687"/>
                      <a:gd name="T16" fmla="*/ 0 w 291"/>
                      <a:gd name="T17" fmla="*/ 1 h 687"/>
                      <a:gd name="T18" fmla="*/ 0 w 291"/>
                      <a:gd name="T19" fmla="*/ 1 h 687"/>
                      <a:gd name="T20" fmla="*/ 0 w 291"/>
                      <a:gd name="T21" fmla="*/ 1 h 687"/>
                      <a:gd name="T22" fmla="*/ 0 w 291"/>
                      <a:gd name="T23" fmla="*/ 1 h 687"/>
                      <a:gd name="T24" fmla="*/ 0 w 291"/>
                      <a:gd name="T25" fmla="*/ 1 h 687"/>
                      <a:gd name="T26" fmla="*/ 0 w 291"/>
                      <a:gd name="T27" fmla="*/ 1 h 687"/>
                      <a:gd name="T28" fmla="*/ 0 w 291"/>
                      <a:gd name="T29" fmla="*/ 1 h 687"/>
                      <a:gd name="T30" fmla="*/ 0 w 291"/>
                      <a:gd name="T31" fmla="*/ 1 h 687"/>
                      <a:gd name="T32" fmla="*/ 0 w 291"/>
                      <a:gd name="T33" fmla="*/ 1 h 687"/>
                      <a:gd name="T34" fmla="*/ 0 w 291"/>
                      <a:gd name="T35" fmla="*/ 1 h 687"/>
                      <a:gd name="T36" fmla="*/ 0 w 291"/>
                      <a:gd name="T37" fmla="*/ 1 h 687"/>
                      <a:gd name="T38" fmla="*/ 0 w 291"/>
                      <a:gd name="T39" fmla="*/ 1 h 687"/>
                      <a:gd name="T40" fmla="*/ 0 w 291"/>
                      <a:gd name="T41" fmla="*/ 1 h 687"/>
                      <a:gd name="T42" fmla="*/ 0 w 291"/>
                      <a:gd name="T43" fmla="*/ 1 h 687"/>
                      <a:gd name="T44" fmla="*/ 0 w 291"/>
                      <a:gd name="T45" fmla="*/ 1 h 687"/>
                      <a:gd name="T46" fmla="*/ 0 w 291"/>
                      <a:gd name="T47" fmla="*/ 1 h 687"/>
                      <a:gd name="T48" fmla="*/ 0 w 291"/>
                      <a:gd name="T49" fmla="*/ 1 h 687"/>
                      <a:gd name="T50" fmla="*/ 0 w 291"/>
                      <a:gd name="T51" fmla="*/ 1 h 687"/>
                      <a:gd name="T52" fmla="*/ 0 w 291"/>
                      <a:gd name="T53" fmla="*/ 1 h 687"/>
                      <a:gd name="T54" fmla="*/ 0 w 291"/>
                      <a:gd name="T55" fmla="*/ 1 h 687"/>
                      <a:gd name="T56" fmla="*/ 0 w 291"/>
                      <a:gd name="T57" fmla="*/ 1 h 687"/>
                      <a:gd name="T58" fmla="*/ 0 w 291"/>
                      <a:gd name="T59" fmla="*/ 1 h 687"/>
                      <a:gd name="T60" fmla="*/ 0 w 291"/>
                      <a:gd name="T61" fmla="*/ 1 h 687"/>
                      <a:gd name="T62" fmla="*/ 0 w 291"/>
                      <a:gd name="T63" fmla="*/ 1 h 687"/>
                      <a:gd name="T64" fmla="*/ 0 w 291"/>
                      <a:gd name="T65" fmla="*/ 1 h 687"/>
                      <a:gd name="T66" fmla="*/ 0 w 291"/>
                      <a:gd name="T67" fmla="*/ 1 h 687"/>
                      <a:gd name="T68" fmla="*/ 0 w 291"/>
                      <a:gd name="T69" fmla="*/ 1 h 687"/>
                      <a:gd name="T70" fmla="*/ 0 w 291"/>
                      <a:gd name="T71" fmla="*/ 1 h 687"/>
                      <a:gd name="T72" fmla="*/ 0 w 291"/>
                      <a:gd name="T73" fmla="*/ 1 h 687"/>
                      <a:gd name="T74" fmla="*/ 0 w 291"/>
                      <a:gd name="T75" fmla="*/ 1 h 687"/>
                      <a:gd name="T76" fmla="*/ 0 w 291"/>
                      <a:gd name="T77" fmla="*/ 1 h 687"/>
                      <a:gd name="T78" fmla="*/ 0 w 291"/>
                      <a:gd name="T79" fmla="*/ 1 h 687"/>
                      <a:gd name="T80" fmla="*/ 0 w 291"/>
                      <a:gd name="T81" fmla="*/ 1 h 687"/>
                      <a:gd name="T82" fmla="*/ 0 w 291"/>
                      <a:gd name="T83" fmla="*/ 1 h 687"/>
                      <a:gd name="T84" fmla="*/ 0 w 291"/>
                      <a:gd name="T85" fmla="*/ 1 h 687"/>
                      <a:gd name="T86" fmla="*/ 0 w 291"/>
                      <a:gd name="T87" fmla="*/ 1 h 687"/>
                      <a:gd name="T88" fmla="*/ 0 w 291"/>
                      <a:gd name="T89" fmla="*/ 1 h 687"/>
                      <a:gd name="T90" fmla="*/ 0 w 291"/>
                      <a:gd name="T91" fmla="*/ 1 h 687"/>
                      <a:gd name="T92" fmla="*/ 0 w 291"/>
                      <a:gd name="T93" fmla="*/ 1 h 687"/>
                      <a:gd name="T94" fmla="*/ 0 w 291"/>
                      <a:gd name="T95" fmla="*/ 1 h 687"/>
                      <a:gd name="T96" fmla="*/ 0 w 291"/>
                      <a:gd name="T97" fmla="*/ 1 h 68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91"/>
                      <a:gd name="T148" fmla="*/ 0 h 687"/>
                      <a:gd name="T149" fmla="*/ 291 w 291"/>
                      <a:gd name="T150" fmla="*/ 687 h 68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91" h="687">
                        <a:moveTo>
                          <a:pt x="51" y="52"/>
                        </a:moveTo>
                        <a:lnTo>
                          <a:pt x="32" y="42"/>
                        </a:lnTo>
                        <a:lnTo>
                          <a:pt x="22" y="28"/>
                        </a:lnTo>
                        <a:lnTo>
                          <a:pt x="0" y="0"/>
                        </a:lnTo>
                        <a:lnTo>
                          <a:pt x="3" y="21"/>
                        </a:lnTo>
                        <a:lnTo>
                          <a:pt x="12" y="44"/>
                        </a:lnTo>
                        <a:lnTo>
                          <a:pt x="23" y="61"/>
                        </a:lnTo>
                        <a:lnTo>
                          <a:pt x="43" y="84"/>
                        </a:lnTo>
                        <a:lnTo>
                          <a:pt x="71" y="105"/>
                        </a:lnTo>
                        <a:lnTo>
                          <a:pt x="109" y="137"/>
                        </a:lnTo>
                        <a:lnTo>
                          <a:pt x="148" y="190"/>
                        </a:lnTo>
                        <a:lnTo>
                          <a:pt x="148" y="217"/>
                        </a:lnTo>
                        <a:lnTo>
                          <a:pt x="149" y="233"/>
                        </a:lnTo>
                        <a:lnTo>
                          <a:pt x="159" y="243"/>
                        </a:lnTo>
                        <a:lnTo>
                          <a:pt x="172" y="246"/>
                        </a:lnTo>
                        <a:lnTo>
                          <a:pt x="177" y="236"/>
                        </a:lnTo>
                        <a:lnTo>
                          <a:pt x="183" y="220"/>
                        </a:lnTo>
                        <a:lnTo>
                          <a:pt x="182" y="203"/>
                        </a:lnTo>
                        <a:lnTo>
                          <a:pt x="182" y="186"/>
                        </a:lnTo>
                        <a:lnTo>
                          <a:pt x="183" y="164"/>
                        </a:lnTo>
                        <a:lnTo>
                          <a:pt x="189" y="151"/>
                        </a:lnTo>
                        <a:lnTo>
                          <a:pt x="199" y="145"/>
                        </a:lnTo>
                        <a:lnTo>
                          <a:pt x="210" y="145"/>
                        </a:lnTo>
                        <a:lnTo>
                          <a:pt x="226" y="154"/>
                        </a:lnTo>
                        <a:lnTo>
                          <a:pt x="237" y="175"/>
                        </a:lnTo>
                        <a:lnTo>
                          <a:pt x="241" y="194"/>
                        </a:lnTo>
                        <a:lnTo>
                          <a:pt x="243" y="220"/>
                        </a:lnTo>
                        <a:lnTo>
                          <a:pt x="241" y="244"/>
                        </a:lnTo>
                        <a:lnTo>
                          <a:pt x="238" y="275"/>
                        </a:lnTo>
                        <a:lnTo>
                          <a:pt x="224" y="329"/>
                        </a:lnTo>
                        <a:lnTo>
                          <a:pt x="159" y="411"/>
                        </a:lnTo>
                        <a:lnTo>
                          <a:pt x="156" y="442"/>
                        </a:lnTo>
                        <a:lnTo>
                          <a:pt x="160" y="509"/>
                        </a:lnTo>
                        <a:lnTo>
                          <a:pt x="162" y="551"/>
                        </a:lnTo>
                        <a:lnTo>
                          <a:pt x="152" y="572"/>
                        </a:lnTo>
                        <a:lnTo>
                          <a:pt x="143" y="592"/>
                        </a:lnTo>
                        <a:lnTo>
                          <a:pt x="139" y="608"/>
                        </a:lnTo>
                        <a:lnTo>
                          <a:pt x="136" y="634"/>
                        </a:lnTo>
                        <a:lnTo>
                          <a:pt x="142" y="653"/>
                        </a:lnTo>
                        <a:lnTo>
                          <a:pt x="156" y="674"/>
                        </a:lnTo>
                        <a:lnTo>
                          <a:pt x="177" y="687"/>
                        </a:lnTo>
                        <a:lnTo>
                          <a:pt x="199" y="685"/>
                        </a:lnTo>
                        <a:lnTo>
                          <a:pt x="211" y="674"/>
                        </a:lnTo>
                        <a:lnTo>
                          <a:pt x="210" y="653"/>
                        </a:lnTo>
                        <a:lnTo>
                          <a:pt x="199" y="629"/>
                        </a:lnTo>
                        <a:lnTo>
                          <a:pt x="189" y="599"/>
                        </a:lnTo>
                        <a:lnTo>
                          <a:pt x="213" y="624"/>
                        </a:lnTo>
                        <a:lnTo>
                          <a:pt x="233" y="631"/>
                        </a:lnTo>
                        <a:lnTo>
                          <a:pt x="258" y="636"/>
                        </a:lnTo>
                        <a:lnTo>
                          <a:pt x="288" y="637"/>
                        </a:lnTo>
                        <a:lnTo>
                          <a:pt x="269" y="624"/>
                        </a:lnTo>
                        <a:lnTo>
                          <a:pt x="237" y="599"/>
                        </a:lnTo>
                        <a:lnTo>
                          <a:pt x="213" y="584"/>
                        </a:lnTo>
                        <a:lnTo>
                          <a:pt x="197" y="560"/>
                        </a:lnTo>
                        <a:lnTo>
                          <a:pt x="193" y="533"/>
                        </a:lnTo>
                        <a:lnTo>
                          <a:pt x="200" y="520"/>
                        </a:lnTo>
                        <a:lnTo>
                          <a:pt x="224" y="546"/>
                        </a:lnTo>
                        <a:lnTo>
                          <a:pt x="244" y="555"/>
                        </a:lnTo>
                        <a:lnTo>
                          <a:pt x="213" y="520"/>
                        </a:lnTo>
                        <a:lnTo>
                          <a:pt x="206" y="493"/>
                        </a:lnTo>
                        <a:lnTo>
                          <a:pt x="223" y="503"/>
                        </a:lnTo>
                        <a:lnTo>
                          <a:pt x="251" y="535"/>
                        </a:lnTo>
                        <a:lnTo>
                          <a:pt x="271" y="543"/>
                        </a:lnTo>
                        <a:lnTo>
                          <a:pt x="264" y="530"/>
                        </a:lnTo>
                        <a:lnTo>
                          <a:pt x="240" y="491"/>
                        </a:lnTo>
                        <a:lnTo>
                          <a:pt x="234" y="475"/>
                        </a:lnTo>
                        <a:lnTo>
                          <a:pt x="227" y="453"/>
                        </a:lnTo>
                        <a:lnTo>
                          <a:pt x="228" y="432"/>
                        </a:lnTo>
                        <a:lnTo>
                          <a:pt x="227" y="405"/>
                        </a:lnTo>
                        <a:lnTo>
                          <a:pt x="237" y="368"/>
                        </a:lnTo>
                        <a:lnTo>
                          <a:pt x="255" y="417"/>
                        </a:lnTo>
                        <a:lnTo>
                          <a:pt x="278" y="434"/>
                        </a:lnTo>
                        <a:lnTo>
                          <a:pt x="262" y="409"/>
                        </a:lnTo>
                        <a:lnTo>
                          <a:pt x="248" y="357"/>
                        </a:lnTo>
                        <a:lnTo>
                          <a:pt x="268" y="376"/>
                        </a:lnTo>
                        <a:lnTo>
                          <a:pt x="291" y="393"/>
                        </a:lnTo>
                        <a:lnTo>
                          <a:pt x="277" y="358"/>
                        </a:lnTo>
                        <a:lnTo>
                          <a:pt x="267" y="320"/>
                        </a:lnTo>
                        <a:lnTo>
                          <a:pt x="257" y="283"/>
                        </a:lnTo>
                        <a:lnTo>
                          <a:pt x="251" y="260"/>
                        </a:lnTo>
                        <a:lnTo>
                          <a:pt x="251" y="201"/>
                        </a:lnTo>
                        <a:lnTo>
                          <a:pt x="248" y="156"/>
                        </a:lnTo>
                        <a:lnTo>
                          <a:pt x="243" y="132"/>
                        </a:lnTo>
                        <a:lnTo>
                          <a:pt x="221" y="119"/>
                        </a:lnTo>
                        <a:lnTo>
                          <a:pt x="193" y="121"/>
                        </a:lnTo>
                        <a:lnTo>
                          <a:pt x="168" y="101"/>
                        </a:lnTo>
                        <a:lnTo>
                          <a:pt x="138" y="73"/>
                        </a:lnTo>
                        <a:lnTo>
                          <a:pt x="155" y="100"/>
                        </a:lnTo>
                        <a:lnTo>
                          <a:pt x="173" y="132"/>
                        </a:lnTo>
                        <a:lnTo>
                          <a:pt x="124" y="79"/>
                        </a:lnTo>
                        <a:lnTo>
                          <a:pt x="141" y="121"/>
                        </a:lnTo>
                        <a:lnTo>
                          <a:pt x="112" y="100"/>
                        </a:lnTo>
                        <a:lnTo>
                          <a:pt x="135" y="137"/>
                        </a:lnTo>
                        <a:lnTo>
                          <a:pt x="105" y="116"/>
                        </a:lnTo>
                        <a:lnTo>
                          <a:pt x="87" y="85"/>
                        </a:lnTo>
                        <a:lnTo>
                          <a:pt x="66" y="55"/>
                        </a:lnTo>
                        <a:lnTo>
                          <a:pt x="43" y="18"/>
                        </a:lnTo>
                        <a:lnTo>
                          <a:pt x="51" y="52"/>
                        </a:lnTo>
                        <a:close/>
                      </a:path>
                    </a:pathLst>
                  </a:custGeom>
                  <a:solidFill>
                    <a:srgbClr val="5F3F1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101" name="Group 82"/>
                <p:cNvGrpSpPr>
                  <a:grpSpLocks/>
                </p:cNvGrpSpPr>
                <p:nvPr/>
              </p:nvGrpSpPr>
              <p:grpSpPr bwMode="auto">
                <a:xfrm>
                  <a:off x="5047" y="2709"/>
                  <a:ext cx="125" cy="172"/>
                  <a:chOff x="5047" y="2709"/>
                  <a:chExt cx="125" cy="172"/>
                </a:xfrm>
              </p:grpSpPr>
              <p:grpSp>
                <p:nvGrpSpPr>
                  <p:cNvPr id="105" name="Group 83"/>
                  <p:cNvGrpSpPr>
                    <a:grpSpLocks/>
                  </p:cNvGrpSpPr>
                  <p:nvPr/>
                </p:nvGrpSpPr>
                <p:grpSpPr bwMode="auto">
                  <a:xfrm>
                    <a:off x="5058" y="2720"/>
                    <a:ext cx="77" cy="122"/>
                    <a:chOff x="5058" y="2720"/>
                    <a:chExt cx="77" cy="122"/>
                  </a:xfrm>
                </p:grpSpPr>
                <p:sp>
                  <p:nvSpPr>
                    <p:cNvPr id="132" name="Freeform 84"/>
                    <p:cNvSpPr>
                      <a:spLocks/>
                    </p:cNvSpPr>
                    <p:nvPr/>
                  </p:nvSpPr>
                  <p:spPr bwMode="auto">
                    <a:xfrm>
                      <a:off x="5058" y="2724"/>
                      <a:ext cx="27" cy="67"/>
                    </a:xfrm>
                    <a:custGeom>
                      <a:avLst/>
                      <a:gdLst>
                        <a:gd name="T0" fmla="*/ 1 w 54"/>
                        <a:gd name="T1" fmla="*/ 0 h 134"/>
                        <a:gd name="T2" fmla="*/ 1 w 54"/>
                        <a:gd name="T3" fmla="*/ 1 h 134"/>
                        <a:gd name="T4" fmla="*/ 1 w 54"/>
                        <a:gd name="T5" fmla="*/ 1 h 134"/>
                        <a:gd name="T6" fmla="*/ 1 w 54"/>
                        <a:gd name="T7" fmla="*/ 1 h 134"/>
                        <a:gd name="T8" fmla="*/ 0 w 54"/>
                        <a:gd name="T9" fmla="*/ 1 h 134"/>
                        <a:gd name="T10" fmla="*/ 1 w 54"/>
                        <a:gd name="T11" fmla="*/ 1 h 134"/>
                        <a:gd name="T12" fmla="*/ 1 w 54"/>
                        <a:gd name="T13" fmla="*/ 1 h 134"/>
                        <a:gd name="T14" fmla="*/ 1 w 54"/>
                        <a:gd name="T15" fmla="*/ 1 h 134"/>
                        <a:gd name="T16" fmla="*/ 1 w 54"/>
                        <a:gd name="T17" fmla="*/ 1 h 134"/>
                        <a:gd name="T18" fmla="*/ 1 w 54"/>
                        <a:gd name="T19" fmla="*/ 1 h 134"/>
                        <a:gd name="T20" fmla="*/ 1 w 54"/>
                        <a:gd name="T21" fmla="*/ 1 h 134"/>
                        <a:gd name="T22" fmla="*/ 1 w 54"/>
                        <a:gd name="T23" fmla="*/ 1 h 134"/>
                        <a:gd name="T24" fmla="*/ 1 w 54"/>
                        <a:gd name="T25" fmla="*/ 1 h 134"/>
                        <a:gd name="T26" fmla="*/ 1 w 54"/>
                        <a:gd name="T27" fmla="*/ 1 h 134"/>
                        <a:gd name="T28" fmla="*/ 1 w 54"/>
                        <a:gd name="T29" fmla="*/ 1 h 134"/>
                        <a:gd name="T30" fmla="*/ 1 w 54"/>
                        <a:gd name="T31" fmla="*/ 0 h 13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4"/>
                        <a:gd name="T49" fmla="*/ 0 h 134"/>
                        <a:gd name="T50" fmla="*/ 54 w 54"/>
                        <a:gd name="T51" fmla="*/ 134 h 13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4" h="134">
                          <a:moveTo>
                            <a:pt x="33" y="0"/>
                          </a:moveTo>
                          <a:lnTo>
                            <a:pt x="34" y="13"/>
                          </a:lnTo>
                          <a:lnTo>
                            <a:pt x="29" y="25"/>
                          </a:lnTo>
                          <a:lnTo>
                            <a:pt x="23" y="29"/>
                          </a:lnTo>
                          <a:lnTo>
                            <a:pt x="0" y="33"/>
                          </a:lnTo>
                          <a:lnTo>
                            <a:pt x="23" y="36"/>
                          </a:lnTo>
                          <a:lnTo>
                            <a:pt x="37" y="39"/>
                          </a:lnTo>
                          <a:lnTo>
                            <a:pt x="46" y="49"/>
                          </a:lnTo>
                          <a:lnTo>
                            <a:pt x="48" y="61"/>
                          </a:lnTo>
                          <a:lnTo>
                            <a:pt x="53" y="84"/>
                          </a:lnTo>
                          <a:lnTo>
                            <a:pt x="50" y="134"/>
                          </a:lnTo>
                          <a:lnTo>
                            <a:pt x="54" y="74"/>
                          </a:lnTo>
                          <a:lnTo>
                            <a:pt x="53" y="49"/>
                          </a:lnTo>
                          <a:lnTo>
                            <a:pt x="53" y="23"/>
                          </a:lnTo>
                          <a:lnTo>
                            <a:pt x="50" y="8"/>
                          </a:lnTo>
                          <a:lnTo>
                            <a:pt x="33" y="0"/>
                          </a:lnTo>
                          <a:close/>
                        </a:path>
                      </a:pathLst>
                    </a:custGeom>
                    <a:solidFill>
                      <a:srgbClr val="FF7F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3" name="Freeform 85"/>
                    <p:cNvSpPr>
                      <a:spLocks/>
                    </p:cNvSpPr>
                    <p:nvPr/>
                  </p:nvSpPr>
                  <p:spPr bwMode="auto">
                    <a:xfrm>
                      <a:off x="5080" y="2816"/>
                      <a:ext cx="33" cy="26"/>
                    </a:xfrm>
                    <a:custGeom>
                      <a:avLst/>
                      <a:gdLst>
                        <a:gd name="T0" fmla="*/ 0 w 65"/>
                        <a:gd name="T1" fmla="*/ 0 h 53"/>
                        <a:gd name="T2" fmla="*/ 1 w 65"/>
                        <a:gd name="T3" fmla="*/ 0 h 53"/>
                        <a:gd name="T4" fmla="*/ 1 w 65"/>
                        <a:gd name="T5" fmla="*/ 0 h 53"/>
                        <a:gd name="T6" fmla="*/ 1 w 65"/>
                        <a:gd name="T7" fmla="*/ 0 h 53"/>
                        <a:gd name="T8" fmla="*/ 1 w 65"/>
                        <a:gd name="T9" fmla="*/ 0 h 53"/>
                        <a:gd name="T10" fmla="*/ 1 w 65"/>
                        <a:gd name="T11" fmla="*/ 0 h 53"/>
                        <a:gd name="T12" fmla="*/ 1 w 65"/>
                        <a:gd name="T13" fmla="*/ 0 h 53"/>
                        <a:gd name="T14" fmla="*/ 1 w 65"/>
                        <a:gd name="T15" fmla="*/ 0 h 53"/>
                        <a:gd name="T16" fmla="*/ 1 w 65"/>
                        <a:gd name="T17" fmla="*/ 0 h 53"/>
                        <a:gd name="T18" fmla="*/ 1 w 65"/>
                        <a:gd name="T19" fmla="*/ 0 h 53"/>
                        <a:gd name="T20" fmla="*/ 1 w 65"/>
                        <a:gd name="T21" fmla="*/ 0 h 53"/>
                        <a:gd name="T22" fmla="*/ 1 w 65"/>
                        <a:gd name="T23" fmla="*/ 0 h 53"/>
                        <a:gd name="T24" fmla="*/ 1 w 65"/>
                        <a:gd name="T25" fmla="*/ 0 h 53"/>
                        <a:gd name="T26" fmla="*/ 1 w 65"/>
                        <a:gd name="T27" fmla="*/ 0 h 53"/>
                        <a:gd name="T28" fmla="*/ 1 w 65"/>
                        <a:gd name="T29" fmla="*/ 0 h 53"/>
                        <a:gd name="T30" fmla="*/ 1 w 65"/>
                        <a:gd name="T31" fmla="*/ 0 h 53"/>
                        <a:gd name="T32" fmla="*/ 1 w 65"/>
                        <a:gd name="T33" fmla="*/ 0 h 53"/>
                        <a:gd name="T34" fmla="*/ 0 w 65"/>
                        <a:gd name="T35" fmla="*/ 0 h 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5"/>
                        <a:gd name="T55" fmla="*/ 0 h 53"/>
                        <a:gd name="T56" fmla="*/ 65 w 65"/>
                        <a:gd name="T57" fmla="*/ 53 h 5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5" h="53">
                          <a:moveTo>
                            <a:pt x="0" y="0"/>
                          </a:moveTo>
                          <a:lnTo>
                            <a:pt x="5" y="5"/>
                          </a:lnTo>
                          <a:lnTo>
                            <a:pt x="17" y="8"/>
                          </a:lnTo>
                          <a:lnTo>
                            <a:pt x="24" y="8"/>
                          </a:lnTo>
                          <a:lnTo>
                            <a:pt x="36" y="7"/>
                          </a:lnTo>
                          <a:lnTo>
                            <a:pt x="45" y="4"/>
                          </a:lnTo>
                          <a:lnTo>
                            <a:pt x="55" y="5"/>
                          </a:lnTo>
                          <a:lnTo>
                            <a:pt x="65" y="15"/>
                          </a:lnTo>
                          <a:lnTo>
                            <a:pt x="49" y="16"/>
                          </a:lnTo>
                          <a:lnTo>
                            <a:pt x="43" y="18"/>
                          </a:lnTo>
                          <a:lnTo>
                            <a:pt x="41" y="29"/>
                          </a:lnTo>
                          <a:lnTo>
                            <a:pt x="38" y="53"/>
                          </a:lnTo>
                          <a:lnTo>
                            <a:pt x="36" y="29"/>
                          </a:lnTo>
                          <a:lnTo>
                            <a:pt x="35" y="16"/>
                          </a:lnTo>
                          <a:lnTo>
                            <a:pt x="22" y="20"/>
                          </a:lnTo>
                          <a:lnTo>
                            <a:pt x="11" y="18"/>
                          </a:lnTo>
                          <a:lnTo>
                            <a:pt x="4" y="8"/>
                          </a:lnTo>
                          <a:lnTo>
                            <a:pt x="0" y="0"/>
                          </a:lnTo>
                          <a:close/>
                        </a:path>
                      </a:pathLst>
                    </a:custGeom>
                    <a:solidFill>
                      <a:srgbClr val="FF7F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4" name="Freeform 86"/>
                    <p:cNvSpPr>
                      <a:spLocks/>
                    </p:cNvSpPr>
                    <p:nvPr/>
                  </p:nvSpPr>
                  <p:spPr bwMode="auto">
                    <a:xfrm>
                      <a:off x="5119" y="2720"/>
                      <a:ext cx="16" cy="19"/>
                    </a:xfrm>
                    <a:custGeom>
                      <a:avLst/>
                      <a:gdLst>
                        <a:gd name="T0" fmla="*/ 0 w 33"/>
                        <a:gd name="T1" fmla="*/ 0 h 39"/>
                        <a:gd name="T2" fmla="*/ 0 w 33"/>
                        <a:gd name="T3" fmla="*/ 0 h 39"/>
                        <a:gd name="T4" fmla="*/ 0 w 33"/>
                        <a:gd name="T5" fmla="*/ 0 h 39"/>
                        <a:gd name="T6" fmla="*/ 0 w 33"/>
                        <a:gd name="T7" fmla="*/ 0 h 39"/>
                        <a:gd name="T8" fmla="*/ 0 w 33"/>
                        <a:gd name="T9" fmla="*/ 0 h 39"/>
                        <a:gd name="T10" fmla="*/ 0 w 33"/>
                        <a:gd name="T11" fmla="*/ 0 h 39"/>
                        <a:gd name="T12" fmla="*/ 0 w 33"/>
                        <a:gd name="T13" fmla="*/ 0 h 39"/>
                        <a:gd name="T14" fmla="*/ 0 w 33"/>
                        <a:gd name="T15" fmla="*/ 0 h 39"/>
                        <a:gd name="T16" fmla="*/ 0 w 33"/>
                        <a:gd name="T17" fmla="*/ 0 h 39"/>
                        <a:gd name="T18" fmla="*/ 0 w 33"/>
                        <a:gd name="T19" fmla="*/ 0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39"/>
                        <a:gd name="T32" fmla="*/ 33 w 33"/>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39">
                          <a:moveTo>
                            <a:pt x="17" y="0"/>
                          </a:moveTo>
                          <a:lnTo>
                            <a:pt x="15" y="7"/>
                          </a:lnTo>
                          <a:lnTo>
                            <a:pt x="15" y="16"/>
                          </a:lnTo>
                          <a:lnTo>
                            <a:pt x="17" y="23"/>
                          </a:lnTo>
                          <a:lnTo>
                            <a:pt x="33" y="39"/>
                          </a:lnTo>
                          <a:lnTo>
                            <a:pt x="15" y="39"/>
                          </a:lnTo>
                          <a:lnTo>
                            <a:pt x="5" y="28"/>
                          </a:lnTo>
                          <a:lnTo>
                            <a:pt x="2" y="21"/>
                          </a:lnTo>
                          <a:lnTo>
                            <a:pt x="0" y="7"/>
                          </a:lnTo>
                          <a:lnTo>
                            <a:pt x="17" y="0"/>
                          </a:lnTo>
                          <a:close/>
                        </a:path>
                      </a:pathLst>
                    </a:custGeom>
                    <a:solidFill>
                      <a:srgbClr val="FF7F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106" name="Group 87"/>
                  <p:cNvGrpSpPr>
                    <a:grpSpLocks/>
                  </p:cNvGrpSpPr>
                  <p:nvPr/>
                </p:nvGrpSpPr>
                <p:grpSpPr bwMode="auto">
                  <a:xfrm>
                    <a:off x="5047" y="2709"/>
                    <a:ext cx="125" cy="54"/>
                    <a:chOff x="5047" y="2709"/>
                    <a:chExt cx="125" cy="54"/>
                  </a:xfrm>
                </p:grpSpPr>
                <p:grpSp>
                  <p:nvGrpSpPr>
                    <p:cNvPr id="117" name="Group 88"/>
                    <p:cNvGrpSpPr>
                      <a:grpSpLocks/>
                    </p:cNvGrpSpPr>
                    <p:nvPr/>
                  </p:nvGrpSpPr>
                  <p:grpSpPr bwMode="auto">
                    <a:xfrm>
                      <a:off x="5052" y="2709"/>
                      <a:ext cx="116" cy="22"/>
                      <a:chOff x="5052" y="2709"/>
                      <a:chExt cx="116" cy="22"/>
                    </a:xfrm>
                  </p:grpSpPr>
                  <p:sp>
                    <p:nvSpPr>
                      <p:cNvPr id="130" name="Freeform 89"/>
                      <p:cNvSpPr>
                        <a:spLocks/>
                      </p:cNvSpPr>
                      <p:nvPr/>
                    </p:nvSpPr>
                    <p:spPr bwMode="auto">
                      <a:xfrm>
                        <a:off x="5106" y="2711"/>
                        <a:ext cx="62" cy="19"/>
                      </a:xfrm>
                      <a:custGeom>
                        <a:avLst/>
                        <a:gdLst>
                          <a:gd name="T0" fmla="*/ 0 w 124"/>
                          <a:gd name="T1" fmla="*/ 1 h 37"/>
                          <a:gd name="T2" fmla="*/ 1 w 124"/>
                          <a:gd name="T3" fmla="*/ 1 h 37"/>
                          <a:gd name="T4" fmla="*/ 1 w 124"/>
                          <a:gd name="T5" fmla="*/ 1 h 37"/>
                          <a:gd name="T6" fmla="*/ 1 w 124"/>
                          <a:gd name="T7" fmla="*/ 1 h 37"/>
                          <a:gd name="T8" fmla="*/ 1 w 124"/>
                          <a:gd name="T9" fmla="*/ 0 h 37"/>
                          <a:gd name="T10" fmla="*/ 1 w 124"/>
                          <a:gd name="T11" fmla="*/ 0 h 37"/>
                          <a:gd name="T12" fmla="*/ 1 w 124"/>
                          <a:gd name="T13" fmla="*/ 1 h 37"/>
                          <a:gd name="T14" fmla="*/ 1 w 124"/>
                          <a:gd name="T15" fmla="*/ 1 h 37"/>
                          <a:gd name="T16" fmla="*/ 1 w 124"/>
                          <a:gd name="T17" fmla="*/ 1 h 37"/>
                          <a:gd name="T18" fmla="*/ 1 w 124"/>
                          <a:gd name="T19" fmla="*/ 1 h 37"/>
                          <a:gd name="T20" fmla="*/ 1 w 124"/>
                          <a:gd name="T21" fmla="*/ 1 h 37"/>
                          <a:gd name="T22" fmla="*/ 1 w 124"/>
                          <a:gd name="T23" fmla="*/ 1 h 37"/>
                          <a:gd name="T24" fmla="*/ 1 w 124"/>
                          <a:gd name="T25" fmla="*/ 1 h 37"/>
                          <a:gd name="T26" fmla="*/ 1 w 124"/>
                          <a:gd name="T27" fmla="*/ 1 h 37"/>
                          <a:gd name="T28" fmla="*/ 1 w 124"/>
                          <a:gd name="T29" fmla="*/ 1 h 37"/>
                          <a:gd name="T30" fmla="*/ 1 w 124"/>
                          <a:gd name="T31" fmla="*/ 1 h 37"/>
                          <a:gd name="T32" fmla="*/ 1 w 124"/>
                          <a:gd name="T33" fmla="*/ 1 h 37"/>
                          <a:gd name="T34" fmla="*/ 1 w 124"/>
                          <a:gd name="T35" fmla="*/ 1 h 37"/>
                          <a:gd name="T36" fmla="*/ 0 w 124"/>
                          <a:gd name="T37" fmla="*/ 1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4"/>
                          <a:gd name="T58" fmla="*/ 0 h 37"/>
                          <a:gd name="T59" fmla="*/ 124 w 124"/>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4" h="37">
                            <a:moveTo>
                              <a:pt x="0" y="24"/>
                            </a:moveTo>
                            <a:lnTo>
                              <a:pt x="8" y="14"/>
                            </a:lnTo>
                            <a:lnTo>
                              <a:pt x="19" y="6"/>
                            </a:lnTo>
                            <a:lnTo>
                              <a:pt x="33" y="1"/>
                            </a:lnTo>
                            <a:lnTo>
                              <a:pt x="48" y="0"/>
                            </a:lnTo>
                            <a:lnTo>
                              <a:pt x="62" y="0"/>
                            </a:lnTo>
                            <a:lnTo>
                              <a:pt x="80" y="3"/>
                            </a:lnTo>
                            <a:lnTo>
                              <a:pt x="99" y="11"/>
                            </a:lnTo>
                            <a:lnTo>
                              <a:pt x="124" y="19"/>
                            </a:lnTo>
                            <a:lnTo>
                              <a:pt x="104" y="19"/>
                            </a:lnTo>
                            <a:lnTo>
                              <a:pt x="83" y="17"/>
                            </a:lnTo>
                            <a:lnTo>
                              <a:pt x="66" y="16"/>
                            </a:lnTo>
                            <a:lnTo>
                              <a:pt x="53" y="19"/>
                            </a:lnTo>
                            <a:lnTo>
                              <a:pt x="42" y="24"/>
                            </a:lnTo>
                            <a:lnTo>
                              <a:pt x="32" y="32"/>
                            </a:lnTo>
                            <a:lnTo>
                              <a:pt x="24" y="37"/>
                            </a:lnTo>
                            <a:lnTo>
                              <a:pt x="14" y="37"/>
                            </a:lnTo>
                            <a:lnTo>
                              <a:pt x="4" y="33"/>
                            </a:lnTo>
                            <a:lnTo>
                              <a:pt x="0"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1" name="Freeform 90"/>
                      <p:cNvSpPr>
                        <a:spLocks/>
                      </p:cNvSpPr>
                      <p:nvPr/>
                    </p:nvSpPr>
                    <p:spPr bwMode="auto">
                      <a:xfrm>
                        <a:off x="5052" y="2709"/>
                        <a:ext cx="31" cy="22"/>
                      </a:xfrm>
                      <a:custGeom>
                        <a:avLst/>
                        <a:gdLst>
                          <a:gd name="T0" fmla="*/ 0 w 62"/>
                          <a:gd name="T1" fmla="*/ 0 h 45"/>
                          <a:gd name="T2" fmla="*/ 0 w 62"/>
                          <a:gd name="T3" fmla="*/ 0 h 45"/>
                          <a:gd name="T4" fmla="*/ 1 w 62"/>
                          <a:gd name="T5" fmla="*/ 0 h 45"/>
                          <a:gd name="T6" fmla="*/ 1 w 62"/>
                          <a:gd name="T7" fmla="*/ 0 h 45"/>
                          <a:gd name="T8" fmla="*/ 1 w 62"/>
                          <a:gd name="T9" fmla="*/ 0 h 45"/>
                          <a:gd name="T10" fmla="*/ 1 w 62"/>
                          <a:gd name="T11" fmla="*/ 0 h 45"/>
                          <a:gd name="T12" fmla="*/ 1 w 62"/>
                          <a:gd name="T13" fmla="*/ 0 h 45"/>
                          <a:gd name="T14" fmla="*/ 1 w 62"/>
                          <a:gd name="T15" fmla="*/ 0 h 45"/>
                          <a:gd name="T16" fmla="*/ 1 w 62"/>
                          <a:gd name="T17" fmla="*/ 0 h 45"/>
                          <a:gd name="T18" fmla="*/ 1 w 62"/>
                          <a:gd name="T19" fmla="*/ 0 h 45"/>
                          <a:gd name="T20" fmla="*/ 1 w 62"/>
                          <a:gd name="T21" fmla="*/ 0 h 45"/>
                          <a:gd name="T22" fmla="*/ 1 w 62"/>
                          <a:gd name="T23" fmla="*/ 0 h 45"/>
                          <a:gd name="T24" fmla="*/ 1 w 62"/>
                          <a:gd name="T25" fmla="*/ 0 h 45"/>
                          <a:gd name="T26" fmla="*/ 0 w 62"/>
                          <a:gd name="T27" fmla="*/ 0 h 4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
                          <a:gd name="T43" fmla="*/ 0 h 45"/>
                          <a:gd name="T44" fmla="*/ 62 w 62"/>
                          <a:gd name="T45" fmla="*/ 45 h 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 h="45">
                            <a:moveTo>
                              <a:pt x="0" y="0"/>
                            </a:moveTo>
                            <a:lnTo>
                              <a:pt x="0" y="6"/>
                            </a:lnTo>
                            <a:lnTo>
                              <a:pt x="14" y="10"/>
                            </a:lnTo>
                            <a:lnTo>
                              <a:pt x="25" y="21"/>
                            </a:lnTo>
                            <a:lnTo>
                              <a:pt x="32" y="30"/>
                            </a:lnTo>
                            <a:lnTo>
                              <a:pt x="40" y="40"/>
                            </a:lnTo>
                            <a:lnTo>
                              <a:pt x="49" y="45"/>
                            </a:lnTo>
                            <a:lnTo>
                              <a:pt x="59" y="43"/>
                            </a:lnTo>
                            <a:lnTo>
                              <a:pt x="62" y="32"/>
                            </a:lnTo>
                            <a:lnTo>
                              <a:pt x="58" y="24"/>
                            </a:lnTo>
                            <a:lnTo>
                              <a:pt x="45" y="16"/>
                            </a:lnTo>
                            <a:lnTo>
                              <a:pt x="38" y="10"/>
                            </a:lnTo>
                            <a:lnTo>
                              <a:pt x="25" y="5"/>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118" name="Freeform 91"/>
                    <p:cNvSpPr>
                      <a:spLocks/>
                    </p:cNvSpPr>
                    <p:nvPr/>
                  </p:nvSpPr>
                  <p:spPr bwMode="auto">
                    <a:xfrm>
                      <a:off x="5118" y="2738"/>
                      <a:ext cx="45" cy="17"/>
                    </a:xfrm>
                    <a:custGeom>
                      <a:avLst/>
                      <a:gdLst>
                        <a:gd name="T0" fmla="*/ 0 w 89"/>
                        <a:gd name="T1" fmla="*/ 1 h 33"/>
                        <a:gd name="T2" fmla="*/ 1 w 89"/>
                        <a:gd name="T3" fmla="*/ 1 h 33"/>
                        <a:gd name="T4" fmla="*/ 1 w 89"/>
                        <a:gd name="T5" fmla="*/ 1 h 33"/>
                        <a:gd name="T6" fmla="*/ 1 w 89"/>
                        <a:gd name="T7" fmla="*/ 1 h 33"/>
                        <a:gd name="T8" fmla="*/ 1 w 89"/>
                        <a:gd name="T9" fmla="*/ 1 h 33"/>
                        <a:gd name="T10" fmla="*/ 1 w 89"/>
                        <a:gd name="T11" fmla="*/ 1 h 33"/>
                        <a:gd name="T12" fmla="*/ 1 w 89"/>
                        <a:gd name="T13" fmla="*/ 1 h 33"/>
                        <a:gd name="T14" fmla="*/ 1 w 89"/>
                        <a:gd name="T15" fmla="*/ 1 h 33"/>
                        <a:gd name="T16" fmla="*/ 1 w 89"/>
                        <a:gd name="T17" fmla="*/ 1 h 33"/>
                        <a:gd name="T18" fmla="*/ 1 w 89"/>
                        <a:gd name="T19" fmla="*/ 1 h 33"/>
                        <a:gd name="T20" fmla="*/ 1 w 89"/>
                        <a:gd name="T21" fmla="*/ 1 h 33"/>
                        <a:gd name="T22" fmla="*/ 1 w 89"/>
                        <a:gd name="T23" fmla="*/ 0 h 33"/>
                        <a:gd name="T24" fmla="*/ 0 w 89"/>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9"/>
                        <a:gd name="T40" fmla="*/ 0 h 33"/>
                        <a:gd name="T41" fmla="*/ 89 w 89"/>
                        <a:gd name="T42" fmla="*/ 33 h 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9" h="33">
                          <a:moveTo>
                            <a:pt x="0" y="9"/>
                          </a:moveTo>
                          <a:lnTo>
                            <a:pt x="4" y="22"/>
                          </a:lnTo>
                          <a:lnTo>
                            <a:pt x="6" y="27"/>
                          </a:lnTo>
                          <a:lnTo>
                            <a:pt x="10" y="30"/>
                          </a:lnTo>
                          <a:lnTo>
                            <a:pt x="24" y="33"/>
                          </a:lnTo>
                          <a:lnTo>
                            <a:pt x="41" y="33"/>
                          </a:lnTo>
                          <a:lnTo>
                            <a:pt x="54" y="30"/>
                          </a:lnTo>
                          <a:lnTo>
                            <a:pt x="68" y="24"/>
                          </a:lnTo>
                          <a:lnTo>
                            <a:pt x="89" y="9"/>
                          </a:lnTo>
                          <a:lnTo>
                            <a:pt x="57" y="6"/>
                          </a:lnTo>
                          <a:lnTo>
                            <a:pt x="30" y="1"/>
                          </a:lnTo>
                          <a:lnTo>
                            <a:pt x="14" y="0"/>
                          </a:lnTo>
                          <a:lnTo>
                            <a:pt x="0"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9" name="Freeform 92"/>
                    <p:cNvSpPr>
                      <a:spLocks/>
                    </p:cNvSpPr>
                    <p:nvPr/>
                  </p:nvSpPr>
                  <p:spPr bwMode="auto">
                    <a:xfrm>
                      <a:off x="5065" y="2741"/>
                      <a:ext cx="13" cy="16"/>
                    </a:xfrm>
                    <a:custGeom>
                      <a:avLst/>
                      <a:gdLst>
                        <a:gd name="T0" fmla="*/ 0 w 27"/>
                        <a:gd name="T1" fmla="*/ 0 h 32"/>
                        <a:gd name="T2" fmla="*/ 0 w 27"/>
                        <a:gd name="T3" fmla="*/ 1 h 32"/>
                        <a:gd name="T4" fmla="*/ 0 w 27"/>
                        <a:gd name="T5" fmla="*/ 1 h 32"/>
                        <a:gd name="T6" fmla="*/ 0 w 27"/>
                        <a:gd name="T7" fmla="*/ 1 h 32"/>
                        <a:gd name="T8" fmla="*/ 0 w 27"/>
                        <a:gd name="T9" fmla="*/ 1 h 32"/>
                        <a:gd name="T10" fmla="*/ 0 w 27"/>
                        <a:gd name="T11" fmla="*/ 1 h 32"/>
                        <a:gd name="T12" fmla="*/ 0 w 27"/>
                        <a:gd name="T13" fmla="*/ 0 h 32"/>
                        <a:gd name="T14" fmla="*/ 0 60000 65536"/>
                        <a:gd name="T15" fmla="*/ 0 60000 65536"/>
                        <a:gd name="T16" fmla="*/ 0 60000 65536"/>
                        <a:gd name="T17" fmla="*/ 0 60000 65536"/>
                        <a:gd name="T18" fmla="*/ 0 60000 65536"/>
                        <a:gd name="T19" fmla="*/ 0 60000 65536"/>
                        <a:gd name="T20" fmla="*/ 0 60000 65536"/>
                        <a:gd name="T21" fmla="*/ 0 w 27"/>
                        <a:gd name="T22" fmla="*/ 0 h 32"/>
                        <a:gd name="T23" fmla="*/ 27 w 27"/>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32">
                          <a:moveTo>
                            <a:pt x="2" y="0"/>
                          </a:moveTo>
                          <a:lnTo>
                            <a:pt x="22" y="3"/>
                          </a:lnTo>
                          <a:lnTo>
                            <a:pt x="26" y="16"/>
                          </a:lnTo>
                          <a:lnTo>
                            <a:pt x="27" y="32"/>
                          </a:lnTo>
                          <a:lnTo>
                            <a:pt x="10" y="29"/>
                          </a:lnTo>
                          <a:lnTo>
                            <a:pt x="0" y="27"/>
                          </a:lnTo>
                          <a:lnTo>
                            <a:pt x="2"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120" name="Group 93"/>
                    <p:cNvGrpSpPr>
                      <a:grpSpLocks/>
                    </p:cNvGrpSpPr>
                    <p:nvPr/>
                  </p:nvGrpSpPr>
                  <p:grpSpPr bwMode="auto">
                    <a:xfrm>
                      <a:off x="5121" y="2737"/>
                      <a:ext cx="32" cy="23"/>
                      <a:chOff x="5121" y="2737"/>
                      <a:chExt cx="32" cy="23"/>
                    </a:xfrm>
                  </p:grpSpPr>
                  <p:sp>
                    <p:nvSpPr>
                      <p:cNvPr id="128" name="Oval 94"/>
                      <p:cNvSpPr>
                        <a:spLocks noChangeArrowheads="1"/>
                      </p:cNvSpPr>
                      <p:nvPr/>
                    </p:nvSpPr>
                    <p:spPr bwMode="auto">
                      <a:xfrm>
                        <a:off x="5121" y="2737"/>
                        <a:ext cx="32" cy="23"/>
                      </a:xfrm>
                      <a:prstGeom prst="ellipse">
                        <a:avLst/>
                      </a:prstGeom>
                      <a:solidFill>
                        <a:srgbClr val="7F3F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129" name="Oval 95"/>
                      <p:cNvSpPr>
                        <a:spLocks noChangeArrowheads="1"/>
                      </p:cNvSpPr>
                      <p:nvPr/>
                    </p:nvSpPr>
                    <p:spPr bwMode="auto">
                      <a:xfrm>
                        <a:off x="5126" y="2741"/>
                        <a:ext cx="17" cy="1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endParaRPr lang="en-US" altLang="en-US"/>
                      </a:p>
                    </p:txBody>
                  </p:sp>
                </p:grpSp>
                <p:sp>
                  <p:nvSpPr>
                    <p:cNvPr id="121" name="Oval 96"/>
                    <p:cNvSpPr>
                      <a:spLocks noChangeArrowheads="1"/>
                    </p:cNvSpPr>
                    <p:nvPr/>
                  </p:nvSpPr>
                  <p:spPr bwMode="auto">
                    <a:xfrm>
                      <a:off x="5124" y="2740"/>
                      <a:ext cx="9" cy="9"/>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endParaRPr lang="en-US" altLang="en-US"/>
                    </a:p>
                  </p:txBody>
                </p:sp>
                <p:grpSp>
                  <p:nvGrpSpPr>
                    <p:cNvPr id="122" name="Group 97"/>
                    <p:cNvGrpSpPr>
                      <a:grpSpLocks/>
                    </p:cNvGrpSpPr>
                    <p:nvPr/>
                  </p:nvGrpSpPr>
                  <p:grpSpPr bwMode="auto">
                    <a:xfrm>
                      <a:off x="5058" y="2739"/>
                      <a:ext cx="21" cy="24"/>
                      <a:chOff x="5058" y="2739"/>
                      <a:chExt cx="21" cy="24"/>
                    </a:xfrm>
                  </p:grpSpPr>
                  <p:sp>
                    <p:nvSpPr>
                      <p:cNvPr id="126" name="Oval 98"/>
                      <p:cNvSpPr>
                        <a:spLocks noChangeArrowheads="1"/>
                      </p:cNvSpPr>
                      <p:nvPr/>
                    </p:nvSpPr>
                    <p:spPr bwMode="auto">
                      <a:xfrm>
                        <a:off x="5058" y="2739"/>
                        <a:ext cx="21" cy="24"/>
                      </a:xfrm>
                      <a:prstGeom prst="ellipse">
                        <a:avLst/>
                      </a:prstGeom>
                      <a:solidFill>
                        <a:srgbClr val="7F3F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127" name="Oval 99"/>
                      <p:cNvSpPr>
                        <a:spLocks noChangeArrowheads="1"/>
                      </p:cNvSpPr>
                      <p:nvPr/>
                    </p:nvSpPr>
                    <p:spPr bwMode="auto">
                      <a:xfrm>
                        <a:off x="5060" y="2742"/>
                        <a:ext cx="13" cy="1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endParaRPr lang="en-US" altLang="en-US"/>
                      </a:p>
                    </p:txBody>
                  </p:sp>
                </p:grpSp>
                <p:sp>
                  <p:nvSpPr>
                    <p:cNvPr id="123" name="Oval 100"/>
                    <p:cNvSpPr>
                      <a:spLocks noChangeArrowheads="1"/>
                    </p:cNvSpPr>
                    <p:nvPr/>
                  </p:nvSpPr>
                  <p:spPr bwMode="auto">
                    <a:xfrm>
                      <a:off x="5060" y="2743"/>
                      <a:ext cx="6" cy="7"/>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124" name="Freeform 101"/>
                    <p:cNvSpPr>
                      <a:spLocks/>
                    </p:cNvSpPr>
                    <p:nvPr/>
                  </p:nvSpPr>
                  <p:spPr bwMode="auto">
                    <a:xfrm>
                      <a:off x="5109" y="2735"/>
                      <a:ext cx="63" cy="16"/>
                    </a:xfrm>
                    <a:custGeom>
                      <a:avLst/>
                      <a:gdLst>
                        <a:gd name="T0" fmla="*/ 0 w 126"/>
                        <a:gd name="T1" fmla="*/ 1 h 32"/>
                        <a:gd name="T2" fmla="*/ 1 w 126"/>
                        <a:gd name="T3" fmla="*/ 1 h 32"/>
                        <a:gd name="T4" fmla="*/ 1 w 126"/>
                        <a:gd name="T5" fmla="*/ 1 h 32"/>
                        <a:gd name="T6" fmla="*/ 1 w 126"/>
                        <a:gd name="T7" fmla="*/ 0 h 32"/>
                        <a:gd name="T8" fmla="*/ 1 w 126"/>
                        <a:gd name="T9" fmla="*/ 0 h 32"/>
                        <a:gd name="T10" fmla="*/ 1 w 126"/>
                        <a:gd name="T11" fmla="*/ 1 h 32"/>
                        <a:gd name="T12" fmla="*/ 1 w 126"/>
                        <a:gd name="T13" fmla="*/ 1 h 32"/>
                        <a:gd name="T14" fmla="*/ 1 w 126"/>
                        <a:gd name="T15" fmla="*/ 1 h 32"/>
                        <a:gd name="T16" fmla="*/ 1 w 126"/>
                        <a:gd name="T17" fmla="*/ 1 h 32"/>
                        <a:gd name="T18" fmla="*/ 1 w 126"/>
                        <a:gd name="T19" fmla="*/ 1 h 32"/>
                        <a:gd name="T20" fmla="*/ 1 w 126"/>
                        <a:gd name="T21" fmla="*/ 1 h 32"/>
                        <a:gd name="T22" fmla="*/ 1 w 126"/>
                        <a:gd name="T23" fmla="*/ 1 h 32"/>
                        <a:gd name="T24" fmla="*/ 1 w 126"/>
                        <a:gd name="T25" fmla="*/ 1 h 32"/>
                        <a:gd name="T26" fmla="*/ 1 w 126"/>
                        <a:gd name="T27" fmla="*/ 1 h 32"/>
                        <a:gd name="T28" fmla="*/ 1 w 126"/>
                        <a:gd name="T29" fmla="*/ 1 h 32"/>
                        <a:gd name="T30" fmla="*/ 1 w 126"/>
                        <a:gd name="T31" fmla="*/ 1 h 32"/>
                        <a:gd name="T32" fmla="*/ 1 w 126"/>
                        <a:gd name="T33" fmla="*/ 1 h 32"/>
                        <a:gd name="T34" fmla="*/ 1 w 126"/>
                        <a:gd name="T35" fmla="*/ 1 h 32"/>
                        <a:gd name="T36" fmla="*/ 1 w 126"/>
                        <a:gd name="T37" fmla="*/ 1 h 32"/>
                        <a:gd name="T38" fmla="*/ 1 w 126"/>
                        <a:gd name="T39" fmla="*/ 1 h 32"/>
                        <a:gd name="T40" fmla="*/ 1 w 126"/>
                        <a:gd name="T41" fmla="*/ 1 h 32"/>
                        <a:gd name="T42" fmla="*/ 0 w 126"/>
                        <a:gd name="T43" fmla="*/ 1 h 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
                        <a:gd name="T67" fmla="*/ 0 h 32"/>
                        <a:gd name="T68" fmla="*/ 126 w 126"/>
                        <a:gd name="T69" fmla="*/ 32 h 3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 h="32">
                          <a:moveTo>
                            <a:pt x="0" y="2"/>
                          </a:moveTo>
                          <a:lnTo>
                            <a:pt x="17" y="11"/>
                          </a:lnTo>
                          <a:lnTo>
                            <a:pt x="27" y="5"/>
                          </a:lnTo>
                          <a:lnTo>
                            <a:pt x="37" y="0"/>
                          </a:lnTo>
                          <a:lnTo>
                            <a:pt x="47" y="0"/>
                          </a:lnTo>
                          <a:lnTo>
                            <a:pt x="61" y="5"/>
                          </a:lnTo>
                          <a:lnTo>
                            <a:pt x="81" y="11"/>
                          </a:lnTo>
                          <a:lnTo>
                            <a:pt x="101" y="11"/>
                          </a:lnTo>
                          <a:lnTo>
                            <a:pt x="126" y="6"/>
                          </a:lnTo>
                          <a:lnTo>
                            <a:pt x="109" y="21"/>
                          </a:lnTo>
                          <a:lnTo>
                            <a:pt x="88" y="32"/>
                          </a:lnTo>
                          <a:lnTo>
                            <a:pt x="104" y="19"/>
                          </a:lnTo>
                          <a:lnTo>
                            <a:pt x="87" y="18"/>
                          </a:lnTo>
                          <a:lnTo>
                            <a:pt x="74" y="16"/>
                          </a:lnTo>
                          <a:lnTo>
                            <a:pt x="60" y="13"/>
                          </a:lnTo>
                          <a:lnTo>
                            <a:pt x="48" y="13"/>
                          </a:lnTo>
                          <a:lnTo>
                            <a:pt x="36" y="11"/>
                          </a:lnTo>
                          <a:lnTo>
                            <a:pt x="30" y="11"/>
                          </a:lnTo>
                          <a:lnTo>
                            <a:pt x="23" y="16"/>
                          </a:lnTo>
                          <a:lnTo>
                            <a:pt x="17" y="18"/>
                          </a:lnTo>
                          <a:lnTo>
                            <a:pt x="13" y="18"/>
                          </a:lnTo>
                          <a:lnTo>
                            <a:pt x="0" y="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5" name="Freeform 102"/>
                    <p:cNvSpPr>
                      <a:spLocks/>
                    </p:cNvSpPr>
                    <p:nvPr/>
                  </p:nvSpPr>
                  <p:spPr bwMode="auto">
                    <a:xfrm>
                      <a:off x="5047" y="2737"/>
                      <a:ext cx="28" cy="14"/>
                    </a:xfrm>
                    <a:custGeom>
                      <a:avLst/>
                      <a:gdLst>
                        <a:gd name="T0" fmla="*/ 0 w 57"/>
                        <a:gd name="T1" fmla="*/ 0 h 27"/>
                        <a:gd name="T2" fmla="*/ 0 w 57"/>
                        <a:gd name="T3" fmla="*/ 1 h 27"/>
                        <a:gd name="T4" fmla="*/ 0 w 57"/>
                        <a:gd name="T5" fmla="*/ 1 h 27"/>
                        <a:gd name="T6" fmla="*/ 0 w 57"/>
                        <a:gd name="T7" fmla="*/ 1 h 27"/>
                        <a:gd name="T8" fmla="*/ 0 w 57"/>
                        <a:gd name="T9" fmla="*/ 1 h 27"/>
                        <a:gd name="T10" fmla="*/ 0 w 57"/>
                        <a:gd name="T11" fmla="*/ 1 h 27"/>
                        <a:gd name="T12" fmla="*/ 0 w 57"/>
                        <a:gd name="T13" fmla="*/ 1 h 27"/>
                        <a:gd name="T14" fmla="*/ 0 w 57"/>
                        <a:gd name="T15" fmla="*/ 1 h 27"/>
                        <a:gd name="T16" fmla="*/ 0 w 57"/>
                        <a:gd name="T17" fmla="*/ 1 h 27"/>
                        <a:gd name="T18" fmla="*/ 0 w 57"/>
                        <a:gd name="T19" fmla="*/ 1 h 27"/>
                        <a:gd name="T20" fmla="*/ 0 w 57"/>
                        <a:gd name="T21" fmla="*/ 1 h 27"/>
                        <a:gd name="T22" fmla="*/ 0 w 57"/>
                        <a:gd name="T23" fmla="*/ 1 h 27"/>
                        <a:gd name="T24" fmla="*/ 0 w 57"/>
                        <a:gd name="T25" fmla="*/ 1 h 27"/>
                        <a:gd name="T26" fmla="*/ 0 w 57"/>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7"/>
                        <a:gd name="T43" fmla="*/ 0 h 27"/>
                        <a:gd name="T44" fmla="*/ 57 w 57"/>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7" h="27">
                          <a:moveTo>
                            <a:pt x="0" y="0"/>
                          </a:moveTo>
                          <a:lnTo>
                            <a:pt x="7" y="10"/>
                          </a:lnTo>
                          <a:lnTo>
                            <a:pt x="18" y="8"/>
                          </a:lnTo>
                          <a:lnTo>
                            <a:pt x="28" y="8"/>
                          </a:lnTo>
                          <a:lnTo>
                            <a:pt x="34" y="8"/>
                          </a:lnTo>
                          <a:lnTo>
                            <a:pt x="44" y="8"/>
                          </a:lnTo>
                          <a:lnTo>
                            <a:pt x="51" y="13"/>
                          </a:lnTo>
                          <a:lnTo>
                            <a:pt x="55" y="16"/>
                          </a:lnTo>
                          <a:lnTo>
                            <a:pt x="57" y="27"/>
                          </a:lnTo>
                          <a:lnTo>
                            <a:pt x="54" y="18"/>
                          </a:lnTo>
                          <a:lnTo>
                            <a:pt x="48" y="15"/>
                          </a:lnTo>
                          <a:lnTo>
                            <a:pt x="33" y="13"/>
                          </a:lnTo>
                          <a:lnTo>
                            <a:pt x="17" y="13"/>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107" name="Group 103"/>
                  <p:cNvGrpSpPr>
                    <a:grpSpLocks/>
                  </p:cNvGrpSpPr>
                  <p:nvPr/>
                </p:nvGrpSpPr>
                <p:grpSpPr bwMode="auto">
                  <a:xfrm>
                    <a:off x="5082" y="2844"/>
                    <a:ext cx="64" cy="37"/>
                    <a:chOff x="5082" y="2844"/>
                    <a:chExt cx="64" cy="37"/>
                  </a:xfrm>
                </p:grpSpPr>
                <p:grpSp>
                  <p:nvGrpSpPr>
                    <p:cNvPr id="108" name="Group 104"/>
                    <p:cNvGrpSpPr>
                      <a:grpSpLocks/>
                    </p:cNvGrpSpPr>
                    <p:nvPr/>
                  </p:nvGrpSpPr>
                  <p:grpSpPr bwMode="auto">
                    <a:xfrm>
                      <a:off x="5082" y="2844"/>
                      <a:ext cx="64" cy="37"/>
                      <a:chOff x="5082" y="2844"/>
                      <a:chExt cx="64" cy="37"/>
                    </a:xfrm>
                  </p:grpSpPr>
                  <p:sp>
                    <p:nvSpPr>
                      <p:cNvPr id="110" name="Freeform 105"/>
                      <p:cNvSpPr>
                        <a:spLocks/>
                      </p:cNvSpPr>
                      <p:nvPr/>
                    </p:nvSpPr>
                    <p:spPr bwMode="auto">
                      <a:xfrm>
                        <a:off x="5082" y="2844"/>
                        <a:ext cx="64" cy="37"/>
                      </a:xfrm>
                      <a:custGeom>
                        <a:avLst/>
                        <a:gdLst>
                          <a:gd name="T0" fmla="*/ 1 w 127"/>
                          <a:gd name="T1" fmla="*/ 0 h 76"/>
                          <a:gd name="T2" fmla="*/ 1 w 127"/>
                          <a:gd name="T3" fmla="*/ 0 h 76"/>
                          <a:gd name="T4" fmla="*/ 1 w 127"/>
                          <a:gd name="T5" fmla="*/ 0 h 76"/>
                          <a:gd name="T6" fmla="*/ 0 w 127"/>
                          <a:gd name="T7" fmla="*/ 0 h 76"/>
                          <a:gd name="T8" fmla="*/ 1 w 127"/>
                          <a:gd name="T9" fmla="*/ 0 h 76"/>
                          <a:gd name="T10" fmla="*/ 1 w 127"/>
                          <a:gd name="T11" fmla="*/ 0 h 76"/>
                          <a:gd name="T12" fmla="*/ 1 w 127"/>
                          <a:gd name="T13" fmla="*/ 0 h 76"/>
                          <a:gd name="T14" fmla="*/ 1 w 127"/>
                          <a:gd name="T15" fmla="*/ 0 h 76"/>
                          <a:gd name="T16" fmla="*/ 1 w 127"/>
                          <a:gd name="T17" fmla="*/ 0 h 76"/>
                          <a:gd name="T18" fmla="*/ 1 w 127"/>
                          <a:gd name="T19" fmla="*/ 0 h 76"/>
                          <a:gd name="T20" fmla="*/ 1 w 127"/>
                          <a:gd name="T21" fmla="*/ 0 h 76"/>
                          <a:gd name="T22" fmla="*/ 1 w 127"/>
                          <a:gd name="T23" fmla="*/ 0 h 76"/>
                          <a:gd name="T24" fmla="*/ 1 w 127"/>
                          <a:gd name="T25" fmla="*/ 0 h 76"/>
                          <a:gd name="T26" fmla="*/ 1 w 127"/>
                          <a:gd name="T27" fmla="*/ 0 h 76"/>
                          <a:gd name="T28" fmla="*/ 1 w 127"/>
                          <a:gd name="T29" fmla="*/ 0 h 76"/>
                          <a:gd name="T30" fmla="*/ 1 w 127"/>
                          <a:gd name="T31" fmla="*/ 0 h 76"/>
                          <a:gd name="T32" fmla="*/ 1 w 127"/>
                          <a:gd name="T33" fmla="*/ 0 h 76"/>
                          <a:gd name="T34" fmla="*/ 1 w 127"/>
                          <a:gd name="T35" fmla="*/ 0 h 76"/>
                          <a:gd name="T36" fmla="*/ 1 w 127"/>
                          <a:gd name="T37" fmla="*/ 0 h 76"/>
                          <a:gd name="T38" fmla="*/ 1 w 127"/>
                          <a:gd name="T39" fmla="*/ 0 h 76"/>
                          <a:gd name="T40" fmla="*/ 1 w 127"/>
                          <a:gd name="T41" fmla="*/ 0 h 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7"/>
                          <a:gd name="T64" fmla="*/ 0 h 76"/>
                          <a:gd name="T65" fmla="*/ 127 w 127"/>
                          <a:gd name="T66" fmla="*/ 76 h 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7" h="76">
                            <a:moveTo>
                              <a:pt x="13" y="31"/>
                            </a:moveTo>
                            <a:lnTo>
                              <a:pt x="5" y="21"/>
                            </a:lnTo>
                            <a:lnTo>
                              <a:pt x="1" y="13"/>
                            </a:lnTo>
                            <a:lnTo>
                              <a:pt x="0" y="7"/>
                            </a:lnTo>
                            <a:lnTo>
                              <a:pt x="5" y="2"/>
                            </a:lnTo>
                            <a:lnTo>
                              <a:pt x="15" y="0"/>
                            </a:lnTo>
                            <a:lnTo>
                              <a:pt x="30" y="9"/>
                            </a:lnTo>
                            <a:lnTo>
                              <a:pt x="42" y="0"/>
                            </a:lnTo>
                            <a:lnTo>
                              <a:pt x="56" y="5"/>
                            </a:lnTo>
                            <a:lnTo>
                              <a:pt x="72" y="9"/>
                            </a:lnTo>
                            <a:lnTo>
                              <a:pt x="89" y="10"/>
                            </a:lnTo>
                            <a:lnTo>
                              <a:pt x="127" y="13"/>
                            </a:lnTo>
                            <a:lnTo>
                              <a:pt x="105" y="36"/>
                            </a:lnTo>
                            <a:lnTo>
                              <a:pt x="92" y="47"/>
                            </a:lnTo>
                            <a:lnTo>
                              <a:pt x="80" y="58"/>
                            </a:lnTo>
                            <a:lnTo>
                              <a:pt x="69" y="68"/>
                            </a:lnTo>
                            <a:lnTo>
                              <a:pt x="51" y="76"/>
                            </a:lnTo>
                            <a:lnTo>
                              <a:pt x="35" y="76"/>
                            </a:lnTo>
                            <a:lnTo>
                              <a:pt x="21" y="69"/>
                            </a:lnTo>
                            <a:lnTo>
                              <a:pt x="15" y="58"/>
                            </a:lnTo>
                            <a:lnTo>
                              <a:pt x="13" y="31"/>
                            </a:lnTo>
                            <a:close/>
                          </a:path>
                        </a:pathLst>
                      </a:custGeom>
                      <a:solidFill>
                        <a:srgbClr val="7F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111" name="Group 106"/>
                      <p:cNvGrpSpPr>
                        <a:grpSpLocks/>
                      </p:cNvGrpSpPr>
                      <p:nvPr/>
                    </p:nvGrpSpPr>
                    <p:grpSpPr bwMode="auto">
                      <a:xfrm>
                        <a:off x="5082" y="2844"/>
                        <a:ext cx="64" cy="37"/>
                        <a:chOff x="5082" y="2844"/>
                        <a:chExt cx="64" cy="37"/>
                      </a:xfrm>
                    </p:grpSpPr>
                    <p:grpSp>
                      <p:nvGrpSpPr>
                        <p:cNvPr id="113" name="Group 107"/>
                        <p:cNvGrpSpPr>
                          <a:grpSpLocks/>
                        </p:cNvGrpSpPr>
                        <p:nvPr/>
                      </p:nvGrpSpPr>
                      <p:grpSpPr bwMode="auto">
                        <a:xfrm>
                          <a:off x="5082" y="2844"/>
                          <a:ext cx="63" cy="18"/>
                          <a:chOff x="5082" y="2844"/>
                          <a:chExt cx="63" cy="18"/>
                        </a:xfrm>
                      </p:grpSpPr>
                      <p:sp>
                        <p:nvSpPr>
                          <p:cNvPr id="115" name="Freeform 108"/>
                          <p:cNvSpPr>
                            <a:spLocks/>
                          </p:cNvSpPr>
                          <p:nvPr/>
                        </p:nvSpPr>
                        <p:spPr bwMode="auto">
                          <a:xfrm>
                            <a:off x="5087" y="2851"/>
                            <a:ext cx="45" cy="11"/>
                          </a:xfrm>
                          <a:custGeom>
                            <a:avLst/>
                            <a:gdLst>
                              <a:gd name="T0" fmla="*/ 0 w 91"/>
                              <a:gd name="T1" fmla="*/ 1 h 22"/>
                              <a:gd name="T2" fmla="*/ 0 w 91"/>
                              <a:gd name="T3" fmla="*/ 1 h 22"/>
                              <a:gd name="T4" fmla="*/ 0 w 91"/>
                              <a:gd name="T5" fmla="*/ 1 h 22"/>
                              <a:gd name="T6" fmla="*/ 0 w 91"/>
                              <a:gd name="T7" fmla="*/ 1 h 22"/>
                              <a:gd name="T8" fmla="*/ 0 w 91"/>
                              <a:gd name="T9" fmla="*/ 1 h 22"/>
                              <a:gd name="T10" fmla="*/ 0 w 91"/>
                              <a:gd name="T11" fmla="*/ 1 h 22"/>
                              <a:gd name="T12" fmla="*/ 0 w 91"/>
                              <a:gd name="T13" fmla="*/ 1 h 22"/>
                              <a:gd name="T14" fmla="*/ 0 w 91"/>
                              <a:gd name="T15" fmla="*/ 1 h 22"/>
                              <a:gd name="T16" fmla="*/ 0 w 91"/>
                              <a:gd name="T17" fmla="*/ 0 h 22"/>
                              <a:gd name="T18" fmla="*/ 0 w 91"/>
                              <a:gd name="T19" fmla="*/ 1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
                              <a:gd name="T31" fmla="*/ 0 h 22"/>
                              <a:gd name="T32" fmla="*/ 91 w 91"/>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 h="22">
                                <a:moveTo>
                                  <a:pt x="0" y="2"/>
                                </a:moveTo>
                                <a:lnTo>
                                  <a:pt x="9" y="13"/>
                                </a:lnTo>
                                <a:lnTo>
                                  <a:pt x="17" y="19"/>
                                </a:lnTo>
                                <a:lnTo>
                                  <a:pt x="30" y="22"/>
                                </a:lnTo>
                                <a:lnTo>
                                  <a:pt x="43" y="22"/>
                                </a:lnTo>
                                <a:lnTo>
                                  <a:pt x="53" y="22"/>
                                </a:lnTo>
                                <a:lnTo>
                                  <a:pt x="75" y="18"/>
                                </a:lnTo>
                                <a:lnTo>
                                  <a:pt x="91" y="10"/>
                                </a:lnTo>
                                <a:lnTo>
                                  <a:pt x="54" y="0"/>
                                </a:lnTo>
                                <a:lnTo>
                                  <a:pt x="0" y="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6" name="Freeform 109"/>
                          <p:cNvSpPr>
                            <a:spLocks/>
                          </p:cNvSpPr>
                          <p:nvPr/>
                        </p:nvSpPr>
                        <p:spPr bwMode="auto">
                          <a:xfrm>
                            <a:off x="5082" y="2844"/>
                            <a:ext cx="63" cy="16"/>
                          </a:xfrm>
                          <a:custGeom>
                            <a:avLst/>
                            <a:gdLst>
                              <a:gd name="T0" fmla="*/ 0 w 128"/>
                              <a:gd name="T1" fmla="*/ 0 h 33"/>
                              <a:gd name="T2" fmla="*/ 0 w 128"/>
                              <a:gd name="T3" fmla="*/ 0 h 33"/>
                              <a:gd name="T4" fmla="*/ 0 w 128"/>
                              <a:gd name="T5" fmla="*/ 0 h 33"/>
                              <a:gd name="T6" fmla="*/ 0 w 128"/>
                              <a:gd name="T7" fmla="*/ 0 h 33"/>
                              <a:gd name="T8" fmla="*/ 0 w 128"/>
                              <a:gd name="T9" fmla="*/ 0 h 33"/>
                              <a:gd name="T10" fmla="*/ 0 w 128"/>
                              <a:gd name="T11" fmla="*/ 0 h 33"/>
                              <a:gd name="T12" fmla="*/ 0 w 128"/>
                              <a:gd name="T13" fmla="*/ 0 h 33"/>
                              <a:gd name="T14" fmla="*/ 0 w 128"/>
                              <a:gd name="T15" fmla="*/ 0 h 33"/>
                              <a:gd name="T16" fmla="*/ 0 w 128"/>
                              <a:gd name="T17" fmla="*/ 0 h 33"/>
                              <a:gd name="T18" fmla="*/ 0 w 128"/>
                              <a:gd name="T19" fmla="*/ 0 h 33"/>
                              <a:gd name="T20" fmla="*/ 0 w 128"/>
                              <a:gd name="T21" fmla="*/ 0 h 33"/>
                              <a:gd name="T22" fmla="*/ 0 w 128"/>
                              <a:gd name="T23" fmla="*/ 0 h 33"/>
                              <a:gd name="T24" fmla="*/ 0 w 128"/>
                              <a:gd name="T25" fmla="*/ 0 h 33"/>
                              <a:gd name="T26" fmla="*/ 0 w 128"/>
                              <a:gd name="T27" fmla="*/ 0 h 33"/>
                              <a:gd name="T28" fmla="*/ 0 w 128"/>
                              <a:gd name="T29" fmla="*/ 0 h 33"/>
                              <a:gd name="T30" fmla="*/ 0 w 128"/>
                              <a:gd name="T31" fmla="*/ 0 h 33"/>
                              <a:gd name="T32" fmla="*/ 0 w 128"/>
                              <a:gd name="T33" fmla="*/ 0 h 33"/>
                              <a:gd name="T34" fmla="*/ 0 w 128"/>
                              <a:gd name="T35" fmla="*/ 0 h 33"/>
                              <a:gd name="T36" fmla="*/ 0 w 128"/>
                              <a:gd name="T37" fmla="*/ 0 h 33"/>
                              <a:gd name="T38" fmla="*/ 0 w 128"/>
                              <a:gd name="T39" fmla="*/ 0 h 33"/>
                              <a:gd name="T40" fmla="*/ 0 w 128"/>
                              <a:gd name="T41" fmla="*/ 0 h 33"/>
                              <a:gd name="T42" fmla="*/ 0 w 128"/>
                              <a:gd name="T43" fmla="*/ 0 h 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8"/>
                              <a:gd name="T67" fmla="*/ 0 h 33"/>
                              <a:gd name="T68" fmla="*/ 128 w 128"/>
                              <a:gd name="T69" fmla="*/ 33 h 3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8" h="33">
                                <a:moveTo>
                                  <a:pt x="13" y="33"/>
                                </a:moveTo>
                                <a:lnTo>
                                  <a:pt x="6" y="21"/>
                                </a:lnTo>
                                <a:lnTo>
                                  <a:pt x="2" y="15"/>
                                </a:lnTo>
                                <a:lnTo>
                                  <a:pt x="0" y="7"/>
                                </a:lnTo>
                                <a:lnTo>
                                  <a:pt x="6" y="2"/>
                                </a:lnTo>
                                <a:lnTo>
                                  <a:pt x="16" y="0"/>
                                </a:lnTo>
                                <a:lnTo>
                                  <a:pt x="30" y="10"/>
                                </a:lnTo>
                                <a:lnTo>
                                  <a:pt x="43" y="0"/>
                                </a:lnTo>
                                <a:lnTo>
                                  <a:pt x="57" y="5"/>
                                </a:lnTo>
                                <a:lnTo>
                                  <a:pt x="73" y="10"/>
                                </a:lnTo>
                                <a:lnTo>
                                  <a:pt x="90" y="12"/>
                                </a:lnTo>
                                <a:lnTo>
                                  <a:pt x="128" y="15"/>
                                </a:lnTo>
                                <a:lnTo>
                                  <a:pt x="116" y="21"/>
                                </a:lnTo>
                                <a:lnTo>
                                  <a:pt x="105" y="28"/>
                                </a:lnTo>
                                <a:lnTo>
                                  <a:pt x="92" y="28"/>
                                </a:lnTo>
                                <a:lnTo>
                                  <a:pt x="81" y="29"/>
                                </a:lnTo>
                                <a:lnTo>
                                  <a:pt x="66" y="26"/>
                                </a:lnTo>
                                <a:lnTo>
                                  <a:pt x="50" y="21"/>
                                </a:lnTo>
                                <a:lnTo>
                                  <a:pt x="40" y="28"/>
                                </a:lnTo>
                                <a:lnTo>
                                  <a:pt x="27" y="21"/>
                                </a:lnTo>
                                <a:lnTo>
                                  <a:pt x="15" y="18"/>
                                </a:lnTo>
                                <a:lnTo>
                                  <a:pt x="13" y="33"/>
                                </a:lnTo>
                                <a:close/>
                              </a:path>
                            </a:pathLst>
                          </a:custGeom>
                          <a:solidFill>
                            <a:srgbClr val="FF001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114" name="Freeform 110"/>
                        <p:cNvSpPr>
                          <a:spLocks/>
                        </p:cNvSpPr>
                        <p:nvPr/>
                      </p:nvSpPr>
                      <p:spPr bwMode="auto">
                        <a:xfrm>
                          <a:off x="5089" y="2850"/>
                          <a:ext cx="57" cy="31"/>
                        </a:xfrm>
                        <a:custGeom>
                          <a:avLst/>
                          <a:gdLst>
                            <a:gd name="T0" fmla="*/ 0 w 114"/>
                            <a:gd name="T1" fmla="*/ 0 h 63"/>
                            <a:gd name="T2" fmla="*/ 1 w 114"/>
                            <a:gd name="T3" fmla="*/ 0 h 63"/>
                            <a:gd name="T4" fmla="*/ 1 w 114"/>
                            <a:gd name="T5" fmla="*/ 0 h 63"/>
                            <a:gd name="T6" fmla="*/ 1 w 114"/>
                            <a:gd name="T7" fmla="*/ 0 h 63"/>
                            <a:gd name="T8" fmla="*/ 1 w 114"/>
                            <a:gd name="T9" fmla="*/ 0 h 63"/>
                            <a:gd name="T10" fmla="*/ 1 w 114"/>
                            <a:gd name="T11" fmla="*/ 0 h 63"/>
                            <a:gd name="T12" fmla="*/ 1 w 114"/>
                            <a:gd name="T13" fmla="*/ 0 h 63"/>
                            <a:gd name="T14" fmla="*/ 1 w 114"/>
                            <a:gd name="T15" fmla="*/ 0 h 63"/>
                            <a:gd name="T16" fmla="*/ 1 w 114"/>
                            <a:gd name="T17" fmla="*/ 0 h 63"/>
                            <a:gd name="T18" fmla="*/ 1 w 114"/>
                            <a:gd name="T19" fmla="*/ 0 h 63"/>
                            <a:gd name="T20" fmla="*/ 1 w 114"/>
                            <a:gd name="T21" fmla="*/ 0 h 63"/>
                            <a:gd name="T22" fmla="*/ 1 w 114"/>
                            <a:gd name="T23" fmla="*/ 0 h 63"/>
                            <a:gd name="T24" fmla="*/ 1 w 114"/>
                            <a:gd name="T25" fmla="*/ 0 h 63"/>
                            <a:gd name="T26" fmla="*/ 1 w 114"/>
                            <a:gd name="T27" fmla="*/ 0 h 63"/>
                            <a:gd name="T28" fmla="*/ 1 w 114"/>
                            <a:gd name="T29" fmla="*/ 0 h 63"/>
                            <a:gd name="T30" fmla="*/ 1 w 114"/>
                            <a:gd name="T31" fmla="*/ 0 h 63"/>
                            <a:gd name="T32" fmla="*/ 1 w 114"/>
                            <a:gd name="T33" fmla="*/ 0 h 63"/>
                            <a:gd name="T34" fmla="*/ 1 w 114"/>
                            <a:gd name="T35" fmla="*/ 0 h 63"/>
                            <a:gd name="T36" fmla="*/ 1 w 114"/>
                            <a:gd name="T37" fmla="*/ 0 h 63"/>
                            <a:gd name="T38" fmla="*/ 1 w 114"/>
                            <a:gd name="T39" fmla="*/ 0 h 63"/>
                            <a:gd name="T40" fmla="*/ 0 w 114"/>
                            <a:gd name="T41" fmla="*/ 0 h 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4"/>
                            <a:gd name="T64" fmla="*/ 0 h 63"/>
                            <a:gd name="T65" fmla="*/ 114 w 114"/>
                            <a:gd name="T66" fmla="*/ 63 h 6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4" h="63">
                              <a:moveTo>
                                <a:pt x="0" y="18"/>
                              </a:moveTo>
                              <a:lnTo>
                                <a:pt x="7" y="23"/>
                              </a:lnTo>
                              <a:lnTo>
                                <a:pt x="17" y="28"/>
                              </a:lnTo>
                              <a:lnTo>
                                <a:pt x="26" y="29"/>
                              </a:lnTo>
                              <a:lnTo>
                                <a:pt x="41" y="29"/>
                              </a:lnTo>
                              <a:lnTo>
                                <a:pt x="55" y="28"/>
                              </a:lnTo>
                              <a:lnTo>
                                <a:pt x="67" y="24"/>
                              </a:lnTo>
                              <a:lnTo>
                                <a:pt x="79" y="21"/>
                              </a:lnTo>
                              <a:lnTo>
                                <a:pt x="90" y="18"/>
                              </a:lnTo>
                              <a:lnTo>
                                <a:pt x="97" y="10"/>
                              </a:lnTo>
                              <a:lnTo>
                                <a:pt x="104" y="7"/>
                              </a:lnTo>
                              <a:lnTo>
                                <a:pt x="114" y="0"/>
                              </a:lnTo>
                              <a:lnTo>
                                <a:pt x="92" y="23"/>
                              </a:lnTo>
                              <a:lnTo>
                                <a:pt x="79" y="34"/>
                              </a:lnTo>
                              <a:lnTo>
                                <a:pt x="67" y="44"/>
                              </a:lnTo>
                              <a:lnTo>
                                <a:pt x="56" y="55"/>
                              </a:lnTo>
                              <a:lnTo>
                                <a:pt x="38" y="63"/>
                              </a:lnTo>
                              <a:lnTo>
                                <a:pt x="21" y="63"/>
                              </a:lnTo>
                              <a:lnTo>
                                <a:pt x="8" y="56"/>
                              </a:lnTo>
                              <a:lnTo>
                                <a:pt x="2" y="44"/>
                              </a:lnTo>
                              <a:lnTo>
                                <a:pt x="0" y="18"/>
                              </a:lnTo>
                              <a:close/>
                            </a:path>
                          </a:pathLst>
                        </a:custGeom>
                        <a:solidFill>
                          <a:srgbClr val="FF001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112" name="Freeform 111"/>
                      <p:cNvSpPr>
                        <a:spLocks/>
                      </p:cNvSpPr>
                      <p:nvPr/>
                    </p:nvSpPr>
                    <p:spPr bwMode="auto">
                      <a:xfrm>
                        <a:off x="5091" y="2861"/>
                        <a:ext cx="37" cy="16"/>
                      </a:xfrm>
                      <a:custGeom>
                        <a:avLst/>
                        <a:gdLst>
                          <a:gd name="T0" fmla="*/ 0 w 73"/>
                          <a:gd name="T1" fmla="*/ 0 h 30"/>
                          <a:gd name="T2" fmla="*/ 1 w 73"/>
                          <a:gd name="T3" fmla="*/ 1 h 30"/>
                          <a:gd name="T4" fmla="*/ 1 w 73"/>
                          <a:gd name="T5" fmla="*/ 1 h 30"/>
                          <a:gd name="T6" fmla="*/ 1 w 73"/>
                          <a:gd name="T7" fmla="*/ 1 h 30"/>
                          <a:gd name="T8" fmla="*/ 1 w 73"/>
                          <a:gd name="T9" fmla="*/ 1 h 30"/>
                          <a:gd name="T10" fmla="*/ 1 w 73"/>
                          <a:gd name="T11" fmla="*/ 0 h 30"/>
                          <a:gd name="T12" fmla="*/ 1 w 73"/>
                          <a:gd name="T13" fmla="*/ 1 h 30"/>
                          <a:gd name="T14" fmla="*/ 1 w 73"/>
                          <a:gd name="T15" fmla="*/ 1 h 30"/>
                          <a:gd name="T16" fmla="*/ 1 w 73"/>
                          <a:gd name="T17" fmla="*/ 1 h 30"/>
                          <a:gd name="T18" fmla="*/ 1 w 73"/>
                          <a:gd name="T19" fmla="*/ 1 h 30"/>
                          <a:gd name="T20" fmla="*/ 1 w 73"/>
                          <a:gd name="T21" fmla="*/ 1 h 30"/>
                          <a:gd name="T22" fmla="*/ 1 w 73"/>
                          <a:gd name="T23" fmla="*/ 1 h 30"/>
                          <a:gd name="T24" fmla="*/ 0 w 73"/>
                          <a:gd name="T25" fmla="*/ 0 h 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
                          <a:gd name="T40" fmla="*/ 0 h 30"/>
                          <a:gd name="T41" fmla="*/ 73 w 73"/>
                          <a:gd name="T42" fmla="*/ 30 h 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 h="30">
                            <a:moveTo>
                              <a:pt x="0" y="0"/>
                            </a:moveTo>
                            <a:lnTo>
                              <a:pt x="10" y="9"/>
                            </a:lnTo>
                            <a:lnTo>
                              <a:pt x="24" y="11"/>
                            </a:lnTo>
                            <a:lnTo>
                              <a:pt x="39" y="11"/>
                            </a:lnTo>
                            <a:lnTo>
                              <a:pt x="61" y="6"/>
                            </a:lnTo>
                            <a:lnTo>
                              <a:pt x="73" y="0"/>
                            </a:lnTo>
                            <a:lnTo>
                              <a:pt x="56" y="17"/>
                            </a:lnTo>
                            <a:lnTo>
                              <a:pt x="45" y="27"/>
                            </a:lnTo>
                            <a:lnTo>
                              <a:pt x="32" y="30"/>
                            </a:lnTo>
                            <a:lnTo>
                              <a:pt x="17" y="30"/>
                            </a:lnTo>
                            <a:lnTo>
                              <a:pt x="7" y="25"/>
                            </a:lnTo>
                            <a:lnTo>
                              <a:pt x="1" y="17"/>
                            </a:lnTo>
                            <a:lnTo>
                              <a:pt x="0" y="0"/>
                            </a:lnTo>
                            <a:close/>
                          </a:path>
                        </a:pathLst>
                      </a:custGeom>
                      <a:solidFill>
                        <a:srgbClr val="FF1F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109" name="Oval 112"/>
                    <p:cNvSpPr>
                      <a:spLocks noChangeArrowheads="1"/>
                    </p:cNvSpPr>
                    <p:nvPr/>
                  </p:nvSpPr>
                  <p:spPr bwMode="auto">
                    <a:xfrm>
                      <a:off x="5097" y="2866"/>
                      <a:ext cx="5" cy="5"/>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endParaRPr lang="en-US" altLang="en-US"/>
                    </a:p>
                  </p:txBody>
                </p:sp>
              </p:grpSp>
            </p:grpSp>
            <p:grpSp>
              <p:nvGrpSpPr>
                <p:cNvPr id="102" name="Group 113"/>
                <p:cNvGrpSpPr>
                  <a:grpSpLocks/>
                </p:cNvGrpSpPr>
                <p:nvPr/>
              </p:nvGrpSpPr>
              <p:grpSpPr bwMode="auto">
                <a:xfrm>
                  <a:off x="5217" y="2784"/>
                  <a:ext cx="42" cy="64"/>
                  <a:chOff x="5217" y="2784"/>
                  <a:chExt cx="42" cy="64"/>
                </a:xfrm>
              </p:grpSpPr>
              <p:sp>
                <p:nvSpPr>
                  <p:cNvPr id="103" name="Freeform 114"/>
                  <p:cNvSpPr>
                    <a:spLocks/>
                  </p:cNvSpPr>
                  <p:nvPr/>
                </p:nvSpPr>
                <p:spPr bwMode="auto">
                  <a:xfrm>
                    <a:off x="5217" y="2784"/>
                    <a:ext cx="42" cy="64"/>
                  </a:xfrm>
                  <a:custGeom>
                    <a:avLst/>
                    <a:gdLst>
                      <a:gd name="T0" fmla="*/ 1 w 83"/>
                      <a:gd name="T1" fmla="*/ 0 h 127"/>
                      <a:gd name="T2" fmla="*/ 1 w 83"/>
                      <a:gd name="T3" fmla="*/ 1 h 127"/>
                      <a:gd name="T4" fmla="*/ 1 w 83"/>
                      <a:gd name="T5" fmla="*/ 1 h 127"/>
                      <a:gd name="T6" fmla="*/ 1 w 83"/>
                      <a:gd name="T7" fmla="*/ 1 h 127"/>
                      <a:gd name="T8" fmla="*/ 1 w 83"/>
                      <a:gd name="T9" fmla="*/ 1 h 127"/>
                      <a:gd name="T10" fmla="*/ 1 w 83"/>
                      <a:gd name="T11" fmla="*/ 1 h 127"/>
                      <a:gd name="T12" fmla="*/ 1 w 83"/>
                      <a:gd name="T13" fmla="*/ 1 h 127"/>
                      <a:gd name="T14" fmla="*/ 1 w 83"/>
                      <a:gd name="T15" fmla="*/ 1 h 127"/>
                      <a:gd name="T16" fmla="*/ 1 w 83"/>
                      <a:gd name="T17" fmla="*/ 1 h 127"/>
                      <a:gd name="T18" fmla="*/ 1 w 83"/>
                      <a:gd name="T19" fmla="*/ 1 h 127"/>
                      <a:gd name="T20" fmla="*/ 0 w 83"/>
                      <a:gd name="T21" fmla="*/ 1 h 127"/>
                      <a:gd name="T22" fmla="*/ 0 w 83"/>
                      <a:gd name="T23" fmla="*/ 1 h 127"/>
                      <a:gd name="T24" fmla="*/ 1 w 83"/>
                      <a:gd name="T25" fmla="*/ 1 h 127"/>
                      <a:gd name="T26" fmla="*/ 1 w 83"/>
                      <a:gd name="T27" fmla="*/ 1 h 127"/>
                      <a:gd name="T28" fmla="*/ 1 w 83"/>
                      <a:gd name="T29" fmla="*/ 1 h 127"/>
                      <a:gd name="T30" fmla="*/ 1 w 83"/>
                      <a:gd name="T31" fmla="*/ 0 h 127"/>
                      <a:gd name="T32" fmla="*/ 1 w 83"/>
                      <a:gd name="T33" fmla="*/ 0 h 1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127"/>
                      <a:gd name="T53" fmla="*/ 83 w 83"/>
                      <a:gd name="T54" fmla="*/ 127 h 12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127">
                        <a:moveTo>
                          <a:pt x="54" y="0"/>
                        </a:moveTo>
                        <a:lnTo>
                          <a:pt x="79" y="9"/>
                        </a:lnTo>
                        <a:lnTo>
                          <a:pt x="83" y="14"/>
                        </a:lnTo>
                        <a:lnTo>
                          <a:pt x="82" y="64"/>
                        </a:lnTo>
                        <a:lnTo>
                          <a:pt x="76" y="91"/>
                        </a:lnTo>
                        <a:lnTo>
                          <a:pt x="68" y="114"/>
                        </a:lnTo>
                        <a:lnTo>
                          <a:pt x="57" y="123"/>
                        </a:lnTo>
                        <a:lnTo>
                          <a:pt x="42" y="127"/>
                        </a:lnTo>
                        <a:lnTo>
                          <a:pt x="14" y="117"/>
                        </a:lnTo>
                        <a:lnTo>
                          <a:pt x="3" y="104"/>
                        </a:lnTo>
                        <a:lnTo>
                          <a:pt x="0" y="93"/>
                        </a:lnTo>
                        <a:lnTo>
                          <a:pt x="0" y="86"/>
                        </a:lnTo>
                        <a:lnTo>
                          <a:pt x="18" y="48"/>
                        </a:lnTo>
                        <a:lnTo>
                          <a:pt x="28" y="14"/>
                        </a:lnTo>
                        <a:lnTo>
                          <a:pt x="31" y="5"/>
                        </a:lnTo>
                        <a:lnTo>
                          <a:pt x="38" y="0"/>
                        </a:lnTo>
                        <a:lnTo>
                          <a:pt x="54" y="0"/>
                        </a:lnTo>
                        <a:close/>
                      </a:path>
                    </a:pathLst>
                  </a:custGeom>
                  <a:solidFill>
                    <a:srgbClr val="FFBF1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4" name="Freeform 115"/>
                  <p:cNvSpPr>
                    <a:spLocks/>
                  </p:cNvSpPr>
                  <p:nvPr/>
                </p:nvSpPr>
                <p:spPr bwMode="auto">
                  <a:xfrm>
                    <a:off x="5224" y="2784"/>
                    <a:ext cx="30" cy="61"/>
                  </a:xfrm>
                  <a:custGeom>
                    <a:avLst/>
                    <a:gdLst>
                      <a:gd name="T0" fmla="*/ 1 w 59"/>
                      <a:gd name="T1" fmla="*/ 1 h 122"/>
                      <a:gd name="T2" fmla="*/ 1 w 59"/>
                      <a:gd name="T3" fmla="*/ 1 h 122"/>
                      <a:gd name="T4" fmla="*/ 1 w 59"/>
                      <a:gd name="T5" fmla="*/ 1 h 122"/>
                      <a:gd name="T6" fmla="*/ 1 w 59"/>
                      <a:gd name="T7" fmla="*/ 1 h 122"/>
                      <a:gd name="T8" fmla="*/ 1 w 59"/>
                      <a:gd name="T9" fmla="*/ 1 h 122"/>
                      <a:gd name="T10" fmla="*/ 1 w 59"/>
                      <a:gd name="T11" fmla="*/ 1 h 122"/>
                      <a:gd name="T12" fmla="*/ 1 w 59"/>
                      <a:gd name="T13" fmla="*/ 1 h 122"/>
                      <a:gd name="T14" fmla="*/ 0 w 59"/>
                      <a:gd name="T15" fmla="*/ 1 h 122"/>
                      <a:gd name="T16" fmla="*/ 1 w 59"/>
                      <a:gd name="T17" fmla="*/ 1 h 122"/>
                      <a:gd name="T18" fmla="*/ 1 w 59"/>
                      <a:gd name="T19" fmla="*/ 1 h 122"/>
                      <a:gd name="T20" fmla="*/ 1 w 59"/>
                      <a:gd name="T21" fmla="*/ 1 h 122"/>
                      <a:gd name="T22" fmla="*/ 1 w 59"/>
                      <a:gd name="T23" fmla="*/ 1 h 122"/>
                      <a:gd name="T24" fmla="*/ 1 w 59"/>
                      <a:gd name="T25" fmla="*/ 1 h 122"/>
                      <a:gd name="T26" fmla="*/ 1 w 59"/>
                      <a:gd name="T27" fmla="*/ 1 h 122"/>
                      <a:gd name="T28" fmla="*/ 1 w 59"/>
                      <a:gd name="T29" fmla="*/ 0 h 122"/>
                      <a:gd name="T30" fmla="*/ 1 w 59"/>
                      <a:gd name="T31" fmla="*/ 1 h 1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9"/>
                      <a:gd name="T49" fmla="*/ 0 h 122"/>
                      <a:gd name="T50" fmla="*/ 59 w 59"/>
                      <a:gd name="T51" fmla="*/ 122 h 12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9" h="122">
                        <a:moveTo>
                          <a:pt x="57" y="6"/>
                        </a:moveTo>
                        <a:lnTo>
                          <a:pt x="59" y="16"/>
                        </a:lnTo>
                        <a:lnTo>
                          <a:pt x="58" y="45"/>
                        </a:lnTo>
                        <a:lnTo>
                          <a:pt x="51" y="74"/>
                        </a:lnTo>
                        <a:lnTo>
                          <a:pt x="41" y="96"/>
                        </a:lnTo>
                        <a:lnTo>
                          <a:pt x="30" y="112"/>
                        </a:lnTo>
                        <a:lnTo>
                          <a:pt x="18" y="122"/>
                        </a:lnTo>
                        <a:lnTo>
                          <a:pt x="0" y="117"/>
                        </a:lnTo>
                        <a:lnTo>
                          <a:pt x="11" y="99"/>
                        </a:lnTo>
                        <a:lnTo>
                          <a:pt x="18" y="85"/>
                        </a:lnTo>
                        <a:lnTo>
                          <a:pt x="24" y="67"/>
                        </a:lnTo>
                        <a:lnTo>
                          <a:pt x="28" y="50"/>
                        </a:lnTo>
                        <a:lnTo>
                          <a:pt x="31" y="37"/>
                        </a:lnTo>
                        <a:lnTo>
                          <a:pt x="33" y="22"/>
                        </a:lnTo>
                        <a:lnTo>
                          <a:pt x="33" y="0"/>
                        </a:lnTo>
                        <a:lnTo>
                          <a:pt x="57" y="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sp>
            <p:nvSpPr>
              <p:cNvPr id="79" name="Freeform 116"/>
              <p:cNvSpPr>
                <a:spLocks/>
              </p:cNvSpPr>
              <p:nvPr/>
            </p:nvSpPr>
            <p:spPr bwMode="auto">
              <a:xfrm>
                <a:off x="4822" y="3108"/>
                <a:ext cx="156" cy="177"/>
              </a:xfrm>
              <a:custGeom>
                <a:avLst/>
                <a:gdLst>
                  <a:gd name="T0" fmla="*/ 0 w 313"/>
                  <a:gd name="T1" fmla="*/ 1 h 353"/>
                  <a:gd name="T2" fmla="*/ 0 w 313"/>
                  <a:gd name="T3" fmla="*/ 1 h 353"/>
                  <a:gd name="T4" fmla="*/ 0 w 313"/>
                  <a:gd name="T5" fmla="*/ 0 h 353"/>
                  <a:gd name="T6" fmla="*/ 0 w 313"/>
                  <a:gd name="T7" fmla="*/ 1 h 353"/>
                  <a:gd name="T8" fmla="*/ 0 w 313"/>
                  <a:gd name="T9" fmla="*/ 1 h 353"/>
                  <a:gd name="T10" fmla="*/ 0 w 313"/>
                  <a:gd name="T11" fmla="*/ 1 h 353"/>
                  <a:gd name="T12" fmla="*/ 0 w 313"/>
                  <a:gd name="T13" fmla="*/ 1 h 353"/>
                  <a:gd name="T14" fmla="*/ 0 w 313"/>
                  <a:gd name="T15" fmla="*/ 1 h 353"/>
                  <a:gd name="T16" fmla="*/ 0 w 313"/>
                  <a:gd name="T17" fmla="*/ 1 h 353"/>
                  <a:gd name="T18" fmla="*/ 0 w 313"/>
                  <a:gd name="T19" fmla="*/ 1 h 3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3"/>
                  <a:gd name="T31" fmla="*/ 0 h 353"/>
                  <a:gd name="T32" fmla="*/ 313 w 313"/>
                  <a:gd name="T33" fmla="*/ 353 h 3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3" h="353">
                    <a:moveTo>
                      <a:pt x="294" y="127"/>
                    </a:moveTo>
                    <a:lnTo>
                      <a:pt x="239" y="27"/>
                    </a:lnTo>
                    <a:lnTo>
                      <a:pt x="196" y="0"/>
                    </a:lnTo>
                    <a:lnTo>
                      <a:pt x="276" y="148"/>
                    </a:lnTo>
                    <a:lnTo>
                      <a:pt x="294" y="223"/>
                    </a:lnTo>
                    <a:lnTo>
                      <a:pt x="72" y="255"/>
                    </a:lnTo>
                    <a:lnTo>
                      <a:pt x="283" y="249"/>
                    </a:lnTo>
                    <a:lnTo>
                      <a:pt x="0" y="353"/>
                    </a:lnTo>
                    <a:lnTo>
                      <a:pt x="313" y="271"/>
                    </a:lnTo>
                    <a:lnTo>
                      <a:pt x="294" y="127"/>
                    </a:lnTo>
                    <a:close/>
                  </a:path>
                </a:pathLst>
              </a:custGeom>
              <a:solidFill>
                <a:srgbClr val="10ADD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80" name="Group 117"/>
              <p:cNvGrpSpPr>
                <a:grpSpLocks/>
              </p:cNvGrpSpPr>
              <p:nvPr/>
            </p:nvGrpSpPr>
            <p:grpSpPr bwMode="auto">
              <a:xfrm>
                <a:off x="4590" y="3250"/>
                <a:ext cx="224" cy="214"/>
                <a:chOff x="4590" y="3250"/>
                <a:chExt cx="224" cy="214"/>
              </a:xfrm>
            </p:grpSpPr>
            <p:sp>
              <p:nvSpPr>
                <p:cNvPr id="96" name="Freeform 118"/>
                <p:cNvSpPr>
                  <a:spLocks/>
                </p:cNvSpPr>
                <p:nvPr/>
              </p:nvSpPr>
              <p:spPr bwMode="auto">
                <a:xfrm>
                  <a:off x="4793" y="3250"/>
                  <a:ext cx="21" cy="73"/>
                </a:xfrm>
                <a:custGeom>
                  <a:avLst/>
                  <a:gdLst>
                    <a:gd name="T0" fmla="*/ 1 w 41"/>
                    <a:gd name="T1" fmla="*/ 0 h 148"/>
                    <a:gd name="T2" fmla="*/ 1 w 41"/>
                    <a:gd name="T3" fmla="*/ 0 h 148"/>
                    <a:gd name="T4" fmla="*/ 1 w 41"/>
                    <a:gd name="T5" fmla="*/ 0 h 148"/>
                    <a:gd name="T6" fmla="*/ 1 w 41"/>
                    <a:gd name="T7" fmla="*/ 0 h 148"/>
                    <a:gd name="T8" fmla="*/ 1 w 41"/>
                    <a:gd name="T9" fmla="*/ 0 h 148"/>
                    <a:gd name="T10" fmla="*/ 1 w 41"/>
                    <a:gd name="T11" fmla="*/ 0 h 148"/>
                    <a:gd name="T12" fmla="*/ 0 w 41"/>
                    <a:gd name="T13" fmla="*/ 0 h 148"/>
                    <a:gd name="T14" fmla="*/ 1 w 41"/>
                    <a:gd name="T15" fmla="*/ 0 h 148"/>
                    <a:gd name="T16" fmla="*/ 1 w 41"/>
                    <a:gd name="T17" fmla="*/ 0 h 148"/>
                    <a:gd name="T18" fmla="*/ 1 w 41"/>
                    <a:gd name="T19" fmla="*/ 0 h 1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148"/>
                    <a:gd name="T32" fmla="*/ 41 w 41"/>
                    <a:gd name="T33" fmla="*/ 148 h 1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148">
                      <a:moveTo>
                        <a:pt x="20" y="20"/>
                      </a:moveTo>
                      <a:lnTo>
                        <a:pt x="41" y="77"/>
                      </a:lnTo>
                      <a:lnTo>
                        <a:pt x="34" y="119"/>
                      </a:lnTo>
                      <a:lnTo>
                        <a:pt x="20" y="148"/>
                      </a:lnTo>
                      <a:lnTo>
                        <a:pt x="14" y="148"/>
                      </a:lnTo>
                      <a:lnTo>
                        <a:pt x="14" y="69"/>
                      </a:lnTo>
                      <a:lnTo>
                        <a:pt x="0" y="50"/>
                      </a:lnTo>
                      <a:lnTo>
                        <a:pt x="7" y="34"/>
                      </a:lnTo>
                      <a:lnTo>
                        <a:pt x="20" y="0"/>
                      </a:lnTo>
                      <a:lnTo>
                        <a:pt x="20" y="20"/>
                      </a:lnTo>
                      <a:close/>
                    </a:path>
                  </a:pathLst>
                </a:custGeom>
                <a:solidFill>
                  <a:srgbClr val="10ADD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7" name="Freeform 119"/>
                <p:cNvSpPr>
                  <a:spLocks/>
                </p:cNvSpPr>
                <p:nvPr/>
              </p:nvSpPr>
              <p:spPr bwMode="auto">
                <a:xfrm>
                  <a:off x="4590" y="3331"/>
                  <a:ext cx="87" cy="133"/>
                </a:xfrm>
                <a:custGeom>
                  <a:avLst/>
                  <a:gdLst>
                    <a:gd name="T0" fmla="*/ 0 w 175"/>
                    <a:gd name="T1" fmla="*/ 0 h 265"/>
                    <a:gd name="T2" fmla="*/ 0 w 175"/>
                    <a:gd name="T3" fmla="*/ 1 h 265"/>
                    <a:gd name="T4" fmla="*/ 0 w 175"/>
                    <a:gd name="T5" fmla="*/ 1 h 265"/>
                    <a:gd name="T6" fmla="*/ 0 w 175"/>
                    <a:gd name="T7" fmla="*/ 1 h 265"/>
                    <a:gd name="T8" fmla="*/ 0 w 175"/>
                    <a:gd name="T9" fmla="*/ 1 h 265"/>
                    <a:gd name="T10" fmla="*/ 0 w 175"/>
                    <a:gd name="T11" fmla="*/ 1 h 265"/>
                    <a:gd name="T12" fmla="*/ 0 w 175"/>
                    <a:gd name="T13" fmla="*/ 1 h 265"/>
                    <a:gd name="T14" fmla="*/ 0 w 175"/>
                    <a:gd name="T15" fmla="*/ 1 h 265"/>
                    <a:gd name="T16" fmla="*/ 0 w 175"/>
                    <a:gd name="T17" fmla="*/ 1 h 265"/>
                    <a:gd name="T18" fmla="*/ 0 w 175"/>
                    <a:gd name="T19" fmla="*/ 1 h 265"/>
                    <a:gd name="T20" fmla="*/ 0 w 175"/>
                    <a:gd name="T21" fmla="*/ 1 h 265"/>
                    <a:gd name="T22" fmla="*/ 0 w 175"/>
                    <a:gd name="T23" fmla="*/ 1 h 265"/>
                    <a:gd name="T24" fmla="*/ 0 w 175"/>
                    <a:gd name="T25" fmla="*/ 1 h 265"/>
                    <a:gd name="T26" fmla="*/ 0 w 175"/>
                    <a:gd name="T27" fmla="*/ 1 h 265"/>
                    <a:gd name="T28" fmla="*/ 0 w 175"/>
                    <a:gd name="T29" fmla="*/ 0 h 26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
                    <a:gd name="T46" fmla="*/ 0 h 265"/>
                    <a:gd name="T47" fmla="*/ 175 w 175"/>
                    <a:gd name="T48" fmla="*/ 265 h 26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 h="265">
                      <a:moveTo>
                        <a:pt x="43" y="0"/>
                      </a:moveTo>
                      <a:lnTo>
                        <a:pt x="105" y="42"/>
                      </a:lnTo>
                      <a:lnTo>
                        <a:pt x="144" y="98"/>
                      </a:lnTo>
                      <a:lnTo>
                        <a:pt x="162" y="140"/>
                      </a:lnTo>
                      <a:lnTo>
                        <a:pt x="168" y="173"/>
                      </a:lnTo>
                      <a:lnTo>
                        <a:pt x="175" y="212"/>
                      </a:lnTo>
                      <a:lnTo>
                        <a:pt x="175" y="244"/>
                      </a:lnTo>
                      <a:lnTo>
                        <a:pt x="111" y="265"/>
                      </a:lnTo>
                      <a:lnTo>
                        <a:pt x="100" y="204"/>
                      </a:lnTo>
                      <a:lnTo>
                        <a:pt x="94" y="167"/>
                      </a:lnTo>
                      <a:lnTo>
                        <a:pt x="63" y="119"/>
                      </a:lnTo>
                      <a:lnTo>
                        <a:pt x="43" y="91"/>
                      </a:lnTo>
                      <a:lnTo>
                        <a:pt x="25" y="64"/>
                      </a:lnTo>
                      <a:lnTo>
                        <a:pt x="0" y="42"/>
                      </a:lnTo>
                      <a:lnTo>
                        <a:pt x="43" y="0"/>
                      </a:lnTo>
                      <a:close/>
                    </a:path>
                  </a:pathLst>
                </a:custGeom>
                <a:solidFill>
                  <a:srgbClr val="007F9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81" name="Group 120"/>
              <p:cNvGrpSpPr>
                <a:grpSpLocks/>
              </p:cNvGrpSpPr>
              <p:nvPr/>
            </p:nvGrpSpPr>
            <p:grpSpPr bwMode="auto">
              <a:xfrm>
                <a:off x="4589" y="2970"/>
                <a:ext cx="922" cy="1025"/>
                <a:chOff x="4589" y="2970"/>
                <a:chExt cx="922" cy="1025"/>
              </a:xfrm>
            </p:grpSpPr>
            <p:sp>
              <p:nvSpPr>
                <p:cNvPr id="82" name="Freeform 121"/>
                <p:cNvSpPr>
                  <a:spLocks/>
                </p:cNvSpPr>
                <p:nvPr/>
              </p:nvSpPr>
              <p:spPr bwMode="auto">
                <a:xfrm>
                  <a:off x="5199" y="2970"/>
                  <a:ext cx="312" cy="1025"/>
                </a:xfrm>
                <a:custGeom>
                  <a:avLst/>
                  <a:gdLst>
                    <a:gd name="T0" fmla="*/ 0 w 625"/>
                    <a:gd name="T1" fmla="*/ 0 h 2051"/>
                    <a:gd name="T2" fmla="*/ 0 w 625"/>
                    <a:gd name="T3" fmla="*/ 0 h 2051"/>
                    <a:gd name="T4" fmla="*/ 0 w 625"/>
                    <a:gd name="T5" fmla="*/ 0 h 2051"/>
                    <a:gd name="T6" fmla="*/ 0 w 625"/>
                    <a:gd name="T7" fmla="*/ 0 h 2051"/>
                    <a:gd name="T8" fmla="*/ 0 w 625"/>
                    <a:gd name="T9" fmla="*/ 0 h 2051"/>
                    <a:gd name="T10" fmla="*/ 0 w 625"/>
                    <a:gd name="T11" fmla="*/ 0 h 2051"/>
                    <a:gd name="T12" fmla="*/ 0 w 625"/>
                    <a:gd name="T13" fmla="*/ 0 h 2051"/>
                    <a:gd name="T14" fmla="*/ 0 w 625"/>
                    <a:gd name="T15" fmla="*/ 0 h 2051"/>
                    <a:gd name="T16" fmla="*/ 0 w 625"/>
                    <a:gd name="T17" fmla="*/ 0 h 2051"/>
                    <a:gd name="T18" fmla="*/ 0 w 625"/>
                    <a:gd name="T19" fmla="*/ 0 h 2051"/>
                    <a:gd name="T20" fmla="*/ 0 w 625"/>
                    <a:gd name="T21" fmla="*/ 0 h 2051"/>
                    <a:gd name="T22" fmla="*/ 0 w 625"/>
                    <a:gd name="T23" fmla="*/ 0 h 2051"/>
                    <a:gd name="T24" fmla="*/ 0 w 625"/>
                    <a:gd name="T25" fmla="*/ 0 h 2051"/>
                    <a:gd name="T26" fmla="*/ 0 w 625"/>
                    <a:gd name="T27" fmla="*/ 0 h 2051"/>
                    <a:gd name="T28" fmla="*/ 0 w 625"/>
                    <a:gd name="T29" fmla="*/ 0 h 2051"/>
                    <a:gd name="T30" fmla="*/ 0 w 625"/>
                    <a:gd name="T31" fmla="*/ 0 h 2051"/>
                    <a:gd name="T32" fmla="*/ 0 w 625"/>
                    <a:gd name="T33" fmla="*/ 0 h 2051"/>
                    <a:gd name="T34" fmla="*/ 0 w 625"/>
                    <a:gd name="T35" fmla="*/ 0 h 2051"/>
                    <a:gd name="T36" fmla="*/ 0 w 625"/>
                    <a:gd name="T37" fmla="*/ 0 h 2051"/>
                    <a:gd name="T38" fmla="*/ 0 w 625"/>
                    <a:gd name="T39" fmla="*/ 0 h 2051"/>
                    <a:gd name="T40" fmla="*/ 0 w 625"/>
                    <a:gd name="T41" fmla="*/ 0 h 2051"/>
                    <a:gd name="T42" fmla="*/ 0 w 625"/>
                    <a:gd name="T43" fmla="*/ 0 h 2051"/>
                    <a:gd name="T44" fmla="*/ 0 w 625"/>
                    <a:gd name="T45" fmla="*/ 0 h 2051"/>
                    <a:gd name="T46" fmla="*/ 0 w 625"/>
                    <a:gd name="T47" fmla="*/ 0 h 2051"/>
                    <a:gd name="T48" fmla="*/ 0 w 625"/>
                    <a:gd name="T49" fmla="*/ 0 h 2051"/>
                    <a:gd name="T50" fmla="*/ 0 w 625"/>
                    <a:gd name="T51" fmla="*/ 0 h 2051"/>
                    <a:gd name="T52" fmla="*/ 0 w 625"/>
                    <a:gd name="T53" fmla="*/ 0 h 2051"/>
                    <a:gd name="T54" fmla="*/ 0 w 625"/>
                    <a:gd name="T55" fmla="*/ 0 h 2051"/>
                    <a:gd name="T56" fmla="*/ 0 w 625"/>
                    <a:gd name="T57" fmla="*/ 0 h 2051"/>
                    <a:gd name="T58" fmla="*/ 0 w 625"/>
                    <a:gd name="T59" fmla="*/ 0 h 2051"/>
                    <a:gd name="T60" fmla="*/ 0 w 625"/>
                    <a:gd name="T61" fmla="*/ 0 h 2051"/>
                    <a:gd name="T62" fmla="*/ 0 w 625"/>
                    <a:gd name="T63" fmla="*/ 0 h 2051"/>
                    <a:gd name="T64" fmla="*/ 0 w 625"/>
                    <a:gd name="T65" fmla="*/ 0 h 2051"/>
                    <a:gd name="T66" fmla="*/ 0 w 625"/>
                    <a:gd name="T67" fmla="*/ 0 h 2051"/>
                    <a:gd name="T68" fmla="*/ 0 w 625"/>
                    <a:gd name="T69" fmla="*/ 0 h 2051"/>
                    <a:gd name="T70" fmla="*/ 0 w 625"/>
                    <a:gd name="T71" fmla="*/ 0 h 2051"/>
                    <a:gd name="T72" fmla="*/ 0 w 625"/>
                    <a:gd name="T73" fmla="*/ 0 h 2051"/>
                    <a:gd name="T74" fmla="*/ 0 w 625"/>
                    <a:gd name="T75" fmla="*/ 0 h 2051"/>
                    <a:gd name="T76" fmla="*/ 0 w 625"/>
                    <a:gd name="T77" fmla="*/ 0 h 2051"/>
                    <a:gd name="T78" fmla="*/ 0 w 625"/>
                    <a:gd name="T79" fmla="*/ 0 h 2051"/>
                    <a:gd name="T80" fmla="*/ 0 w 625"/>
                    <a:gd name="T81" fmla="*/ 0 h 2051"/>
                    <a:gd name="T82" fmla="*/ 0 w 625"/>
                    <a:gd name="T83" fmla="*/ 0 h 2051"/>
                    <a:gd name="T84" fmla="*/ 0 w 625"/>
                    <a:gd name="T85" fmla="*/ 0 h 2051"/>
                    <a:gd name="T86" fmla="*/ 0 w 625"/>
                    <a:gd name="T87" fmla="*/ 0 h 2051"/>
                    <a:gd name="T88" fmla="*/ 0 w 625"/>
                    <a:gd name="T89" fmla="*/ 0 h 2051"/>
                    <a:gd name="T90" fmla="*/ 0 w 625"/>
                    <a:gd name="T91" fmla="*/ 0 h 2051"/>
                    <a:gd name="T92" fmla="*/ 0 w 625"/>
                    <a:gd name="T93" fmla="*/ 0 h 2051"/>
                    <a:gd name="T94" fmla="*/ 0 w 625"/>
                    <a:gd name="T95" fmla="*/ 0 h 2051"/>
                    <a:gd name="T96" fmla="*/ 0 w 625"/>
                    <a:gd name="T97" fmla="*/ 0 h 2051"/>
                    <a:gd name="T98" fmla="*/ 0 w 625"/>
                    <a:gd name="T99" fmla="*/ 0 h 2051"/>
                    <a:gd name="T100" fmla="*/ 0 w 625"/>
                    <a:gd name="T101" fmla="*/ 0 h 2051"/>
                    <a:gd name="T102" fmla="*/ 0 w 625"/>
                    <a:gd name="T103" fmla="*/ 0 h 2051"/>
                    <a:gd name="T104" fmla="*/ 0 w 625"/>
                    <a:gd name="T105" fmla="*/ 0 h 2051"/>
                    <a:gd name="T106" fmla="*/ 0 w 625"/>
                    <a:gd name="T107" fmla="*/ 0 h 2051"/>
                    <a:gd name="T108" fmla="*/ 0 w 625"/>
                    <a:gd name="T109" fmla="*/ 0 h 2051"/>
                    <a:gd name="T110" fmla="*/ 0 w 625"/>
                    <a:gd name="T111" fmla="*/ 0 h 2051"/>
                    <a:gd name="T112" fmla="*/ 0 w 625"/>
                    <a:gd name="T113" fmla="*/ 0 h 2051"/>
                    <a:gd name="T114" fmla="*/ 0 w 625"/>
                    <a:gd name="T115" fmla="*/ 0 h 2051"/>
                    <a:gd name="T116" fmla="*/ 0 w 625"/>
                    <a:gd name="T117" fmla="*/ 0 h 205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25"/>
                    <a:gd name="T178" fmla="*/ 0 h 2051"/>
                    <a:gd name="T179" fmla="*/ 625 w 625"/>
                    <a:gd name="T180" fmla="*/ 2051 h 205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25" h="2051">
                      <a:moveTo>
                        <a:pt x="92" y="0"/>
                      </a:moveTo>
                      <a:lnTo>
                        <a:pt x="122" y="21"/>
                      </a:lnTo>
                      <a:lnTo>
                        <a:pt x="157" y="49"/>
                      </a:lnTo>
                      <a:lnTo>
                        <a:pt x="194" y="76"/>
                      </a:lnTo>
                      <a:lnTo>
                        <a:pt x="251" y="109"/>
                      </a:lnTo>
                      <a:lnTo>
                        <a:pt x="374" y="196"/>
                      </a:lnTo>
                      <a:lnTo>
                        <a:pt x="426" y="222"/>
                      </a:lnTo>
                      <a:lnTo>
                        <a:pt x="455" y="235"/>
                      </a:lnTo>
                      <a:lnTo>
                        <a:pt x="482" y="262"/>
                      </a:lnTo>
                      <a:lnTo>
                        <a:pt x="550" y="602"/>
                      </a:lnTo>
                      <a:lnTo>
                        <a:pt x="558" y="737"/>
                      </a:lnTo>
                      <a:lnTo>
                        <a:pt x="547" y="774"/>
                      </a:lnTo>
                      <a:lnTo>
                        <a:pt x="576" y="920"/>
                      </a:lnTo>
                      <a:lnTo>
                        <a:pt x="584" y="1159"/>
                      </a:lnTo>
                      <a:lnTo>
                        <a:pt x="598" y="1268"/>
                      </a:lnTo>
                      <a:lnTo>
                        <a:pt x="606" y="1342"/>
                      </a:lnTo>
                      <a:lnTo>
                        <a:pt x="619" y="1332"/>
                      </a:lnTo>
                      <a:lnTo>
                        <a:pt x="625" y="1403"/>
                      </a:lnTo>
                      <a:lnTo>
                        <a:pt x="595" y="1427"/>
                      </a:lnTo>
                      <a:lnTo>
                        <a:pt x="554" y="1448"/>
                      </a:lnTo>
                      <a:lnTo>
                        <a:pt x="517" y="1464"/>
                      </a:lnTo>
                      <a:lnTo>
                        <a:pt x="477" y="1480"/>
                      </a:lnTo>
                      <a:lnTo>
                        <a:pt x="446" y="1491"/>
                      </a:lnTo>
                      <a:lnTo>
                        <a:pt x="411" y="1491"/>
                      </a:lnTo>
                      <a:lnTo>
                        <a:pt x="385" y="1484"/>
                      </a:lnTo>
                      <a:lnTo>
                        <a:pt x="370" y="1467"/>
                      </a:lnTo>
                      <a:lnTo>
                        <a:pt x="365" y="1409"/>
                      </a:lnTo>
                      <a:lnTo>
                        <a:pt x="406" y="1417"/>
                      </a:lnTo>
                      <a:lnTo>
                        <a:pt x="392" y="1374"/>
                      </a:lnTo>
                      <a:lnTo>
                        <a:pt x="395" y="1292"/>
                      </a:lnTo>
                      <a:lnTo>
                        <a:pt x="385" y="1244"/>
                      </a:lnTo>
                      <a:lnTo>
                        <a:pt x="377" y="1188"/>
                      </a:lnTo>
                      <a:lnTo>
                        <a:pt x="364" y="1109"/>
                      </a:lnTo>
                      <a:lnTo>
                        <a:pt x="340" y="1024"/>
                      </a:lnTo>
                      <a:lnTo>
                        <a:pt x="320" y="812"/>
                      </a:lnTo>
                      <a:lnTo>
                        <a:pt x="285" y="1117"/>
                      </a:lnTo>
                      <a:lnTo>
                        <a:pt x="299" y="1303"/>
                      </a:lnTo>
                      <a:lnTo>
                        <a:pt x="348" y="1499"/>
                      </a:lnTo>
                      <a:lnTo>
                        <a:pt x="457" y="1865"/>
                      </a:lnTo>
                      <a:lnTo>
                        <a:pt x="371" y="1935"/>
                      </a:lnTo>
                      <a:lnTo>
                        <a:pt x="313" y="1974"/>
                      </a:lnTo>
                      <a:lnTo>
                        <a:pt x="269" y="1998"/>
                      </a:lnTo>
                      <a:lnTo>
                        <a:pt x="241" y="2006"/>
                      </a:lnTo>
                      <a:lnTo>
                        <a:pt x="205" y="2019"/>
                      </a:lnTo>
                      <a:lnTo>
                        <a:pt x="169" y="2033"/>
                      </a:lnTo>
                      <a:lnTo>
                        <a:pt x="122" y="2051"/>
                      </a:lnTo>
                      <a:lnTo>
                        <a:pt x="67" y="1666"/>
                      </a:lnTo>
                      <a:lnTo>
                        <a:pt x="31" y="1403"/>
                      </a:lnTo>
                      <a:lnTo>
                        <a:pt x="11" y="1152"/>
                      </a:lnTo>
                      <a:lnTo>
                        <a:pt x="0" y="812"/>
                      </a:lnTo>
                      <a:lnTo>
                        <a:pt x="1" y="674"/>
                      </a:lnTo>
                      <a:lnTo>
                        <a:pt x="10" y="538"/>
                      </a:lnTo>
                      <a:lnTo>
                        <a:pt x="34" y="341"/>
                      </a:lnTo>
                      <a:lnTo>
                        <a:pt x="48" y="294"/>
                      </a:lnTo>
                      <a:lnTo>
                        <a:pt x="67" y="238"/>
                      </a:lnTo>
                      <a:lnTo>
                        <a:pt x="79" y="180"/>
                      </a:lnTo>
                      <a:lnTo>
                        <a:pt x="86" y="138"/>
                      </a:lnTo>
                      <a:lnTo>
                        <a:pt x="95" y="81"/>
                      </a:lnTo>
                      <a:lnTo>
                        <a:pt x="92" y="0"/>
                      </a:lnTo>
                      <a:close/>
                    </a:path>
                  </a:pathLst>
                </a:custGeom>
                <a:solidFill>
                  <a:srgbClr val="00D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3" name="Freeform 122"/>
                <p:cNvSpPr>
                  <a:spLocks/>
                </p:cNvSpPr>
                <p:nvPr/>
              </p:nvSpPr>
              <p:spPr bwMode="auto">
                <a:xfrm>
                  <a:off x="4589" y="2970"/>
                  <a:ext cx="531" cy="950"/>
                </a:xfrm>
                <a:custGeom>
                  <a:avLst/>
                  <a:gdLst>
                    <a:gd name="T0" fmla="*/ 1 w 1062"/>
                    <a:gd name="T1" fmla="*/ 0 h 1902"/>
                    <a:gd name="T2" fmla="*/ 1 w 1062"/>
                    <a:gd name="T3" fmla="*/ 0 h 1902"/>
                    <a:gd name="T4" fmla="*/ 1 w 1062"/>
                    <a:gd name="T5" fmla="*/ 0 h 1902"/>
                    <a:gd name="T6" fmla="*/ 1 w 1062"/>
                    <a:gd name="T7" fmla="*/ 0 h 1902"/>
                    <a:gd name="T8" fmla="*/ 1 w 1062"/>
                    <a:gd name="T9" fmla="*/ 0 h 1902"/>
                    <a:gd name="T10" fmla="*/ 1 w 1062"/>
                    <a:gd name="T11" fmla="*/ 0 h 1902"/>
                    <a:gd name="T12" fmla="*/ 1 w 1062"/>
                    <a:gd name="T13" fmla="*/ 0 h 1902"/>
                    <a:gd name="T14" fmla="*/ 1 w 1062"/>
                    <a:gd name="T15" fmla="*/ 0 h 1902"/>
                    <a:gd name="T16" fmla="*/ 1 w 1062"/>
                    <a:gd name="T17" fmla="*/ 0 h 1902"/>
                    <a:gd name="T18" fmla="*/ 1 w 1062"/>
                    <a:gd name="T19" fmla="*/ 0 h 1902"/>
                    <a:gd name="T20" fmla="*/ 1 w 1062"/>
                    <a:gd name="T21" fmla="*/ 0 h 1902"/>
                    <a:gd name="T22" fmla="*/ 1 w 1062"/>
                    <a:gd name="T23" fmla="*/ 0 h 1902"/>
                    <a:gd name="T24" fmla="*/ 1 w 1062"/>
                    <a:gd name="T25" fmla="*/ 0 h 1902"/>
                    <a:gd name="T26" fmla="*/ 0 w 1062"/>
                    <a:gd name="T27" fmla="*/ 0 h 1902"/>
                    <a:gd name="T28" fmla="*/ 1 w 1062"/>
                    <a:gd name="T29" fmla="*/ 0 h 1902"/>
                    <a:gd name="T30" fmla="*/ 1 w 1062"/>
                    <a:gd name="T31" fmla="*/ 0 h 1902"/>
                    <a:gd name="T32" fmla="*/ 1 w 1062"/>
                    <a:gd name="T33" fmla="*/ 0 h 1902"/>
                    <a:gd name="T34" fmla="*/ 1 w 1062"/>
                    <a:gd name="T35" fmla="*/ 0 h 1902"/>
                    <a:gd name="T36" fmla="*/ 1 w 1062"/>
                    <a:gd name="T37" fmla="*/ 0 h 1902"/>
                    <a:gd name="T38" fmla="*/ 1 w 1062"/>
                    <a:gd name="T39" fmla="*/ 0 h 1902"/>
                    <a:gd name="T40" fmla="*/ 1 w 1062"/>
                    <a:gd name="T41" fmla="*/ 0 h 1902"/>
                    <a:gd name="T42" fmla="*/ 1 w 1062"/>
                    <a:gd name="T43" fmla="*/ 0 h 1902"/>
                    <a:gd name="T44" fmla="*/ 1 w 1062"/>
                    <a:gd name="T45" fmla="*/ 0 h 1902"/>
                    <a:gd name="T46" fmla="*/ 1 w 1062"/>
                    <a:gd name="T47" fmla="*/ 0 h 1902"/>
                    <a:gd name="T48" fmla="*/ 1 w 1062"/>
                    <a:gd name="T49" fmla="*/ 0 h 1902"/>
                    <a:gd name="T50" fmla="*/ 1 w 1062"/>
                    <a:gd name="T51" fmla="*/ 0 h 1902"/>
                    <a:gd name="T52" fmla="*/ 1 w 1062"/>
                    <a:gd name="T53" fmla="*/ 0 h 1902"/>
                    <a:gd name="T54" fmla="*/ 1 w 1062"/>
                    <a:gd name="T55" fmla="*/ 0 h 1902"/>
                    <a:gd name="T56" fmla="*/ 1 w 1062"/>
                    <a:gd name="T57" fmla="*/ 0 h 1902"/>
                    <a:gd name="T58" fmla="*/ 1 w 1062"/>
                    <a:gd name="T59" fmla="*/ 0 h 1902"/>
                    <a:gd name="T60" fmla="*/ 1 w 1062"/>
                    <a:gd name="T61" fmla="*/ 0 h 1902"/>
                    <a:gd name="T62" fmla="*/ 1 w 1062"/>
                    <a:gd name="T63" fmla="*/ 0 h 1902"/>
                    <a:gd name="T64" fmla="*/ 1 w 1062"/>
                    <a:gd name="T65" fmla="*/ 0 h 1902"/>
                    <a:gd name="T66" fmla="*/ 1 w 1062"/>
                    <a:gd name="T67" fmla="*/ 0 h 1902"/>
                    <a:gd name="T68" fmla="*/ 1 w 1062"/>
                    <a:gd name="T69" fmla="*/ 0 h 19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62"/>
                    <a:gd name="T106" fmla="*/ 0 h 1902"/>
                    <a:gd name="T107" fmla="*/ 1062 w 1062"/>
                    <a:gd name="T108" fmla="*/ 1902 h 19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62" h="1902">
                      <a:moveTo>
                        <a:pt x="1062" y="0"/>
                      </a:moveTo>
                      <a:lnTo>
                        <a:pt x="1036" y="23"/>
                      </a:lnTo>
                      <a:lnTo>
                        <a:pt x="983" y="23"/>
                      </a:lnTo>
                      <a:lnTo>
                        <a:pt x="941" y="26"/>
                      </a:lnTo>
                      <a:lnTo>
                        <a:pt x="900" y="31"/>
                      </a:lnTo>
                      <a:lnTo>
                        <a:pt x="848" y="40"/>
                      </a:lnTo>
                      <a:lnTo>
                        <a:pt x="832" y="37"/>
                      </a:lnTo>
                      <a:lnTo>
                        <a:pt x="817" y="39"/>
                      </a:lnTo>
                      <a:lnTo>
                        <a:pt x="801" y="45"/>
                      </a:lnTo>
                      <a:lnTo>
                        <a:pt x="783" y="58"/>
                      </a:lnTo>
                      <a:lnTo>
                        <a:pt x="776" y="71"/>
                      </a:lnTo>
                      <a:lnTo>
                        <a:pt x="764" y="81"/>
                      </a:lnTo>
                      <a:lnTo>
                        <a:pt x="749" y="100"/>
                      </a:lnTo>
                      <a:lnTo>
                        <a:pt x="738" y="129"/>
                      </a:lnTo>
                      <a:lnTo>
                        <a:pt x="725" y="150"/>
                      </a:lnTo>
                      <a:lnTo>
                        <a:pt x="648" y="244"/>
                      </a:lnTo>
                      <a:lnTo>
                        <a:pt x="630" y="249"/>
                      </a:lnTo>
                      <a:lnTo>
                        <a:pt x="607" y="291"/>
                      </a:lnTo>
                      <a:lnTo>
                        <a:pt x="423" y="527"/>
                      </a:lnTo>
                      <a:lnTo>
                        <a:pt x="426" y="538"/>
                      </a:lnTo>
                      <a:lnTo>
                        <a:pt x="406" y="547"/>
                      </a:lnTo>
                      <a:lnTo>
                        <a:pt x="413" y="562"/>
                      </a:lnTo>
                      <a:lnTo>
                        <a:pt x="345" y="591"/>
                      </a:lnTo>
                      <a:lnTo>
                        <a:pt x="259" y="624"/>
                      </a:lnTo>
                      <a:lnTo>
                        <a:pt x="212" y="657"/>
                      </a:lnTo>
                      <a:lnTo>
                        <a:pt x="66" y="735"/>
                      </a:lnTo>
                      <a:lnTo>
                        <a:pt x="44" y="729"/>
                      </a:lnTo>
                      <a:lnTo>
                        <a:pt x="0" y="766"/>
                      </a:lnTo>
                      <a:lnTo>
                        <a:pt x="27" y="788"/>
                      </a:lnTo>
                      <a:lnTo>
                        <a:pt x="56" y="825"/>
                      </a:lnTo>
                      <a:lnTo>
                        <a:pt x="78" y="859"/>
                      </a:lnTo>
                      <a:lnTo>
                        <a:pt x="96" y="894"/>
                      </a:lnTo>
                      <a:lnTo>
                        <a:pt x="110" y="952"/>
                      </a:lnTo>
                      <a:lnTo>
                        <a:pt x="116" y="984"/>
                      </a:lnTo>
                      <a:lnTo>
                        <a:pt x="172" y="968"/>
                      </a:lnTo>
                      <a:lnTo>
                        <a:pt x="172" y="929"/>
                      </a:lnTo>
                      <a:lnTo>
                        <a:pt x="354" y="862"/>
                      </a:lnTo>
                      <a:lnTo>
                        <a:pt x="442" y="812"/>
                      </a:lnTo>
                      <a:lnTo>
                        <a:pt x="555" y="746"/>
                      </a:lnTo>
                      <a:lnTo>
                        <a:pt x="752" y="554"/>
                      </a:lnTo>
                      <a:lnTo>
                        <a:pt x="779" y="690"/>
                      </a:lnTo>
                      <a:lnTo>
                        <a:pt x="790" y="766"/>
                      </a:lnTo>
                      <a:lnTo>
                        <a:pt x="810" y="841"/>
                      </a:lnTo>
                      <a:lnTo>
                        <a:pt x="862" y="1003"/>
                      </a:lnTo>
                      <a:lnTo>
                        <a:pt x="837" y="1101"/>
                      </a:lnTo>
                      <a:lnTo>
                        <a:pt x="804" y="1204"/>
                      </a:lnTo>
                      <a:lnTo>
                        <a:pt x="756" y="1324"/>
                      </a:lnTo>
                      <a:lnTo>
                        <a:pt x="711" y="1423"/>
                      </a:lnTo>
                      <a:lnTo>
                        <a:pt x="630" y="1610"/>
                      </a:lnTo>
                      <a:lnTo>
                        <a:pt x="626" y="1650"/>
                      </a:lnTo>
                      <a:lnTo>
                        <a:pt x="627" y="1685"/>
                      </a:lnTo>
                      <a:lnTo>
                        <a:pt x="628" y="1720"/>
                      </a:lnTo>
                      <a:lnTo>
                        <a:pt x="712" y="1853"/>
                      </a:lnTo>
                      <a:lnTo>
                        <a:pt x="757" y="1902"/>
                      </a:lnTo>
                      <a:lnTo>
                        <a:pt x="830" y="1770"/>
                      </a:lnTo>
                      <a:lnTo>
                        <a:pt x="847" y="1679"/>
                      </a:lnTo>
                      <a:lnTo>
                        <a:pt x="865" y="1602"/>
                      </a:lnTo>
                      <a:lnTo>
                        <a:pt x="873" y="1536"/>
                      </a:lnTo>
                      <a:lnTo>
                        <a:pt x="889" y="1422"/>
                      </a:lnTo>
                      <a:lnTo>
                        <a:pt x="900" y="1257"/>
                      </a:lnTo>
                      <a:lnTo>
                        <a:pt x="916" y="976"/>
                      </a:lnTo>
                      <a:lnTo>
                        <a:pt x="924" y="631"/>
                      </a:lnTo>
                      <a:lnTo>
                        <a:pt x="988" y="227"/>
                      </a:lnTo>
                      <a:lnTo>
                        <a:pt x="1000" y="185"/>
                      </a:lnTo>
                      <a:lnTo>
                        <a:pt x="1008" y="161"/>
                      </a:lnTo>
                      <a:lnTo>
                        <a:pt x="1019" y="121"/>
                      </a:lnTo>
                      <a:lnTo>
                        <a:pt x="1031" y="85"/>
                      </a:lnTo>
                      <a:lnTo>
                        <a:pt x="1046" y="49"/>
                      </a:lnTo>
                      <a:lnTo>
                        <a:pt x="1059" y="18"/>
                      </a:lnTo>
                      <a:lnTo>
                        <a:pt x="1062" y="0"/>
                      </a:lnTo>
                      <a:close/>
                    </a:path>
                  </a:pathLst>
                </a:custGeom>
                <a:solidFill>
                  <a:srgbClr val="00D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84" name="Group 123"/>
                <p:cNvGrpSpPr>
                  <a:grpSpLocks/>
                </p:cNvGrpSpPr>
                <p:nvPr/>
              </p:nvGrpSpPr>
              <p:grpSpPr bwMode="auto">
                <a:xfrm>
                  <a:off x="5199" y="2970"/>
                  <a:ext cx="110" cy="843"/>
                  <a:chOff x="5199" y="2970"/>
                  <a:chExt cx="110" cy="843"/>
                </a:xfrm>
              </p:grpSpPr>
              <p:sp>
                <p:nvSpPr>
                  <p:cNvPr id="94" name="Freeform 124"/>
                  <p:cNvSpPr>
                    <a:spLocks/>
                  </p:cNvSpPr>
                  <p:nvPr/>
                </p:nvSpPr>
                <p:spPr bwMode="auto">
                  <a:xfrm>
                    <a:off x="5203" y="2980"/>
                    <a:ext cx="106" cy="833"/>
                  </a:xfrm>
                  <a:custGeom>
                    <a:avLst/>
                    <a:gdLst>
                      <a:gd name="T0" fmla="*/ 1 w 212"/>
                      <a:gd name="T1" fmla="*/ 0 h 1666"/>
                      <a:gd name="T2" fmla="*/ 1 w 212"/>
                      <a:gd name="T3" fmla="*/ 1 h 1666"/>
                      <a:gd name="T4" fmla="*/ 1 w 212"/>
                      <a:gd name="T5" fmla="*/ 1 h 1666"/>
                      <a:gd name="T6" fmla="*/ 1 w 212"/>
                      <a:gd name="T7" fmla="*/ 1 h 1666"/>
                      <a:gd name="T8" fmla="*/ 1 w 212"/>
                      <a:gd name="T9" fmla="*/ 1 h 1666"/>
                      <a:gd name="T10" fmla="*/ 1 w 212"/>
                      <a:gd name="T11" fmla="*/ 1 h 1666"/>
                      <a:gd name="T12" fmla="*/ 1 w 212"/>
                      <a:gd name="T13" fmla="*/ 1 h 1666"/>
                      <a:gd name="T14" fmla="*/ 1 w 212"/>
                      <a:gd name="T15" fmla="*/ 1 h 1666"/>
                      <a:gd name="T16" fmla="*/ 1 w 212"/>
                      <a:gd name="T17" fmla="*/ 1 h 1666"/>
                      <a:gd name="T18" fmla="*/ 1 w 212"/>
                      <a:gd name="T19" fmla="*/ 1 h 1666"/>
                      <a:gd name="T20" fmla="*/ 1 w 212"/>
                      <a:gd name="T21" fmla="*/ 1 h 1666"/>
                      <a:gd name="T22" fmla="*/ 1 w 212"/>
                      <a:gd name="T23" fmla="*/ 1 h 1666"/>
                      <a:gd name="T24" fmla="*/ 1 w 212"/>
                      <a:gd name="T25" fmla="*/ 1 h 1666"/>
                      <a:gd name="T26" fmla="*/ 1 w 212"/>
                      <a:gd name="T27" fmla="*/ 1 h 1666"/>
                      <a:gd name="T28" fmla="*/ 1 w 212"/>
                      <a:gd name="T29" fmla="*/ 1 h 1666"/>
                      <a:gd name="T30" fmla="*/ 1 w 212"/>
                      <a:gd name="T31" fmla="*/ 1 h 1666"/>
                      <a:gd name="T32" fmla="*/ 1 w 212"/>
                      <a:gd name="T33" fmla="*/ 1 h 1666"/>
                      <a:gd name="T34" fmla="*/ 1 w 212"/>
                      <a:gd name="T35" fmla="*/ 1 h 1666"/>
                      <a:gd name="T36" fmla="*/ 1 w 212"/>
                      <a:gd name="T37" fmla="*/ 1 h 1666"/>
                      <a:gd name="T38" fmla="*/ 1 w 212"/>
                      <a:gd name="T39" fmla="*/ 1 h 1666"/>
                      <a:gd name="T40" fmla="*/ 1 w 212"/>
                      <a:gd name="T41" fmla="*/ 1 h 1666"/>
                      <a:gd name="T42" fmla="*/ 1 w 212"/>
                      <a:gd name="T43" fmla="*/ 1 h 1666"/>
                      <a:gd name="T44" fmla="*/ 1 w 212"/>
                      <a:gd name="T45" fmla="*/ 1 h 1666"/>
                      <a:gd name="T46" fmla="*/ 1 w 212"/>
                      <a:gd name="T47" fmla="*/ 1 h 1666"/>
                      <a:gd name="T48" fmla="*/ 1 w 212"/>
                      <a:gd name="T49" fmla="*/ 1 h 1666"/>
                      <a:gd name="T50" fmla="*/ 1 w 212"/>
                      <a:gd name="T51" fmla="*/ 1 h 1666"/>
                      <a:gd name="T52" fmla="*/ 1 w 212"/>
                      <a:gd name="T53" fmla="*/ 1 h 1666"/>
                      <a:gd name="T54" fmla="*/ 1 w 212"/>
                      <a:gd name="T55" fmla="*/ 1 h 1666"/>
                      <a:gd name="T56" fmla="*/ 1 w 212"/>
                      <a:gd name="T57" fmla="*/ 1 h 1666"/>
                      <a:gd name="T58" fmla="*/ 1 w 212"/>
                      <a:gd name="T59" fmla="*/ 1 h 1666"/>
                      <a:gd name="T60" fmla="*/ 1 w 212"/>
                      <a:gd name="T61" fmla="*/ 1 h 1666"/>
                      <a:gd name="T62" fmla="*/ 1 w 212"/>
                      <a:gd name="T63" fmla="*/ 1 h 1666"/>
                      <a:gd name="T64" fmla="*/ 0 w 212"/>
                      <a:gd name="T65" fmla="*/ 1 h 1666"/>
                      <a:gd name="T66" fmla="*/ 1 w 212"/>
                      <a:gd name="T67" fmla="*/ 1 h 1666"/>
                      <a:gd name="T68" fmla="*/ 1 w 212"/>
                      <a:gd name="T69" fmla="*/ 1 h 1666"/>
                      <a:gd name="T70" fmla="*/ 1 w 212"/>
                      <a:gd name="T71" fmla="*/ 1 h 1666"/>
                      <a:gd name="T72" fmla="*/ 1 w 212"/>
                      <a:gd name="T73" fmla="*/ 1 h 1666"/>
                      <a:gd name="T74" fmla="*/ 1 w 212"/>
                      <a:gd name="T75" fmla="*/ 1 h 1666"/>
                      <a:gd name="T76" fmla="*/ 1 w 212"/>
                      <a:gd name="T77" fmla="*/ 1 h 1666"/>
                      <a:gd name="T78" fmla="*/ 1 w 212"/>
                      <a:gd name="T79" fmla="*/ 1 h 1666"/>
                      <a:gd name="T80" fmla="*/ 1 w 212"/>
                      <a:gd name="T81" fmla="*/ 1 h 1666"/>
                      <a:gd name="T82" fmla="*/ 1 w 212"/>
                      <a:gd name="T83" fmla="*/ 0 h 166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1666"/>
                      <a:gd name="T128" fmla="*/ 212 w 212"/>
                      <a:gd name="T129" fmla="*/ 1666 h 166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1666">
                        <a:moveTo>
                          <a:pt x="93" y="0"/>
                        </a:moveTo>
                        <a:lnTo>
                          <a:pt x="123" y="21"/>
                        </a:lnTo>
                        <a:lnTo>
                          <a:pt x="157" y="48"/>
                        </a:lnTo>
                        <a:lnTo>
                          <a:pt x="168" y="63"/>
                        </a:lnTo>
                        <a:lnTo>
                          <a:pt x="184" y="106"/>
                        </a:lnTo>
                        <a:lnTo>
                          <a:pt x="188" y="146"/>
                        </a:lnTo>
                        <a:lnTo>
                          <a:pt x="192" y="186"/>
                        </a:lnTo>
                        <a:lnTo>
                          <a:pt x="195" y="226"/>
                        </a:lnTo>
                        <a:lnTo>
                          <a:pt x="201" y="265"/>
                        </a:lnTo>
                        <a:lnTo>
                          <a:pt x="205" y="299"/>
                        </a:lnTo>
                        <a:lnTo>
                          <a:pt x="208" y="332"/>
                        </a:lnTo>
                        <a:lnTo>
                          <a:pt x="212" y="355"/>
                        </a:lnTo>
                        <a:lnTo>
                          <a:pt x="211" y="372"/>
                        </a:lnTo>
                        <a:lnTo>
                          <a:pt x="209" y="387"/>
                        </a:lnTo>
                        <a:lnTo>
                          <a:pt x="205" y="400"/>
                        </a:lnTo>
                        <a:lnTo>
                          <a:pt x="195" y="411"/>
                        </a:lnTo>
                        <a:lnTo>
                          <a:pt x="169" y="425"/>
                        </a:lnTo>
                        <a:lnTo>
                          <a:pt x="70" y="478"/>
                        </a:lnTo>
                        <a:lnTo>
                          <a:pt x="154" y="587"/>
                        </a:lnTo>
                        <a:lnTo>
                          <a:pt x="189" y="631"/>
                        </a:lnTo>
                        <a:lnTo>
                          <a:pt x="202" y="660"/>
                        </a:lnTo>
                        <a:lnTo>
                          <a:pt x="186" y="701"/>
                        </a:lnTo>
                        <a:lnTo>
                          <a:pt x="144" y="804"/>
                        </a:lnTo>
                        <a:lnTo>
                          <a:pt x="104" y="879"/>
                        </a:lnTo>
                        <a:lnTo>
                          <a:pt x="72" y="963"/>
                        </a:lnTo>
                        <a:lnTo>
                          <a:pt x="55" y="1025"/>
                        </a:lnTo>
                        <a:lnTo>
                          <a:pt x="32" y="1088"/>
                        </a:lnTo>
                        <a:lnTo>
                          <a:pt x="24" y="1136"/>
                        </a:lnTo>
                        <a:lnTo>
                          <a:pt x="24" y="1199"/>
                        </a:lnTo>
                        <a:lnTo>
                          <a:pt x="68" y="1666"/>
                        </a:lnTo>
                        <a:lnTo>
                          <a:pt x="31" y="1404"/>
                        </a:lnTo>
                        <a:lnTo>
                          <a:pt x="11" y="1152"/>
                        </a:lnTo>
                        <a:lnTo>
                          <a:pt x="0" y="812"/>
                        </a:lnTo>
                        <a:lnTo>
                          <a:pt x="1" y="674"/>
                        </a:lnTo>
                        <a:lnTo>
                          <a:pt x="9" y="538"/>
                        </a:lnTo>
                        <a:lnTo>
                          <a:pt x="34" y="340"/>
                        </a:lnTo>
                        <a:lnTo>
                          <a:pt x="48" y="294"/>
                        </a:lnTo>
                        <a:lnTo>
                          <a:pt x="68" y="238"/>
                        </a:lnTo>
                        <a:lnTo>
                          <a:pt x="80" y="180"/>
                        </a:lnTo>
                        <a:lnTo>
                          <a:pt x="87" y="138"/>
                        </a:lnTo>
                        <a:lnTo>
                          <a:pt x="96" y="80"/>
                        </a:lnTo>
                        <a:lnTo>
                          <a:pt x="93" y="0"/>
                        </a:lnTo>
                        <a:close/>
                      </a:path>
                    </a:pathLst>
                  </a:custGeom>
                  <a:solidFill>
                    <a:srgbClr val="009FB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5" name="Freeform 125"/>
                  <p:cNvSpPr>
                    <a:spLocks/>
                  </p:cNvSpPr>
                  <p:nvPr/>
                </p:nvSpPr>
                <p:spPr bwMode="auto">
                  <a:xfrm>
                    <a:off x="5199" y="2970"/>
                    <a:ext cx="106" cy="833"/>
                  </a:xfrm>
                  <a:custGeom>
                    <a:avLst/>
                    <a:gdLst>
                      <a:gd name="T0" fmla="*/ 1 w 212"/>
                      <a:gd name="T1" fmla="*/ 0 h 1665"/>
                      <a:gd name="T2" fmla="*/ 1 w 212"/>
                      <a:gd name="T3" fmla="*/ 1 h 1665"/>
                      <a:gd name="T4" fmla="*/ 1 w 212"/>
                      <a:gd name="T5" fmla="*/ 1 h 1665"/>
                      <a:gd name="T6" fmla="*/ 1 w 212"/>
                      <a:gd name="T7" fmla="*/ 1 h 1665"/>
                      <a:gd name="T8" fmla="*/ 1 w 212"/>
                      <a:gd name="T9" fmla="*/ 1 h 1665"/>
                      <a:gd name="T10" fmla="*/ 1 w 212"/>
                      <a:gd name="T11" fmla="*/ 1 h 1665"/>
                      <a:gd name="T12" fmla="*/ 1 w 212"/>
                      <a:gd name="T13" fmla="*/ 1 h 1665"/>
                      <a:gd name="T14" fmla="*/ 1 w 212"/>
                      <a:gd name="T15" fmla="*/ 1 h 1665"/>
                      <a:gd name="T16" fmla="*/ 1 w 212"/>
                      <a:gd name="T17" fmla="*/ 1 h 1665"/>
                      <a:gd name="T18" fmla="*/ 1 w 212"/>
                      <a:gd name="T19" fmla="*/ 1 h 1665"/>
                      <a:gd name="T20" fmla="*/ 1 w 212"/>
                      <a:gd name="T21" fmla="*/ 1 h 1665"/>
                      <a:gd name="T22" fmla="*/ 1 w 212"/>
                      <a:gd name="T23" fmla="*/ 1 h 1665"/>
                      <a:gd name="T24" fmla="*/ 1 w 212"/>
                      <a:gd name="T25" fmla="*/ 1 h 1665"/>
                      <a:gd name="T26" fmla="*/ 1 w 212"/>
                      <a:gd name="T27" fmla="*/ 1 h 1665"/>
                      <a:gd name="T28" fmla="*/ 1 w 212"/>
                      <a:gd name="T29" fmla="*/ 1 h 1665"/>
                      <a:gd name="T30" fmla="*/ 1 w 212"/>
                      <a:gd name="T31" fmla="*/ 1 h 1665"/>
                      <a:gd name="T32" fmla="*/ 1 w 212"/>
                      <a:gd name="T33" fmla="*/ 1 h 1665"/>
                      <a:gd name="T34" fmla="*/ 1 w 212"/>
                      <a:gd name="T35" fmla="*/ 1 h 1665"/>
                      <a:gd name="T36" fmla="*/ 1 w 212"/>
                      <a:gd name="T37" fmla="*/ 1 h 1665"/>
                      <a:gd name="T38" fmla="*/ 1 w 212"/>
                      <a:gd name="T39" fmla="*/ 1 h 1665"/>
                      <a:gd name="T40" fmla="*/ 1 w 212"/>
                      <a:gd name="T41" fmla="*/ 1 h 1665"/>
                      <a:gd name="T42" fmla="*/ 1 w 212"/>
                      <a:gd name="T43" fmla="*/ 1 h 1665"/>
                      <a:gd name="T44" fmla="*/ 1 w 212"/>
                      <a:gd name="T45" fmla="*/ 1 h 1665"/>
                      <a:gd name="T46" fmla="*/ 1 w 212"/>
                      <a:gd name="T47" fmla="*/ 1 h 1665"/>
                      <a:gd name="T48" fmla="*/ 1 w 212"/>
                      <a:gd name="T49" fmla="*/ 1 h 1665"/>
                      <a:gd name="T50" fmla="*/ 1 w 212"/>
                      <a:gd name="T51" fmla="*/ 1 h 1665"/>
                      <a:gd name="T52" fmla="*/ 1 w 212"/>
                      <a:gd name="T53" fmla="*/ 1 h 1665"/>
                      <a:gd name="T54" fmla="*/ 1 w 212"/>
                      <a:gd name="T55" fmla="*/ 1 h 1665"/>
                      <a:gd name="T56" fmla="*/ 1 w 212"/>
                      <a:gd name="T57" fmla="*/ 1 h 1665"/>
                      <a:gd name="T58" fmla="*/ 1 w 212"/>
                      <a:gd name="T59" fmla="*/ 1 h 1665"/>
                      <a:gd name="T60" fmla="*/ 1 w 212"/>
                      <a:gd name="T61" fmla="*/ 1 h 1665"/>
                      <a:gd name="T62" fmla="*/ 1 w 212"/>
                      <a:gd name="T63" fmla="*/ 1 h 1665"/>
                      <a:gd name="T64" fmla="*/ 0 w 212"/>
                      <a:gd name="T65" fmla="*/ 1 h 1665"/>
                      <a:gd name="T66" fmla="*/ 1 w 212"/>
                      <a:gd name="T67" fmla="*/ 1 h 1665"/>
                      <a:gd name="T68" fmla="*/ 1 w 212"/>
                      <a:gd name="T69" fmla="*/ 1 h 1665"/>
                      <a:gd name="T70" fmla="*/ 1 w 212"/>
                      <a:gd name="T71" fmla="*/ 1 h 1665"/>
                      <a:gd name="T72" fmla="*/ 1 w 212"/>
                      <a:gd name="T73" fmla="*/ 1 h 1665"/>
                      <a:gd name="T74" fmla="*/ 1 w 212"/>
                      <a:gd name="T75" fmla="*/ 1 h 1665"/>
                      <a:gd name="T76" fmla="*/ 1 w 212"/>
                      <a:gd name="T77" fmla="*/ 1 h 1665"/>
                      <a:gd name="T78" fmla="*/ 1 w 212"/>
                      <a:gd name="T79" fmla="*/ 1 h 1665"/>
                      <a:gd name="T80" fmla="*/ 1 w 212"/>
                      <a:gd name="T81" fmla="*/ 1 h 1665"/>
                      <a:gd name="T82" fmla="*/ 1 w 212"/>
                      <a:gd name="T83" fmla="*/ 0 h 16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1665"/>
                      <a:gd name="T128" fmla="*/ 212 w 212"/>
                      <a:gd name="T129" fmla="*/ 1665 h 16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1665">
                        <a:moveTo>
                          <a:pt x="94" y="0"/>
                        </a:moveTo>
                        <a:lnTo>
                          <a:pt x="123" y="21"/>
                        </a:lnTo>
                        <a:lnTo>
                          <a:pt x="157" y="48"/>
                        </a:lnTo>
                        <a:lnTo>
                          <a:pt x="169" y="63"/>
                        </a:lnTo>
                        <a:lnTo>
                          <a:pt x="184" y="106"/>
                        </a:lnTo>
                        <a:lnTo>
                          <a:pt x="188" y="146"/>
                        </a:lnTo>
                        <a:lnTo>
                          <a:pt x="193" y="186"/>
                        </a:lnTo>
                        <a:lnTo>
                          <a:pt x="195" y="226"/>
                        </a:lnTo>
                        <a:lnTo>
                          <a:pt x="201" y="265"/>
                        </a:lnTo>
                        <a:lnTo>
                          <a:pt x="205" y="298"/>
                        </a:lnTo>
                        <a:lnTo>
                          <a:pt x="208" y="332"/>
                        </a:lnTo>
                        <a:lnTo>
                          <a:pt x="212" y="355"/>
                        </a:lnTo>
                        <a:lnTo>
                          <a:pt x="211" y="372"/>
                        </a:lnTo>
                        <a:lnTo>
                          <a:pt x="210" y="387"/>
                        </a:lnTo>
                        <a:lnTo>
                          <a:pt x="205" y="399"/>
                        </a:lnTo>
                        <a:lnTo>
                          <a:pt x="195" y="411"/>
                        </a:lnTo>
                        <a:lnTo>
                          <a:pt x="170" y="425"/>
                        </a:lnTo>
                        <a:lnTo>
                          <a:pt x="71" y="478"/>
                        </a:lnTo>
                        <a:lnTo>
                          <a:pt x="154" y="587"/>
                        </a:lnTo>
                        <a:lnTo>
                          <a:pt x="190" y="631"/>
                        </a:lnTo>
                        <a:lnTo>
                          <a:pt x="203" y="659"/>
                        </a:lnTo>
                        <a:lnTo>
                          <a:pt x="187" y="701"/>
                        </a:lnTo>
                        <a:lnTo>
                          <a:pt x="144" y="805"/>
                        </a:lnTo>
                        <a:lnTo>
                          <a:pt x="105" y="879"/>
                        </a:lnTo>
                        <a:lnTo>
                          <a:pt x="72" y="963"/>
                        </a:lnTo>
                        <a:lnTo>
                          <a:pt x="55" y="1025"/>
                        </a:lnTo>
                        <a:lnTo>
                          <a:pt x="33" y="1088"/>
                        </a:lnTo>
                        <a:lnTo>
                          <a:pt x="24" y="1136"/>
                        </a:lnTo>
                        <a:lnTo>
                          <a:pt x="24" y="1198"/>
                        </a:lnTo>
                        <a:lnTo>
                          <a:pt x="68" y="1665"/>
                        </a:lnTo>
                        <a:lnTo>
                          <a:pt x="31" y="1404"/>
                        </a:lnTo>
                        <a:lnTo>
                          <a:pt x="11" y="1152"/>
                        </a:lnTo>
                        <a:lnTo>
                          <a:pt x="0" y="812"/>
                        </a:lnTo>
                        <a:lnTo>
                          <a:pt x="1" y="674"/>
                        </a:lnTo>
                        <a:lnTo>
                          <a:pt x="10" y="537"/>
                        </a:lnTo>
                        <a:lnTo>
                          <a:pt x="34" y="340"/>
                        </a:lnTo>
                        <a:lnTo>
                          <a:pt x="48" y="294"/>
                        </a:lnTo>
                        <a:lnTo>
                          <a:pt x="68" y="237"/>
                        </a:lnTo>
                        <a:lnTo>
                          <a:pt x="81" y="180"/>
                        </a:lnTo>
                        <a:lnTo>
                          <a:pt x="88" y="138"/>
                        </a:lnTo>
                        <a:lnTo>
                          <a:pt x="96" y="80"/>
                        </a:lnTo>
                        <a:lnTo>
                          <a:pt x="94" y="0"/>
                        </a:lnTo>
                        <a:close/>
                      </a:path>
                    </a:pathLst>
                  </a:custGeom>
                  <a:solidFill>
                    <a:srgbClr val="00BFD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85" name="Group 126"/>
                <p:cNvGrpSpPr>
                  <a:grpSpLocks/>
                </p:cNvGrpSpPr>
                <p:nvPr/>
              </p:nvGrpSpPr>
              <p:grpSpPr bwMode="auto">
                <a:xfrm>
                  <a:off x="4977" y="2970"/>
                  <a:ext cx="144" cy="812"/>
                  <a:chOff x="4977" y="2970"/>
                  <a:chExt cx="144" cy="812"/>
                </a:xfrm>
              </p:grpSpPr>
              <p:sp>
                <p:nvSpPr>
                  <p:cNvPr id="92" name="Freeform 127"/>
                  <p:cNvSpPr>
                    <a:spLocks/>
                  </p:cNvSpPr>
                  <p:nvPr/>
                </p:nvSpPr>
                <p:spPr bwMode="auto">
                  <a:xfrm>
                    <a:off x="4978" y="2981"/>
                    <a:ext cx="143" cy="801"/>
                  </a:xfrm>
                  <a:custGeom>
                    <a:avLst/>
                    <a:gdLst>
                      <a:gd name="T0" fmla="*/ 1 w 286"/>
                      <a:gd name="T1" fmla="*/ 0 h 1601"/>
                      <a:gd name="T2" fmla="*/ 1 w 286"/>
                      <a:gd name="T3" fmla="*/ 1 h 1601"/>
                      <a:gd name="T4" fmla="*/ 1 w 286"/>
                      <a:gd name="T5" fmla="*/ 1 h 1601"/>
                      <a:gd name="T6" fmla="*/ 1 w 286"/>
                      <a:gd name="T7" fmla="*/ 1 h 1601"/>
                      <a:gd name="T8" fmla="*/ 1 w 286"/>
                      <a:gd name="T9" fmla="*/ 1 h 1601"/>
                      <a:gd name="T10" fmla="*/ 1 w 286"/>
                      <a:gd name="T11" fmla="*/ 1 h 1601"/>
                      <a:gd name="T12" fmla="*/ 1 w 286"/>
                      <a:gd name="T13" fmla="*/ 1 h 1601"/>
                      <a:gd name="T14" fmla="*/ 1 w 286"/>
                      <a:gd name="T15" fmla="*/ 1 h 1601"/>
                      <a:gd name="T16" fmla="*/ 1 w 286"/>
                      <a:gd name="T17" fmla="*/ 1 h 1601"/>
                      <a:gd name="T18" fmla="*/ 1 w 286"/>
                      <a:gd name="T19" fmla="*/ 1 h 1601"/>
                      <a:gd name="T20" fmla="*/ 1 w 286"/>
                      <a:gd name="T21" fmla="*/ 1 h 1601"/>
                      <a:gd name="T22" fmla="*/ 1 w 286"/>
                      <a:gd name="T23" fmla="*/ 1 h 1601"/>
                      <a:gd name="T24" fmla="*/ 1 w 286"/>
                      <a:gd name="T25" fmla="*/ 1 h 1601"/>
                      <a:gd name="T26" fmla="*/ 1 w 286"/>
                      <a:gd name="T27" fmla="*/ 1 h 1601"/>
                      <a:gd name="T28" fmla="*/ 1 w 286"/>
                      <a:gd name="T29" fmla="*/ 1 h 1601"/>
                      <a:gd name="T30" fmla="*/ 1 w 286"/>
                      <a:gd name="T31" fmla="*/ 1 h 1601"/>
                      <a:gd name="T32" fmla="*/ 1 w 286"/>
                      <a:gd name="T33" fmla="*/ 1 h 1601"/>
                      <a:gd name="T34" fmla="*/ 1 w 286"/>
                      <a:gd name="T35" fmla="*/ 1 h 1601"/>
                      <a:gd name="T36" fmla="*/ 1 w 286"/>
                      <a:gd name="T37" fmla="*/ 1 h 1601"/>
                      <a:gd name="T38" fmla="*/ 1 w 286"/>
                      <a:gd name="T39" fmla="*/ 1 h 1601"/>
                      <a:gd name="T40" fmla="*/ 0 w 286"/>
                      <a:gd name="T41" fmla="*/ 1 h 1601"/>
                      <a:gd name="T42" fmla="*/ 1 w 286"/>
                      <a:gd name="T43" fmla="*/ 1 h 1601"/>
                      <a:gd name="T44" fmla="*/ 1 w 286"/>
                      <a:gd name="T45" fmla="*/ 1 h 1601"/>
                      <a:gd name="T46" fmla="*/ 1 w 286"/>
                      <a:gd name="T47" fmla="*/ 1 h 1601"/>
                      <a:gd name="T48" fmla="*/ 1 w 286"/>
                      <a:gd name="T49" fmla="*/ 1 h 1601"/>
                      <a:gd name="T50" fmla="*/ 1 w 286"/>
                      <a:gd name="T51" fmla="*/ 1 h 1601"/>
                      <a:gd name="T52" fmla="*/ 1 w 286"/>
                      <a:gd name="T53" fmla="*/ 1 h 1601"/>
                      <a:gd name="T54" fmla="*/ 1 w 286"/>
                      <a:gd name="T55" fmla="*/ 1 h 1601"/>
                      <a:gd name="T56" fmla="*/ 1 w 286"/>
                      <a:gd name="T57" fmla="*/ 1 h 1601"/>
                      <a:gd name="T58" fmla="*/ 1 w 286"/>
                      <a:gd name="T59" fmla="*/ 1 h 1601"/>
                      <a:gd name="T60" fmla="*/ 1 w 286"/>
                      <a:gd name="T61" fmla="*/ 1 h 1601"/>
                      <a:gd name="T62" fmla="*/ 1 w 286"/>
                      <a:gd name="T63" fmla="*/ 1 h 1601"/>
                      <a:gd name="T64" fmla="*/ 1 w 286"/>
                      <a:gd name="T65" fmla="*/ 1 h 1601"/>
                      <a:gd name="T66" fmla="*/ 1 w 286"/>
                      <a:gd name="T67" fmla="*/ 1 h 1601"/>
                      <a:gd name="T68" fmla="*/ 1 w 286"/>
                      <a:gd name="T69" fmla="*/ 1 h 1601"/>
                      <a:gd name="T70" fmla="*/ 1 w 286"/>
                      <a:gd name="T71" fmla="*/ 1 h 1601"/>
                      <a:gd name="T72" fmla="*/ 1 w 286"/>
                      <a:gd name="T73" fmla="*/ 1 h 1601"/>
                      <a:gd name="T74" fmla="*/ 1 w 286"/>
                      <a:gd name="T75" fmla="*/ 1 h 1601"/>
                      <a:gd name="T76" fmla="*/ 1 w 286"/>
                      <a:gd name="T77" fmla="*/ 1 h 1601"/>
                      <a:gd name="T78" fmla="*/ 1 w 286"/>
                      <a:gd name="T79" fmla="*/ 1 h 1601"/>
                      <a:gd name="T80" fmla="*/ 1 w 286"/>
                      <a:gd name="T81" fmla="*/ 1 h 1601"/>
                      <a:gd name="T82" fmla="*/ 1 w 286"/>
                      <a:gd name="T83" fmla="*/ 0 h 160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86"/>
                      <a:gd name="T127" fmla="*/ 0 h 1601"/>
                      <a:gd name="T128" fmla="*/ 286 w 286"/>
                      <a:gd name="T129" fmla="*/ 1601 h 160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86" h="1601">
                        <a:moveTo>
                          <a:pt x="286" y="0"/>
                        </a:moveTo>
                        <a:lnTo>
                          <a:pt x="261" y="22"/>
                        </a:lnTo>
                        <a:lnTo>
                          <a:pt x="244" y="38"/>
                        </a:lnTo>
                        <a:lnTo>
                          <a:pt x="227" y="56"/>
                        </a:lnTo>
                        <a:lnTo>
                          <a:pt x="208" y="72"/>
                        </a:lnTo>
                        <a:lnTo>
                          <a:pt x="193" y="90"/>
                        </a:lnTo>
                        <a:lnTo>
                          <a:pt x="174" y="103"/>
                        </a:lnTo>
                        <a:lnTo>
                          <a:pt x="157" y="125"/>
                        </a:lnTo>
                        <a:lnTo>
                          <a:pt x="140" y="151"/>
                        </a:lnTo>
                        <a:lnTo>
                          <a:pt x="128" y="170"/>
                        </a:lnTo>
                        <a:lnTo>
                          <a:pt x="112" y="194"/>
                        </a:lnTo>
                        <a:lnTo>
                          <a:pt x="102" y="215"/>
                        </a:lnTo>
                        <a:lnTo>
                          <a:pt x="82" y="258"/>
                        </a:lnTo>
                        <a:lnTo>
                          <a:pt x="67" y="301"/>
                        </a:lnTo>
                        <a:lnTo>
                          <a:pt x="78" y="326"/>
                        </a:lnTo>
                        <a:lnTo>
                          <a:pt x="102" y="343"/>
                        </a:lnTo>
                        <a:lnTo>
                          <a:pt x="149" y="412"/>
                        </a:lnTo>
                        <a:lnTo>
                          <a:pt x="38" y="457"/>
                        </a:lnTo>
                        <a:lnTo>
                          <a:pt x="17" y="464"/>
                        </a:lnTo>
                        <a:lnTo>
                          <a:pt x="6" y="478"/>
                        </a:lnTo>
                        <a:lnTo>
                          <a:pt x="0" y="510"/>
                        </a:lnTo>
                        <a:lnTo>
                          <a:pt x="14" y="618"/>
                        </a:lnTo>
                        <a:lnTo>
                          <a:pt x="38" y="746"/>
                        </a:lnTo>
                        <a:lnTo>
                          <a:pt x="57" y="831"/>
                        </a:lnTo>
                        <a:lnTo>
                          <a:pt x="94" y="1012"/>
                        </a:lnTo>
                        <a:lnTo>
                          <a:pt x="101" y="1076"/>
                        </a:lnTo>
                        <a:lnTo>
                          <a:pt x="106" y="1131"/>
                        </a:lnTo>
                        <a:lnTo>
                          <a:pt x="111" y="1205"/>
                        </a:lnTo>
                        <a:lnTo>
                          <a:pt x="88" y="1601"/>
                        </a:lnTo>
                        <a:lnTo>
                          <a:pt x="96" y="1535"/>
                        </a:lnTo>
                        <a:lnTo>
                          <a:pt x="112" y="1423"/>
                        </a:lnTo>
                        <a:lnTo>
                          <a:pt x="123" y="1258"/>
                        </a:lnTo>
                        <a:lnTo>
                          <a:pt x="139" y="975"/>
                        </a:lnTo>
                        <a:lnTo>
                          <a:pt x="147" y="630"/>
                        </a:lnTo>
                        <a:lnTo>
                          <a:pt x="211" y="226"/>
                        </a:lnTo>
                        <a:lnTo>
                          <a:pt x="224" y="184"/>
                        </a:lnTo>
                        <a:lnTo>
                          <a:pt x="232" y="160"/>
                        </a:lnTo>
                        <a:lnTo>
                          <a:pt x="244" y="120"/>
                        </a:lnTo>
                        <a:lnTo>
                          <a:pt x="255" y="85"/>
                        </a:lnTo>
                        <a:lnTo>
                          <a:pt x="271" y="48"/>
                        </a:lnTo>
                        <a:lnTo>
                          <a:pt x="283" y="17"/>
                        </a:lnTo>
                        <a:lnTo>
                          <a:pt x="286" y="0"/>
                        </a:lnTo>
                        <a:close/>
                      </a:path>
                    </a:pathLst>
                  </a:custGeom>
                  <a:solidFill>
                    <a:srgbClr val="009FB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3" name="Freeform 128"/>
                  <p:cNvSpPr>
                    <a:spLocks/>
                  </p:cNvSpPr>
                  <p:nvPr/>
                </p:nvSpPr>
                <p:spPr bwMode="auto">
                  <a:xfrm>
                    <a:off x="4977" y="2970"/>
                    <a:ext cx="143" cy="800"/>
                  </a:xfrm>
                  <a:custGeom>
                    <a:avLst/>
                    <a:gdLst>
                      <a:gd name="T0" fmla="*/ 1 w 286"/>
                      <a:gd name="T1" fmla="*/ 0 h 1602"/>
                      <a:gd name="T2" fmla="*/ 1 w 286"/>
                      <a:gd name="T3" fmla="*/ 0 h 1602"/>
                      <a:gd name="T4" fmla="*/ 1 w 286"/>
                      <a:gd name="T5" fmla="*/ 0 h 1602"/>
                      <a:gd name="T6" fmla="*/ 1 w 286"/>
                      <a:gd name="T7" fmla="*/ 0 h 1602"/>
                      <a:gd name="T8" fmla="*/ 1 w 286"/>
                      <a:gd name="T9" fmla="*/ 0 h 1602"/>
                      <a:gd name="T10" fmla="*/ 1 w 286"/>
                      <a:gd name="T11" fmla="*/ 0 h 1602"/>
                      <a:gd name="T12" fmla="*/ 1 w 286"/>
                      <a:gd name="T13" fmla="*/ 0 h 1602"/>
                      <a:gd name="T14" fmla="*/ 1 w 286"/>
                      <a:gd name="T15" fmla="*/ 0 h 1602"/>
                      <a:gd name="T16" fmla="*/ 1 w 286"/>
                      <a:gd name="T17" fmla="*/ 0 h 1602"/>
                      <a:gd name="T18" fmla="*/ 1 w 286"/>
                      <a:gd name="T19" fmla="*/ 0 h 1602"/>
                      <a:gd name="T20" fmla="*/ 1 w 286"/>
                      <a:gd name="T21" fmla="*/ 0 h 1602"/>
                      <a:gd name="T22" fmla="*/ 1 w 286"/>
                      <a:gd name="T23" fmla="*/ 0 h 1602"/>
                      <a:gd name="T24" fmla="*/ 1 w 286"/>
                      <a:gd name="T25" fmla="*/ 0 h 1602"/>
                      <a:gd name="T26" fmla="*/ 1 w 286"/>
                      <a:gd name="T27" fmla="*/ 0 h 1602"/>
                      <a:gd name="T28" fmla="*/ 1 w 286"/>
                      <a:gd name="T29" fmla="*/ 0 h 1602"/>
                      <a:gd name="T30" fmla="*/ 1 w 286"/>
                      <a:gd name="T31" fmla="*/ 0 h 1602"/>
                      <a:gd name="T32" fmla="*/ 1 w 286"/>
                      <a:gd name="T33" fmla="*/ 0 h 1602"/>
                      <a:gd name="T34" fmla="*/ 1 w 286"/>
                      <a:gd name="T35" fmla="*/ 0 h 1602"/>
                      <a:gd name="T36" fmla="*/ 1 w 286"/>
                      <a:gd name="T37" fmla="*/ 0 h 1602"/>
                      <a:gd name="T38" fmla="*/ 1 w 286"/>
                      <a:gd name="T39" fmla="*/ 0 h 1602"/>
                      <a:gd name="T40" fmla="*/ 0 w 286"/>
                      <a:gd name="T41" fmla="*/ 0 h 1602"/>
                      <a:gd name="T42" fmla="*/ 1 w 286"/>
                      <a:gd name="T43" fmla="*/ 0 h 1602"/>
                      <a:gd name="T44" fmla="*/ 1 w 286"/>
                      <a:gd name="T45" fmla="*/ 0 h 1602"/>
                      <a:gd name="T46" fmla="*/ 1 w 286"/>
                      <a:gd name="T47" fmla="*/ 0 h 1602"/>
                      <a:gd name="T48" fmla="*/ 1 w 286"/>
                      <a:gd name="T49" fmla="*/ 0 h 1602"/>
                      <a:gd name="T50" fmla="*/ 1 w 286"/>
                      <a:gd name="T51" fmla="*/ 0 h 1602"/>
                      <a:gd name="T52" fmla="*/ 1 w 286"/>
                      <a:gd name="T53" fmla="*/ 0 h 1602"/>
                      <a:gd name="T54" fmla="*/ 1 w 286"/>
                      <a:gd name="T55" fmla="*/ 0 h 1602"/>
                      <a:gd name="T56" fmla="*/ 1 w 286"/>
                      <a:gd name="T57" fmla="*/ 0 h 1602"/>
                      <a:gd name="T58" fmla="*/ 1 w 286"/>
                      <a:gd name="T59" fmla="*/ 0 h 1602"/>
                      <a:gd name="T60" fmla="*/ 1 w 286"/>
                      <a:gd name="T61" fmla="*/ 0 h 1602"/>
                      <a:gd name="T62" fmla="*/ 1 w 286"/>
                      <a:gd name="T63" fmla="*/ 0 h 1602"/>
                      <a:gd name="T64" fmla="*/ 1 w 286"/>
                      <a:gd name="T65" fmla="*/ 0 h 1602"/>
                      <a:gd name="T66" fmla="*/ 1 w 286"/>
                      <a:gd name="T67" fmla="*/ 0 h 1602"/>
                      <a:gd name="T68" fmla="*/ 1 w 286"/>
                      <a:gd name="T69" fmla="*/ 0 h 1602"/>
                      <a:gd name="T70" fmla="*/ 1 w 286"/>
                      <a:gd name="T71" fmla="*/ 0 h 1602"/>
                      <a:gd name="T72" fmla="*/ 1 w 286"/>
                      <a:gd name="T73" fmla="*/ 0 h 1602"/>
                      <a:gd name="T74" fmla="*/ 1 w 286"/>
                      <a:gd name="T75" fmla="*/ 0 h 1602"/>
                      <a:gd name="T76" fmla="*/ 1 w 286"/>
                      <a:gd name="T77" fmla="*/ 0 h 1602"/>
                      <a:gd name="T78" fmla="*/ 1 w 286"/>
                      <a:gd name="T79" fmla="*/ 0 h 1602"/>
                      <a:gd name="T80" fmla="*/ 1 w 286"/>
                      <a:gd name="T81" fmla="*/ 0 h 1602"/>
                      <a:gd name="T82" fmla="*/ 1 w 286"/>
                      <a:gd name="T83" fmla="*/ 0 h 16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86"/>
                      <a:gd name="T127" fmla="*/ 0 h 1602"/>
                      <a:gd name="T128" fmla="*/ 286 w 286"/>
                      <a:gd name="T129" fmla="*/ 1602 h 16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86" h="1602">
                        <a:moveTo>
                          <a:pt x="286" y="0"/>
                        </a:moveTo>
                        <a:lnTo>
                          <a:pt x="260" y="23"/>
                        </a:lnTo>
                        <a:lnTo>
                          <a:pt x="243" y="39"/>
                        </a:lnTo>
                        <a:lnTo>
                          <a:pt x="226" y="57"/>
                        </a:lnTo>
                        <a:lnTo>
                          <a:pt x="208" y="73"/>
                        </a:lnTo>
                        <a:lnTo>
                          <a:pt x="192" y="90"/>
                        </a:lnTo>
                        <a:lnTo>
                          <a:pt x="174" y="103"/>
                        </a:lnTo>
                        <a:lnTo>
                          <a:pt x="157" y="126"/>
                        </a:lnTo>
                        <a:lnTo>
                          <a:pt x="140" y="151"/>
                        </a:lnTo>
                        <a:lnTo>
                          <a:pt x="127" y="170"/>
                        </a:lnTo>
                        <a:lnTo>
                          <a:pt x="112" y="195"/>
                        </a:lnTo>
                        <a:lnTo>
                          <a:pt x="102" y="217"/>
                        </a:lnTo>
                        <a:lnTo>
                          <a:pt x="82" y="259"/>
                        </a:lnTo>
                        <a:lnTo>
                          <a:pt x="66" y="302"/>
                        </a:lnTo>
                        <a:lnTo>
                          <a:pt x="73" y="326"/>
                        </a:lnTo>
                        <a:lnTo>
                          <a:pt x="102" y="344"/>
                        </a:lnTo>
                        <a:lnTo>
                          <a:pt x="148" y="413"/>
                        </a:lnTo>
                        <a:lnTo>
                          <a:pt x="38" y="458"/>
                        </a:lnTo>
                        <a:lnTo>
                          <a:pt x="17" y="464"/>
                        </a:lnTo>
                        <a:lnTo>
                          <a:pt x="5" y="478"/>
                        </a:lnTo>
                        <a:lnTo>
                          <a:pt x="0" y="499"/>
                        </a:lnTo>
                        <a:lnTo>
                          <a:pt x="14" y="618"/>
                        </a:lnTo>
                        <a:lnTo>
                          <a:pt x="38" y="746"/>
                        </a:lnTo>
                        <a:lnTo>
                          <a:pt x="56" y="831"/>
                        </a:lnTo>
                        <a:lnTo>
                          <a:pt x="93" y="1013"/>
                        </a:lnTo>
                        <a:lnTo>
                          <a:pt x="100" y="1077"/>
                        </a:lnTo>
                        <a:lnTo>
                          <a:pt x="106" y="1131"/>
                        </a:lnTo>
                        <a:lnTo>
                          <a:pt x="110" y="1205"/>
                        </a:lnTo>
                        <a:lnTo>
                          <a:pt x="88" y="1602"/>
                        </a:lnTo>
                        <a:lnTo>
                          <a:pt x="96" y="1536"/>
                        </a:lnTo>
                        <a:lnTo>
                          <a:pt x="112" y="1423"/>
                        </a:lnTo>
                        <a:lnTo>
                          <a:pt x="123" y="1258"/>
                        </a:lnTo>
                        <a:lnTo>
                          <a:pt x="139" y="976"/>
                        </a:lnTo>
                        <a:lnTo>
                          <a:pt x="147" y="631"/>
                        </a:lnTo>
                        <a:lnTo>
                          <a:pt x="211" y="227"/>
                        </a:lnTo>
                        <a:lnTo>
                          <a:pt x="224" y="185"/>
                        </a:lnTo>
                        <a:lnTo>
                          <a:pt x="232" y="161"/>
                        </a:lnTo>
                        <a:lnTo>
                          <a:pt x="243" y="121"/>
                        </a:lnTo>
                        <a:lnTo>
                          <a:pt x="255" y="85"/>
                        </a:lnTo>
                        <a:lnTo>
                          <a:pt x="270" y="49"/>
                        </a:lnTo>
                        <a:lnTo>
                          <a:pt x="283" y="18"/>
                        </a:lnTo>
                        <a:lnTo>
                          <a:pt x="286" y="0"/>
                        </a:lnTo>
                        <a:close/>
                      </a:path>
                    </a:pathLst>
                  </a:custGeom>
                  <a:solidFill>
                    <a:srgbClr val="00BFD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86" name="Group 129"/>
                <p:cNvGrpSpPr>
                  <a:grpSpLocks/>
                </p:cNvGrpSpPr>
                <p:nvPr/>
              </p:nvGrpSpPr>
              <p:grpSpPr bwMode="auto">
                <a:xfrm>
                  <a:off x="4793" y="3114"/>
                  <a:ext cx="647" cy="253"/>
                  <a:chOff x="4793" y="3114"/>
                  <a:chExt cx="647" cy="253"/>
                </a:xfrm>
              </p:grpSpPr>
              <p:sp>
                <p:nvSpPr>
                  <p:cNvPr id="87" name="Freeform 130"/>
                  <p:cNvSpPr>
                    <a:spLocks/>
                  </p:cNvSpPr>
                  <p:nvPr/>
                </p:nvSpPr>
                <p:spPr bwMode="auto">
                  <a:xfrm>
                    <a:off x="4826" y="3114"/>
                    <a:ext cx="156" cy="169"/>
                  </a:xfrm>
                  <a:custGeom>
                    <a:avLst/>
                    <a:gdLst>
                      <a:gd name="T0" fmla="*/ 1 w 312"/>
                      <a:gd name="T1" fmla="*/ 1 h 337"/>
                      <a:gd name="T2" fmla="*/ 0 w 312"/>
                      <a:gd name="T3" fmla="*/ 1 h 337"/>
                      <a:gd name="T4" fmla="*/ 1 w 312"/>
                      <a:gd name="T5" fmla="*/ 1 h 337"/>
                      <a:gd name="T6" fmla="*/ 1 w 312"/>
                      <a:gd name="T7" fmla="*/ 1 h 337"/>
                      <a:gd name="T8" fmla="*/ 1 w 312"/>
                      <a:gd name="T9" fmla="*/ 1 h 337"/>
                      <a:gd name="T10" fmla="*/ 1 w 312"/>
                      <a:gd name="T11" fmla="*/ 1 h 337"/>
                      <a:gd name="T12" fmla="*/ 1 w 312"/>
                      <a:gd name="T13" fmla="*/ 1 h 337"/>
                      <a:gd name="T14" fmla="*/ 1 w 312"/>
                      <a:gd name="T15" fmla="*/ 1 h 337"/>
                      <a:gd name="T16" fmla="*/ 1 w 312"/>
                      <a:gd name="T17" fmla="*/ 1 h 337"/>
                      <a:gd name="T18" fmla="*/ 1 w 312"/>
                      <a:gd name="T19" fmla="*/ 0 h 337"/>
                      <a:gd name="T20" fmla="*/ 1 w 312"/>
                      <a:gd name="T21" fmla="*/ 1 h 337"/>
                      <a:gd name="T22" fmla="*/ 1 w 312"/>
                      <a:gd name="T23" fmla="*/ 1 h 337"/>
                      <a:gd name="T24" fmla="*/ 1 w 312"/>
                      <a:gd name="T25" fmla="*/ 1 h 337"/>
                      <a:gd name="T26" fmla="*/ 1 w 312"/>
                      <a:gd name="T27" fmla="*/ 1 h 337"/>
                      <a:gd name="T28" fmla="*/ 1 w 312"/>
                      <a:gd name="T29" fmla="*/ 1 h 337"/>
                      <a:gd name="T30" fmla="*/ 1 w 312"/>
                      <a:gd name="T31" fmla="*/ 1 h 337"/>
                      <a:gd name="T32" fmla="*/ 1 w 312"/>
                      <a:gd name="T33" fmla="*/ 1 h 337"/>
                      <a:gd name="T34" fmla="*/ 1 w 312"/>
                      <a:gd name="T35" fmla="*/ 1 h 3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2"/>
                      <a:gd name="T55" fmla="*/ 0 h 337"/>
                      <a:gd name="T56" fmla="*/ 312 w 312"/>
                      <a:gd name="T57" fmla="*/ 337 h 3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2" h="337">
                        <a:moveTo>
                          <a:pt x="278" y="267"/>
                        </a:moveTo>
                        <a:lnTo>
                          <a:pt x="0" y="337"/>
                        </a:lnTo>
                        <a:lnTo>
                          <a:pt x="275" y="246"/>
                        </a:lnTo>
                        <a:lnTo>
                          <a:pt x="94" y="244"/>
                        </a:lnTo>
                        <a:lnTo>
                          <a:pt x="278" y="217"/>
                        </a:lnTo>
                        <a:lnTo>
                          <a:pt x="278" y="177"/>
                        </a:lnTo>
                        <a:lnTo>
                          <a:pt x="269" y="137"/>
                        </a:lnTo>
                        <a:lnTo>
                          <a:pt x="248" y="88"/>
                        </a:lnTo>
                        <a:lnTo>
                          <a:pt x="214" y="35"/>
                        </a:lnTo>
                        <a:lnTo>
                          <a:pt x="196" y="0"/>
                        </a:lnTo>
                        <a:lnTo>
                          <a:pt x="221" y="15"/>
                        </a:lnTo>
                        <a:lnTo>
                          <a:pt x="248" y="55"/>
                        </a:lnTo>
                        <a:lnTo>
                          <a:pt x="269" y="100"/>
                        </a:lnTo>
                        <a:lnTo>
                          <a:pt x="282" y="132"/>
                        </a:lnTo>
                        <a:lnTo>
                          <a:pt x="283" y="180"/>
                        </a:lnTo>
                        <a:lnTo>
                          <a:pt x="312" y="109"/>
                        </a:lnTo>
                        <a:lnTo>
                          <a:pt x="283" y="217"/>
                        </a:lnTo>
                        <a:lnTo>
                          <a:pt x="278" y="267"/>
                        </a:lnTo>
                        <a:close/>
                      </a:path>
                    </a:pathLst>
                  </a:custGeom>
                  <a:solidFill>
                    <a:srgbClr val="007F9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8" name="Freeform 131"/>
                  <p:cNvSpPr>
                    <a:spLocks/>
                  </p:cNvSpPr>
                  <p:nvPr/>
                </p:nvSpPr>
                <p:spPr bwMode="auto">
                  <a:xfrm>
                    <a:off x="4793" y="3253"/>
                    <a:ext cx="20" cy="74"/>
                  </a:xfrm>
                  <a:custGeom>
                    <a:avLst/>
                    <a:gdLst>
                      <a:gd name="T0" fmla="*/ 1 w 38"/>
                      <a:gd name="T1" fmla="*/ 0 h 147"/>
                      <a:gd name="T2" fmla="*/ 1 w 38"/>
                      <a:gd name="T3" fmla="*/ 1 h 147"/>
                      <a:gd name="T4" fmla="*/ 1 w 38"/>
                      <a:gd name="T5" fmla="*/ 1 h 147"/>
                      <a:gd name="T6" fmla="*/ 1 w 38"/>
                      <a:gd name="T7" fmla="*/ 1 h 147"/>
                      <a:gd name="T8" fmla="*/ 1 w 38"/>
                      <a:gd name="T9" fmla="*/ 1 h 147"/>
                      <a:gd name="T10" fmla="*/ 1 w 38"/>
                      <a:gd name="T11" fmla="*/ 1 h 147"/>
                      <a:gd name="T12" fmla="*/ 1 w 38"/>
                      <a:gd name="T13" fmla="*/ 1 h 147"/>
                      <a:gd name="T14" fmla="*/ 0 w 38"/>
                      <a:gd name="T15" fmla="*/ 1 h 147"/>
                      <a:gd name="T16" fmla="*/ 1 w 38"/>
                      <a:gd name="T17" fmla="*/ 1 h 147"/>
                      <a:gd name="T18" fmla="*/ 1 w 38"/>
                      <a:gd name="T19" fmla="*/ 0 h 1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147"/>
                      <a:gd name="T32" fmla="*/ 38 w 38"/>
                      <a:gd name="T33" fmla="*/ 147 h 1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147">
                        <a:moveTo>
                          <a:pt x="18" y="0"/>
                        </a:moveTo>
                        <a:lnTo>
                          <a:pt x="23" y="32"/>
                        </a:lnTo>
                        <a:lnTo>
                          <a:pt x="38" y="64"/>
                        </a:lnTo>
                        <a:lnTo>
                          <a:pt x="38" y="96"/>
                        </a:lnTo>
                        <a:lnTo>
                          <a:pt x="33" y="123"/>
                        </a:lnTo>
                        <a:lnTo>
                          <a:pt x="11" y="147"/>
                        </a:lnTo>
                        <a:lnTo>
                          <a:pt x="8" y="57"/>
                        </a:lnTo>
                        <a:lnTo>
                          <a:pt x="0" y="48"/>
                        </a:lnTo>
                        <a:lnTo>
                          <a:pt x="1" y="27"/>
                        </a:lnTo>
                        <a:lnTo>
                          <a:pt x="18" y="0"/>
                        </a:lnTo>
                        <a:close/>
                      </a:path>
                    </a:pathLst>
                  </a:custGeom>
                  <a:solidFill>
                    <a:srgbClr val="007F9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9" name="Freeform 132"/>
                  <p:cNvSpPr>
                    <a:spLocks/>
                  </p:cNvSpPr>
                  <p:nvPr/>
                </p:nvSpPr>
                <p:spPr bwMode="auto">
                  <a:xfrm>
                    <a:off x="5356" y="3283"/>
                    <a:ext cx="82" cy="84"/>
                  </a:xfrm>
                  <a:custGeom>
                    <a:avLst/>
                    <a:gdLst>
                      <a:gd name="T0" fmla="*/ 0 w 165"/>
                      <a:gd name="T1" fmla="*/ 1 h 167"/>
                      <a:gd name="T2" fmla="*/ 0 w 165"/>
                      <a:gd name="T3" fmla="*/ 1 h 167"/>
                      <a:gd name="T4" fmla="*/ 0 w 165"/>
                      <a:gd name="T5" fmla="*/ 1 h 167"/>
                      <a:gd name="T6" fmla="*/ 0 w 165"/>
                      <a:gd name="T7" fmla="*/ 1 h 167"/>
                      <a:gd name="T8" fmla="*/ 0 w 165"/>
                      <a:gd name="T9" fmla="*/ 0 h 167"/>
                      <a:gd name="T10" fmla="*/ 0 w 165"/>
                      <a:gd name="T11" fmla="*/ 1 h 167"/>
                      <a:gd name="T12" fmla="*/ 0 w 165"/>
                      <a:gd name="T13" fmla="*/ 1 h 167"/>
                      <a:gd name="T14" fmla="*/ 0 w 165"/>
                      <a:gd name="T15" fmla="*/ 1 h 167"/>
                      <a:gd name="T16" fmla="*/ 0 w 165"/>
                      <a:gd name="T17" fmla="*/ 1 h 167"/>
                      <a:gd name="T18" fmla="*/ 0 w 165"/>
                      <a:gd name="T19" fmla="*/ 1 h 1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5"/>
                      <a:gd name="T31" fmla="*/ 0 h 167"/>
                      <a:gd name="T32" fmla="*/ 165 w 165"/>
                      <a:gd name="T33" fmla="*/ 167 h 1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5" h="167">
                        <a:moveTo>
                          <a:pt x="0" y="167"/>
                        </a:moveTo>
                        <a:lnTo>
                          <a:pt x="61" y="117"/>
                        </a:lnTo>
                        <a:lnTo>
                          <a:pt x="117" y="74"/>
                        </a:lnTo>
                        <a:lnTo>
                          <a:pt x="148" y="24"/>
                        </a:lnTo>
                        <a:lnTo>
                          <a:pt x="165" y="0"/>
                        </a:lnTo>
                        <a:lnTo>
                          <a:pt x="117" y="33"/>
                        </a:lnTo>
                        <a:lnTo>
                          <a:pt x="87" y="59"/>
                        </a:lnTo>
                        <a:lnTo>
                          <a:pt x="61" y="78"/>
                        </a:lnTo>
                        <a:lnTo>
                          <a:pt x="39" y="107"/>
                        </a:lnTo>
                        <a:lnTo>
                          <a:pt x="0" y="167"/>
                        </a:lnTo>
                        <a:close/>
                      </a:path>
                    </a:pathLst>
                  </a:custGeom>
                  <a:solidFill>
                    <a:srgbClr val="007F9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0" name="Freeform 133"/>
                  <p:cNvSpPr>
                    <a:spLocks/>
                  </p:cNvSpPr>
                  <p:nvPr/>
                </p:nvSpPr>
                <p:spPr bwMode="auto">
                  <a:xfrm>
                    <a:off x="5396" y="3315"/>
                    <a:ext cx="44" cy="49"/>
                  </a:xfrm>
                  <a:custGeom>
                    <a:avLst/>
                    <a:gdLst>
                      <a:gd name="T0" fmla="*/ 0 w 88"/>
                      <a:gd name="T1" fmla="*/ 0 h 100"/>
                      <a:gd name="T2" fmla="*/ 1 w 88"/>
                      <a:gd name="T3" fmla="*/ 0 h 100"/>
                      <a:gd name="T4" fmla="*/ 1 w 88"/>
                      <a:gd name="T5" fmla="*/ 0 h 100"/>
                      <a:gd name="T6" fmla="*/ 0 w 88"/>
                      <a:gd name="T7" fmla="*/ 0 h 100"/>
                      <a:gd name="T8" fmla="*/ 0 60000 65536"/>
                      <a:gd name="T9" fmla="*/ 0 60000 65536"/>
                      <a:gd name="T10" fmla="*/ 0 60000 65536"/>
                      <a:gd name="T11" fmla="*/ 0 60000 65536"/>
                      <a:gd name="T12" fmla="*/ 0 w 88"/>
                      <a:gd name="T13" fmla="*/ 0 h 100"/>
                      <a:gd name="T14" fmla="*/ 88 w 88"/>
                      <a:gd name="T15" fmla="*/ 100 h 100"/>
                    </a:gdLst>
                    <a:ahLst/>
                    <a:cxnLst>
                      <a:cxn ang="T8">
                        <a:pos x="T0" y="T1"/>
                      </a:cxn>
                      <a:cxn ang="T9">
                        <a:pos x="T2" y="T3"/>
                      </a:cxn>
                      <a:cxn ang="T10">
                        <a:pos x="T4" y="T5"/>
                      </a:cxn>
                      <a:cxn ang="T11">
                        <a:pos x="T6" y="T7"/>
                      </a:cxn>
                    </a:cxnLst>
                    <a:rect l="T12" t="T13" r="T14" b="T15"/>
                    <a:pathLst>
                      <a:path w="88" h="100">
                        <a:moveTo>
                          <a:pt x="0" y="100"/>
                        </a:moveTo>
                        <a:lnTo>
                          <a:pt x="88" y="0"/>
                        </a:lnTo>
                        <a:lnTo>
                          <a:pt x="61" y="64"/>
                        </a:lnTo>
                        <a:lnTo>
                          <a:pt x="0" y="100"/>
                        </a:lnTo>
                        <a:close/>
                      </a:path>
                    </a:pathLst>
                  </a:custGeom>
                  <a:solidFill>
                    <a:srgbClr val="007F9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1" name="Freeform 134"/>
                  <p:cNvSpPr>
                    <a:spLocks/>
                  </p:cNvSpPr>
                  <p:nvPr/>
                </p:nvSpPr>
                <p:spPr bwMode="auto">
                  <a:xfrm>
                    <a:off x="5362" y="3189"/>
                    <a:ext cx="40" cy="146"/>
                  </a:xfrm>
                  <a:custGeom>
                    <a:avLst/>
                    <a:gdLst>
                      <a:gd name="T0" fmla="*/ 0 w 79"/>
                      <a:gd name="T1" fmla="*/ 0 h 294"/>
                      <a:gd name="T2" fmla="*/ 1 w 79"/>
                      <a:gd name="T3" fmla="*/ 0 h 294"/>
                      <a:gd name="T4" fmla="*/ 1 w 79"/>
                      <a:gd name="T5" fmla="*/ 0 h 294"/>
                      <a:gd name="T6" fmla="*/ 1 w 79"/>
                      <a:gd name="T7" fmla="*/ 0 h 294"/>
                      <a:gd name="T8" fmla="*/ 1 w 79"/>
                      <a:gd name="T9" fmla="*/ 0 h 294"/>
                      <a:gd name="T10" fmla="*/ 1 w 79"/>
                      <a:gd name="T11" fmla="*/ 0 h 294"/>
                      <a:gd name="T12" fmla="*/ 1 w 79"/>
                      <a:gd name="T13" fmla="*/ 0 h 294"/>
                      <a:gd name="T14" fmla="*/ 0 w 79"/>
                      <a:gd name="T15" fmla="*/ 0 h 294"/>
                      <a:gd name="T16" fmla="*/ 0 60000 65536"/>
                      <a:gd name="T17" fmla="*/ 0 60000 65536"/>
                      <a:gd name="T18" fmla="*/ 0 60000 65536"/>
                      <a:gd name="T19" fmla="*/ 0 60000 65536"/>
                      <a:gd name="T20" fmla="*/ 0 60000 65536"/>
                      <a:gd name="T21" fmla="*/ 0 60000 65536"/>
                      <a:gd name="T22" fmla="*/ 0 60000 65536"/>
                      <a:gd name="T23" fmla="*/ 0 60000 65536"/>
                      <a:gd name="T24" fmla="*/ 0 w 79"/>
                      <a:gd name="T25" fmla="*/ 0 h 294"/>
                      <a:gd name="T26" fmla="*/ 79 w 79"/>
                      <a:gd name="T27" fmla="*/ 294 h 2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9" h="294">
                        <a:moveTo>
                          <a:pt x="0" y="294"/>
                        </a:moveTo>
                        <a:lnTo>
                          <a:pt x="4" y="172"/>
                        </a:lnTo>
                        <a:lnTo>
                          <a:pt x="27" y="49"/>
                        </a:lnTo>
                        <a:lnTo>
                          <a:pt x="44" y="0"/>
                        </a:lnTo>
                        <a:lnTo>
                          <a:pt x="17" y="158"/>
                        </a:lnTo>
                        <a:lnTo>
                          <a:pt x="13" y="241"/>
                        </a:lnTo>
                        <a:lnTo>
                          <a:pt x="79" y="167"/>
                        </a:lnTo>
                        <a:lnTo>
                          <a:pt x="0" y="294"/>
                        </a:lnTo>
                        <a:close/>
                      </a:path>
                    </a:pathLst>
                  </a:custGeom>
                  <a:solidFill>
                    <a:srgbClr val="007F9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grpSp>
          <p:nvGrpSpPr>
            <p:cNvPr id="8" name="Group 135"/>
            <p:cNvGrpSpPr>
              <a:grpSpLocks/>
            </p:cNvGrpSpPr>
            <p:nvPr/>
          </p:nvGrpSpPr>
          <p:grpSpPr bwMode="auto">
            <a:xfrm>
              <a:off x="3503" y="2468"/>
              <a:ext cx="789" cy="1635"/>
              <a:chOff x="3503" y="2468"/>
              <a:chExt cx="789" cy="1635"/>
            </a:xfrm>
          </p:grpSpPr>
          <p:grpSp>
            <p:nvGrpSpPr>
              <p:cNvPr id="28" name="Group 136"/>
              <p:cNvGrpSpPr>
                <a:grpSpLocks/>
              </p:cNvGrpSpPr>
              <p:nvPr/>
            </p:nvGrpSpPr>
            <p:grpSpPr bwMode="auto">
              <a:xfrm>
                <a:off x="3503" y="2743"/>
                <a:ext cx="789" cy="1360"/>
                <a:chOff x="3503" y="2743"/>
                <a:chExt cx="789" cy="1360"/>
              </a:xfrm>
            </p:grpSpPr>
            <p:sp>
              <p:nvSpPr>
                <p:cNvPr id="61" name="Freeform 137"/>
                <p:cNvSpPr>
                  <a:spLocks/>
                </p:cNvSpPr>
                <p:nvPr/>
              </p:nvSpPr>
              <p:spPr bwMode="auto">
                <a:xfrm>
                  <a:off x="4186" y="3448"/>
                  <a:ext cx="106" cy="143"/>
                </a:xfrm>
                <a:custGeom>
                  <a:avLst/>
                  <a:gdLst>
                    <a:gd name="T0" fmla="*/ 1 w 212"/>
                    <a:gd name="T1" fmla="*/ 0 h 285"/>
                    <a:gd name="T2" fmla="*/ 1 w 212"/>
                    <a:gd name="T3" fmla="*/ 1 h 285"/>
                    <a:gd name="T4" fmla="*/ 1 w 212"/>
                    <a:gd name="T5" fmla="*/ 1 h 285"/>
                    <a:gd name="T6" fmla="*/ 1 w 212"/>
                    <a:gd name="T7" fmla="*/ 1 h 285"/>
                    <a:gd name="T8" fmla="*/ 0 w 212"/>
                    <a:gd name="T9" fmla="*/ 1 h 285"/>
                    <a:gd name="T10" fmla="*/ 1 w 212"/>
                    <a:gd name="T11" fmla="*/ 0 h 285"/>
                    <a:gd name="T12" fmla="*/ 0 60000 65536"/>
                    <a:gd name="T13" fmla="*/ 0 60000 65536"/>
                    <a:gd name="T14" fmla="*/ 0 60000 65536"/>
                    <a:gd name="T15" fmla="*/ 0 60000 65536"/>
                    <a:gd name="T16" fmla="*/ 0 60000 65536"/>
                    <a:gd name="T17" fmla="*/ 0 60000 65536"/>
                    <a:gd name="T18" fmla="*/ 0 w 212"/>
                    <a:gd name="T19" fmla="*/ 0 h 285"/>
                    <a:gd name="T20" fmla="*/ 212 w 212"/>
                    <a:gd name="T21" fmla="*/ 285 h 285"/>
                  </a:gdLst>
                  <a:ahLst/>
                  <a:cxnLst>
                    <a:cxn ang="T12">
                      <a:pos x="T0" y="T1"/>
                    </a:cxn>
                    <a:cxn ang="T13">
                      <a:pos x="T2" y="T3"/>
                    </a:cxn>
                    <a:cxn ang="T14">
                      <a:pos x="T4" y="T5"/>
                    </a:cxn>
                    <a:cxn ang="T15">
                      <a:pos x="T6" y="T7"/>
                    </a:cxn>
                    <a:cxn ang="T16">
                      <a:pos x="T8" y="T9"/>
                    </a:cxn>
                    <a:cxn ang="T17">
                      <a:pos x="T10" y="T11"/>
                    </a:cxn>
                  </a:cxnLst>
                  <a:rect l="T18" t="T19" r="T20" b="T21"/>
                  <a:pathLst>
                    <a:path w="212" h="285">
                      <a:moveTo>
                        <a:pt x="79" y="0"/>
                      </a:moveTo>
                      <a:lnTo>
                        <a:pt x="212" y="9"/>
                      </a:lnTo>
                      <a:lnTo>
                        <a:pt x="197" y="224"/>
                      </a:lnTo>
                      <a:lnTo>
                        <a:pt x="188" y="285"/>
                      </a:lnTo>
                      <a:lnTo>
                        <a:pt x="0" y="268"/>
                      </a:lnTo>
                      <a:lnTo>
                        <a:pt x="79" y="0"/>
                      </a:lnTo>
                      <a:close/>
                    </a:path>
                  </a:pathLst>
                </a:custGeom>
                <a:solidFill>
                  <a:srgbClr val="F9F9F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 name="Freeform 138"/>
                <p:cNvSpPr>
                  <a:spLocks/>
                </p:cNvSpPr>
                <p:nvPr/>
              </p:nvSpPr>
              <p:spPr bwMode="auto">
                <a:xfrm>
                  <a:off x="3732" y="2774"/>
                  <a:ext cx="184" cy="521"/>
                </a:xfrm>
                <a:custGeom>
                  <a:avLst/>
                  <a:gdLst>
                    <a:gd name="T0" fmla="*/ 0 w 368"/>
                    <a:gd name="T1" fmla="*/ 0 h 1043"/>
                    <a:gd name="T2" fmla="*/ 1 w 368"/>
                    <a:gd name="T3" fmla="*/ 0 h 1043"/>
                    <a:gd name="T4" fmla="*/ 1 w 368"/>
                    <a:gd name="T5" fmla="*/ 0 h 1043"/>
                    <a:gd name="T6" fmla="*/ 1 w 368"/>
                    <a:gd name="T7" fmla="*/ 0 h 1043"/>
                    <a:gd name="T8" fmla="*/ 1 w 368"/>
                    <a:gd name="T9" fmla="*/ 0 h 1043"/>
                    <a:gd name="T10" fmla="*/ 1 w 368"/>
                    <a:gd name="T11" fmla="*/ 0 h 1043"/>
                    <a:gd name="T12" fmla="*/ 0 w 368"/>
                    <a:gd name="T13" fmla="*/ 0 h 1043"/>
                    <a:gd name="T14" fmla="*/ 0 60000 65536"/>
                    <a:gd name="T15" fmla="*/ 0 60000 65536"/>
                    <a:gd name="T16" fmla="*/ 0 60000 65536"/>
                    <a:gd name="T17" fmla="*/ 0 60000 65536"/>
                    <a:gd name="T18" fmla="*/ 0 60000 65536"/>
                    <a:gd name="T19" fmla="*/ 0 60000 65536"/>
                    <a:gd name="T20" fmla="*/ 0 60000 65536"/>
                    <a:gd name="T21" fmla="*/ 0 w 368"/>
                    <a:gd name="T22" fmla="*/ 0 h 1043"/>
                    <a:gd name="T23" fmla="*/ 368 w 368"/>
                    <a:gd name="T24" fmla="*/ 1043 h 10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8" h="1043">
                      <a:moveTo>
                        <a:pt x="0" y="0"/>
                      </a:moveTo>
                      <a:lnTo>
                        <a:pt x="129" y="531"/>
                      </a:lnTo>
                      <a:lnTo>
                        <a:pt x="222" y="1043"/>
                      </a:lnTo>
                      <a:lnTo>
                        <a:pt x="368" y="1033"/>
                      </a:lnTo>
                      <a:lnTo>
                        <a:pt x="351" y="579"/>
                      </a:lnTo>
                      <a:lnTo>
                        <a:pt x="292" y="221"/>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63" name="Group 139"/>
                <p:cNvGrpSpPr>
                  <a:grpSpLocks/>
                </p:cNvGrpSpPr>
                <p:nvPr/>
              </p:nvGrpSpPr>
              <p:grpSpPr bwMode="auto">
                <a:xfrm>
                  <a:off x="3947" y="3955"/>
                  <a:ext cx="83" cy="143"/>
                  <a:chOff x="3947" y="3955"/>
                  <a:chExt cx="83" cy="143"/>
                </a:xfrm>
              </p:grpSpPr>
              <p:sp>
                <p:nvSpPr>
                  <p:cNvPr id="74" name="Freeform 140"/>
                  <p:cNvSpPr>
                    <a:spLocks/>
                  </p:cNvSpPr>
                  <p:nvPr/>
                </p:nvSpPr>
                <p:spPr bwMode="auto">
                  <a:xfrm>
                    <a:off x="3958" y="3992"/>
                    <a:ext cx="57" cy="106"/>
                  </a:xfrm>
                  <a:custGeom>
                    <a:avLst/>
                    <a:gdLst>
                      <a:gd name="T0" fmla="*/ 0 w 115"/>
                      <a:gd name="T1" fmla="*/ 1 h 212"/>
                      <a:gd name="T2" fmla="*/ 0 w 115"/>
                      <a:gd name="T3" fmla="*/ 1 h 212"/>
                      <a:gd name="T4" fmla="*/ 0 w 115"/>
                      <a:gd name="T5" fmla="*/ 0 h 212"/>
                      <a:gd name="T6" fmla="*/ 0 w 115"/>
                      <a:gd name="T7" fmla="*/ 1 h 212"/>
                      <a:gd name="T8" fmla="*/ 0 w 115"/>
                      <a:gd name="T9" fmla="*/ 1 h 212"/>
                      <a:gd name="T10" fmla="*/ 0 60000 65536"/>
                      <a:gd name="T11" fmla="*/ 0 60000 65536"/>
                      <a:gd name="T12" fmla="*/ 0 60000 65536"/>
                      <a:gd name="T13" fmla="*/ 0 60000 65536"/>
                      <a:gd name="T14" fmla="*/ 0 60000 65536"/>
                      <a:gd name="T15" fmla="*/ 0 w 115"/>
                      <a:gd name="T16" fmla="*/ 0 h 212"/>
                      <a:gd name="T17" fmla="*/ 115 w 115"/>
                      <a:gd name="T18" fmla="*/ 212 h 212"/>
                    </a:gdLst>
                    <a:ahLst/>
                    <a:cxnLst>
                      <a:cxn ang="T10">
                        <a:pos x="T0" y="T1"/>
                      </a:cxn>
                      <a:cxn ang="T11">
                        <a:pos x="T2" y="T3"/>
                      </a:cxn>
                      <a:cxn ang="T12">
                        <a:pos x="T4" y="T5"/>
                      </a:cxn>
                      <a:cxn ang="T13">
                        <a:pos x="T6" y="T7"/>
                      </a:cxn>
                      <a:cxn ang="T14">
                        <a:pos x="T8" y="T9"/>
                      </a:cxn>
                    </a:cxnLst>
                    <a:rect l="T15" t="T16" r="T17" b="T18"/>
                    <a:pathLst>
                      <a:path w="115" h="212">
                        <a:moveTo>
                          <a:pt x="0" y="212"/>
                        </a:moveTo>
                        <a:lnTo>
                          <a:pt x="115" y="212"/>
                        </a:lnTo>
                        <a:lnTo>
                          <a:pt x="95" y="0"/>
                        </a:lnTo>
                        <a:lnTo>
                          <a:pt x="3" y="6"/>
                        </a:lnTo>
                        <a:lnTo>
                          <a:pt x="0" y="212"/>
                        </a:lnTo>
                        <a:close/>
                      </a:path>
                    </a:pathLst>
                  </a:custGeom>
                  <a:solidFill>
                    <a:srgbClr val="FF9F9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5" name="Freeform 141"/>
                  <p:cNvSpPr>
                    <a:spLocks/>
                  </p:cNvSpPr>
                  <p:nvPr/>
                </p:nvSpPr>
                <p:spPr bwMode="auto">
                  <a:xfrm>
                    <a:off x="3947" y="3955"/>
                    <a:ext cx="83" cy="58"/>
                  </a:xfrm>
                  <a:custGeom>
                    <a:avLst/>
                    <a:gdLst>
                      <a:gd name="T0" fmla="*/ 1 w 165"/>
                      <a:gd name="T1" fmla="*/ 0 h 117"/>
                      <a:gd name="T2" fmla="*/ 1 w 165"/>
                      <a:gd name="T3" fmla="*/ 0 h 117"/>
                      <a:gd name="T4" fmla="*/ 1 w 165"/>
                      <a:gd name="T5" fmla="*/ 0 h 117"/>
                      <a:gd name="T6" fmla="*/ 0 w 165"/>
                      <a:gd name="T7" fmla="*/ 0 h 117"/>
                      <a:gd name="T8" fmla="*/ 1 w 165"/>
                      <a:gd name="T9" fmla="*/ 0 h 117"/>
                      <a:gd name="T10" fmla="*/ 0 60000 65536"/>
                      <a:gd name="T11" fmla="*/ 0 60000 65536"/>
                      <a:gd name="T12" fmla="*/ 0 60000 65536"/>
                      <a:gd name="T13" fmla="*/ 0 60000 65536"/>
                      <a:gd name="T14" fmla="*/ 0 60000 65536"/>
                      <a:gd name="T15" fmla="*/ 0 w 165"/>
                      <a:gd name="T16" fmla="*/ 0 h 117"/>
                      <a:gd name="T17" fmla="*/ 165 w 165"/>
                      <a:gd name="T18" fmla="*/ 117 h 117"/>
                    </a:gdLst>
                    <a:ahLst/>
                    <a:cxnLst>
                      <a:cxn ang="T10">
                        <a:pos x="T0" y="T1"/>
                      </a:cxn>
                      <a:cxn ang="T11">
                        <a:pos x="T2" y="T3"/>
                      </a:cxn>
                      <a:cxn ang="T12">
                        <a:pos x="T4" y="T5"/>
                      </a:cxn>
                      <a:cxn ang="T13">
                        <a:pos x="T6" y="T7"/>
                      </a:cxn>
                      <a:cxn ang="T14">
                        <a:pos x="T8" y="T9"/>
                      </a:cxn>
                    </a:cxnLst>
                    <a:rect l="T15" t="T16" r="T17" b="T18"/>
                    <a:pathLst>
                      <a:path w="165" h="117">
                        <a:moveTo>
                          <a:pt x="148" y="0"/>
                        </a:moveTo>
                        <a:lnTo>
                          <a:pt x="165" y="99"/>
                        </a:lnTo>
                        <a:lnTo>
                          <a:pt x="4" y="117"/>
                        </a:lnTo>
                        <a:lnTo>
                          <a:pt x="0" y="16"/>
                        </a:lnTo>
                        <a:lnTo>
                          <a:pt x="148"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64" name="Freeform 142"/>
                <p:cNvSpPr>
                  <a:spLocks/>
                </p:cNvSpPr>
                <p:nvPr/>
              </p:nvSpPr>
              <p:spPr bwMode="auto">
                <a:xfrm>
                  <a:off x="3503" y="2743"/>
                  <a:ext cx="533" cy="1360"/>
                </a:xfrm>
                <a:custGeom>
                  <a:avLst/>
                  <a:gdLst>
                    <a:gd name="T0" fmla="*/ 1 w 1065"/>
                    <a:gd name="T1" fmla="*/ 0 h 2721"/>
                    <a:gd name="T2" fmla="*/ 1 w 1065"/>
                    <a:gd name="T3" fmla="*/ 0 h 2721"/>
                    <a:gd name="T4" fmla="*/ 1 w 1065"/>
                    <a:gd name="T5" fmla="*/ 0 h 2721"/>
                    <a:gd name="T6" fmla="*/ 1 w 1065"/>
                    <a:gd name="T7" fmla="*/ 0 h 2721"/>
                    <a:gd name="T8" fmla="*/ 1 w 1065"/>
                    <a:gd name="T9" fmla="*/ 0 h 2721"/>
                    <a:gd name="T10" fmla="*/ 1 w 1065"/>
                    <a:gd name="T11" fmla="*/ 0 h 2721"/>
                    <a:gd name="T12" fmla="*/ 1 w 1065"/>
                    <a:gd name="T13" fmla="*/ 0 h 2721"/>
                    <a:gd name="T14" fmla="*/ 1 w 1065"/>
                    <a:gd name="T15" fmla="*/ 0 h 2721"/>
                    <a:gd name="T16" fmla="*/ 1 w 1065"/>
                    <a:gd name="T17" fmla="*/ 0 h 2721"/>
                    <a:gd name="T18" fmla="*/ 1 w 1065"/>
                    <a:gd name="T19" fmla="*/ 0 h 2721"/>
                    <a:gd name="T20" fmla="*/ 0 w 1065"/>
                    <a:gd name="T21" fmla="*/ 0 h 2721"/>
                    <a:gd name="T22" fmla="*/ 1 w 1065"/>
                    <a:gd name="T23" fmla="*/ 0 h 2721"/>
                    <a:gd name="T24" fmla="*/ 1 w 1065"/>
                    <a:gd name="T25" fmla="*/ 0 h 2721"/>
                    <a:gd name="T26" fmla="*/ 1 w 1065"/>
                    <a:gd name="T27" fmla="*/ 0 h 2721"/>
                    <a:gd name="T28" fmla="*/ 1 w 1065"/>
                    <a:gd name="T29" fmla="*/ 0 h 2721"/>
                    <a:gd name="T30" fmla="*/ 1 w 1065"/>
                    <a:gd name="T31" fmla="*/ 0 h 2721"/>
                    <a:gd name="T32" fmla="*/ 1 w 1065"/>
                    <a:gd name="T33" fmla="*/ 0 h 2721"/>
                    <a:gd name="T34" fmla="*/ 1 w 1065"/>
                    <a:gd name="T35" fmla="*/ 0 h 2721"/>
                    <a:gd name="T36" fmla="*/ 1 w 1065"/>
                    <a:gd name="T37" fmla="*/ 0 h 2721"/>
                    <a:gd name="T38" fmla="*/ 1 w 1065"/>
                    <a:gd name="T39" fmla="*/ 0 h 2721"/>
                    <a:gd name="T40" fmla="*/ 1 w 1065"/>
                    <a:gd name="T41" fmla="*/ 0 h 2721"/>
                    <a:gd name="T42" fmla="*/ 1 w 1065"/>
                    <a:gd name="T43" fmla="*/ 0 h 2721"/>
                    <a:gd name="T44" fmla="*/ 1 w 1065"/>
                    <a:gd name="T45" fmla="*/ 0 h 2721"/>
                    <a:gd name="T46" fmla="*/ 1 w 1065"/>
                    <a:gd name="T47" fmla="*/ 0 h 2721"/>
                    <a:gd name="T48" fmla="*/ 1 w 1065"/>
                    <a:gd name="T49" fmla="*/ 0 h 2721"/>
                    <a:gd name="T50" fmla="*/ 1 w 1065"/>
                    <a:gd name="T51" fmla="*/ 0 h 2721"/>
                    <a:gd name="T52" fmla="*/ 1 w 1065"/>
                    <a:gd name="T53" fmla="*/ 0 h 2721"/>
                    <a:gd name="T54" fmla="*/ 1 w 1065"/>
                    <a:gd name="T55" fmla="*/ 0 h 2721"/>
                    <a:gd name="T56" fmla="*/ 1 w 1065"/>
                    <a:gd name="T57" fmla="*/ 0 h 2721"/>
                    <a:gd name="T58" fmla="*/ 1 w 1065"/>
                    <a:gd name="T59" fmla="*/ 0 h 2721"/>
                    <a:gd name="T60" fmla="*/ 1 w 1065"/>
                    <a:gd name="T61" fmla="*/ 0 h 2721"/>
                    <a:gd name="T62" fmla="*/ 1 w 1065"/>
                    <a:gd name="T63" fmla="*/ 0 h 2721"/>
                    <a:gd name="T64" fmla="*/ 1 w 1065"/>
                    <a:gd name="T65" fmla="*/ 0 h 27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65"/>
                    <a:gd name="T100" fmla="*/ 0 h 2721"/>
                    <a:gd name="T101" fmla="*/ 1065 w 1065"/>
                    <a:gd name="T102" fmla="*/ 2721 h 27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65" h="2721">
                      <a:moveTo>
                        <a:pt x="463" y="0"/>
                      </a:moveTo>
                      <a:lnTo>
                        <a:pt x="427" y="45"/>
                      </a:lnTo>
                      <a:lnTo>
                        <a:pt x="385" y="105"/>
                      </a:lnTo>
                      <a:lnTo>
                        <a:pt x="339" y="164"/>
                      </a:lnTo>
                      <a:lnTo>
                        <a:pt x="249" y="262"/>
                      </a:lnTo>
                      <a:lnTo>
                        <a:pt x="216" y="296"/>
                      </a:lnTo>
                      <a:lnTo>
                        <a:pt x="194" y="336"/>
                      </a:lnTo>
                      <a:lnTo>
                        <a:pt x="128" y="477"/>
                      </a:lnTo>
                      <a:lnTo>
                        <a:pt x="94" y="572"/>
                      </a:lnTo>
                      <a:lnTo>
                        <a:pt x="68" y="718"/>
                      </a:lnTo>
                      <a:lnTo>
                        <a:pt x="60" y="793"/>
                      </a:lnTo>
                      <a:lnTo>
                        <a:pt x="60" y="839"/>
                      </a:lnTo>
                      <a:lnTo>
                        <a:pt x="42" y="1003"/>
                      </a:lnTo>
                      <a:lnTo>
                        <a:pt x="35" y="1082"/>
                      </a:lnTo>
                      <a:lnTo>
                        <a:pt x="35" y="1160"/>
                      </a:lnTo>
                      <a:lnTo>
                        <a:pt x="34" y="1281"/>
                      </a:lnTo>
                      <a:lnTo>
                        <a:pt x="60" y="1411"/>
                      </a:lnTo>
                      <a:lnTo>
                        <a:pt x="62" y="1449"/>
                      </a:lnTo>
                      <a:lnTo>
                        <a:pt x="63" y="1565"/>
                      </a:lnTo>
                      <a:lnTo>
                        <a:pt x="55" y="1868"/>
                      </a:lnTo>
                      <a:lnTo>
                        <a:pt x="34" y="2269"/>
                      </a:lnTo>
                      <a:lnTo>
                        <a:pt x="0" y="2721"/>
                      </a:lnTo>
                      <a:lnTo>
                        <a:pt x="916" y="2712"/>
                      </a:lnTo>
                      <a:lnTo>
                        <a:pt x="916" y="2452"/>
                      </a:lnTo>
                      <a:lnTo>
                        <a:pt x="1065" y="2431"/>
                      </a:lnTo>
                      <a:lnTo>
                        <a:pt x="982" y="1653"/>
                      </a:lnTo>
                      <a:lnTo>
                        <a:pt x="1032" y="1066"/>
                      </a:lnTo>
                      <a:lnTo>
                        <a:pt x="1056" y="936"/>
                      </a:lnTo>
                      <a:lnTo>
                        <a:pt x="1058" y="799"/>
                      </a:lnTo>
                      <a:lnTo>
                        <a:pt x="1058" y="756"/>
                      </a:lnTo>
                      <a:lnTo>
                        <a:pt x="1053" y="711"/>
                      </a:lnTo>
                      <a:lnTo>
                        <a:pt x="1046" y="660"/>
                      </a:lnTo>
                      <a:lnTo>
                        <a:pt x="1039" y="632"/>
                      </a:lnTo>
                      <a:lnTo>
                        <a:pt x="1031" y="605"/>
                      </a:lnTo>
                      <a:lnTo>
                        <a:pt x="1019" y="583"/>
                      </a:lnTo>
                      <a:lnTo>
                        <a:pt x="999" y="554"/>
                      </a:lnTo>
                      <a:lnTo>
                        <a:pt x="960" y="520"/>
                      </a:lnTo>
                      <a:lnTo>
                        <a:pt x="940" y="483"/>
                      </a:lnTo>
                      <a:lnTo>
                        <a:pt x="824" y="345"/>
                      </a:lnTo>
                      <a:lnTo>
                        <a:pt x="787" y="342"/>
                      </a:lnTo>
                      <a:lnTo>
                        <a:pt x="763" y="337"/>
                      </a:lnTo>
                      <a:lnTo>
                        <a:pt x="742" y="331"/>
                      </a:lnTo>
                      <a:lnTo>
                        <a:pt x="718" y="324"/>
                      </a:lnTo>
                      <a:lnTo>
                        <a:pt x="740" y="429"/>
                      </a:lnTo>
                      <a:lnTo>
                        <a:pt x="752" y="530"/>
                      </a:lnTo>
                      <a:lnTo>
                        <a:pt x="756" y="631"/>
                      </a:lnTo>
                      <a:lnTo>
                        <a:pt x="773" y="823"/>
                      </a:lnTo>
                      <a:lnTo>
                        <a:pt x="764" y="1123"/>
                      </a:lnTo>
                      <a:lnTo>
                        <a:pt x="713" y="1018"/>
                      </a:lnTo>
                      <a:lnTo>
                        <a:pt x="702" y="960"/>
                      </a:lnTo>
                      <a:lnTo>
                        <a:pt x="694" y="905"/>
                      </a:lnTo>
                      <a:lnTo>
                        <a:pt x="684" y="865"/>
                      </a:lnTo>
                      <a:lnTo>
                        <a:pt x="675" y="799"/>
                      </a:lnTo>
                      <a:lnTo>
                        <a:pt x="667" y="737"/>
                      </a:lnTo>
                      <a:lnTo>
                        <a:pt x="655" y="674"/>
                      </a:lnTo>
                      <a:lnTo>
                        <a:pt x="643" y="613"/>
                      </a:lnTo>
                      <a:lnTo>
                        <a:pt x="627" y="559"/>
                      </a:lnTo>
                      <a:lnTo>
                        <a:pt x="603" y="496"/>
                      </a:lnTo>
                      <a:lnTo>
                        <a:pt x="559" y="393"/>
                      </a:lnTo>
                      <a:lnTo>
                        <a:pt x="529" y="320"/>
                      </a:lnTo>
                      <a:lnTo>
                        <a:pt x="490" y="217"/>
                      </a:lnTo>
                      <a:lnTo>
                        <a:pt x="451" y="121"/>
                      </a:lnTo>
                      <a:lnTo>
                        <a:pt x="439" y="84"/>
                      </a:lnTo>
                      <a:lnTo>
                        <a:pt x="449" y="56"/>
                      </a:lnTo>
                      <a:lnTo>
                        <a:pt x="467" y="18"/>
                      </a:lnTo>
                      <a:lnTo>
                        <a:pt x="463" y="0"/>
                      </a:lnTo>
                      <a:close/>
                    </a:path>
                  </a:pathLst>
                </a:custGeom>
                <a:solidFill>
                  <a:srgbClr val="7F7F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5" name="Freeform 143"/>
                <p:cNvSpPr>
                  <a:spLocks/>
                </p:cNvSpPr>
                <p:nvPr/>
              </p:nvSpPr>
              <p:spPr bwMode="auto">
                <a:xfrm>
                  <a:off x="3960" y="2984"/>
                  <a:ext cx="76" cy="984"/>
                </a:xfrm>
                <a:custGeom>
                  <a:avLst/>
                  <a:gdLst>
                    <a:gd name="T0" fmla="*/ 1 w 152"/>
                    <a:gd name="T1" fmla="*/ 0 h 1969"/>
                    <a:gd name="T2" fmla="*/ 1 w 152"/>
                    <a:gd name="T3" fmla="*/ 0 h 1969"/>
                    <a:gd name="T4" fmla="*/ 1 w 152"/>
                    <a:gd name="T5" fmla="*/ 0 h 1969"/>
                    <a:gd name="T6" fmla="*/ 0 w 152"/>
                    <a:gd name="T7" fmla="*/ 0 h 1969"/>
                    <a:gd name="T8" fmla="*/ 0 w 152"/>
                    <a:gd name="T9" fmla="*/ 0 h 1969"/>
                    <a:gd name="T10" fmla="*/ 1 w 152"/>
                    <a:gd name="T11" fmla="*/ 0 h 1969"/>
                    <a:gd name="T12" fmla="*/ 1 w 152"/>
                    <a:gd name="T13" fmla="*/ 0 h 1969"/>
                    <a:gd name="T14" fmla="*/ 1 w 152"/>
                    <a:gd name="T15" fmla="*/ 0 h 1969"/>
                    <a:gd name="T16" fmla="*/ 1 w 152"/>
                    <a:gd name="T17" fmla="*/ 0 h 1969"/>
                    <a:gd name="T18" fmla="*/ 1 w 152"/>
                    <a:gd name="T19" fmla="*/ 0 h 1969"/>
                    <a:gd name="T20" fmla="*/ 1 w 152"/>
                    <a:gd name="T21" fmla="*/ 0 h 1969"/>
                    <a:gd name="T22" fmla="*/ 1 w 152"/>
                    <a:gd name="T23" fmla="*/ 0 h 1969"/>
                    <a:gd name="T24" fmla="*/ 1 w 152"/>
                    <a:gd name="T25" fmla="*/ 0 h 1969"/>
                    <a:gd name="T26" fmla="*/ 1 w 152"/>
                    <a:gd name="T27" fmla="*/ 0 h 1969"/>
                    <a:gd name="T28" fmla="*/ 1 w 152"/>
                    <a:gd name="T29" fmla="*/ 0 h 1969"/>
                    <a:gd name="T30" fmla="*/ 1 w 152"/>
                    <a:gd name="T31" fmla="*/ 0 h 1969"/>
                    <a:gd name="T32" fmla="*/ 1 w 152"/>
                    <a:gd name="T33" fmla="*/ 0 h 1969"/>
                    <a:gd name="T34" fmla="*/ 1 w 152"/>
                    <a:gd name="T35" fmla="*/ 0 h 1969"/>
                    <a:gd name="T36" fmla="*/ 1 w 152"/>
                    <a:gd name="T37" fmla="*/ 0 h 1969"/>
                    <a:gd name="T38" fmla="*/ 1 w 152"/>
                    <a:gd name="T39" fmla="*/ 0 h 19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52"/>
                    <a:gd name="T61" fmla="*/ 0 h 1969"/>
                    <a:gd name="T62" fmla="*/ 152 w 152"/>
                    <a:gd name="T63" fmla="*/ 1969 h 19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52" h="1969">
                      <a:moveTo>
                        <a:pt x="77" y="191"/>
                      </a:moveTo>
                      <a:lnTo>
                        <a:pt x="89" y="406"/>
                      </a:lnTo>
                      <a:lnTo>
                        <a:pt x="55" y="897"/>
                      </a:lnTo>
                      <a:lnTo>
                        <a:pt x="0" y="1377"/>
                      </a:lnTo>
                      <a:lnTo>
                        <a:pt x="0" y="1969"/>
                      </a:lnTo>
                      <a:lnTo>
                        <a:pt x="152" y="1948"/>
                      </a:lnTo>
                      <a:lnTo>
                        <a:pt x="68" y="1170"/>
                      </a:lnTo>
                      <a:lnTo>
                        <a:pt x="119" y="583"/>
                      </a:lnTo>
                      <a:lnTo>
                        <a:pt x="143" y="451"/>
                      </a:lnTo>
                      <a:lnTo>
                        <a:pt x="145" y="315"/>
                      </a:lnTo>
                      <a:lnTo>
                        <a:pt x="145" y="271"/>
                      </a:lnTo>
                      <a:lnTo>
                        <a:pt x="140" y="226"/>
                      </a:lnTo>
                      <a:lnTo>
                        <a:pt x="133" y="177"/>
                      </a:lnTo>
                      <a:lnTo>
                        <a:pt x="126" y="149"/>
                      </a:lnTo>
                      <a:lnTo>
                        <a:pt x="118" y="122"/>
                      </a:lnTo>
                      <a:lnTo>
                        <a:pt x="105" y="100"/>
                      </a:lnTo>
                      <a:lnTo>
                        <a:pt x="85" y="71"/>
                      </a:lnTo>
                      <a:lnTo>
                        <a:pt x="45" y="37"/>
                      </a:lnTo>
                      <a:lnTo>
                        <a:pt x="24" y="0"/>
                      </a:lnTo>
                      <a:lnTo>
                        <a:pt x="77" y="191"/>
                      </a:lnTo>
                      <a:close/>
                    </a:path>
                  </a:pathLst>
                </a:custGeom>
                <a:solidFill>
                  <a:srgbClr val="7F7F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6" name="Freeform 144"/>
                <p:cNvSpPr>
                  <a:spLocks/>
                </p:cNvSpPr>
                <p:nvPr/>
              </p:nvSpPr>
              <p:spPr bwMode="auto">
                <a:xfrm>
                  <a:off x="3612" y="3218"/>
                  <a:ext cx="310" cy="681"/>
                </a:xfrm>
                <a:custGeom>
                  <a:avLst/>
                  <a:gdLst>
                    <a:gd name="T0" fmla="*/ 0 w 622"/>
                    <a:gd name="T1" fmla="*/ 0 h 1360"/>
                    <a:gd name="T2" fmla="*/ 0 w 622"/>
                    <a:gd name="T3" fmla="*/ 1 h 1360"/>
                    <a:gd name="T4" fmla="*/ 0 w 622"/>
                    <a:gd name="T5" fmla="*/ 1 h 1360"/>
                    <a:gd name="T6" fmla="*/ 0 w 622"/>
                    <a:gd name="T7" fmla="*/ 1 h 1360"/>
                    <a:gd name="T8" fmla="*/ 0 w 622"/>
                    <a:gd name="T9" fmla="*/ 1 h 1360"/>
                    <a:gd name="T10" fmla="*/ 0 w 622"/>
                    <a:gd name="T11" fmla="*/ 1 h 1360"/>
                    <a:gd name="T12" fmla="*/ 0 w 622"/>
                    <a:gd name="T13" fmla="*/ 1 h 1360"/>
                    <a:gd name="T14" fmla="*/ 0 w 622"/>
                    <a:gd name="T15" fmla="*/ 1 h 1360"/>
                    <a:gd name="T16" fmla="*/ 0 w 622"/>
                    <a:gd name="T17" fmla="*/ 1 h 1360"/>
                    <a:gd name="T18" fmla="*/ 0 w 622"/>
                    <a:gd name="T19" fmla="*/ 1 h 1360"/>
                    <a:gd name="T20" fmla="*/ 0 w 622"/>
                    <a:gd name="T21" fmla="*/ 1 h 1360"/>
                    <a:gd name="T22" fmla="*/ 0 w 622"/>
                    <a:gd name="T23" fmla="*/ 1 h 1360"/>
                    <a:gd name="T24" fmla="*/ 0 w 622"/>
                    <a:gd name="T25" fmla="*/ 1 h 1360"/>
                    <a:gd name="T26" fmla="*/ 0 w 622"/>
                    <a:gd name="T27" fmla="*/ 1 h 1360"/>
                    <a:gd name="T28" fmla="*/ 0 w 622"/>
                    <a:gd name="T29" fmla="*/ 1 h 1360"/>
                    <a:gd name="T30" fmla="*/ 0 w 622"/>
                    <a:gd name="T31" fmla="*/ 1 h 1360"/>
                    <a:gd name="T32" fmla="*/ 0 w 622"/>
                    <a:gd name="T33" fmla="*/ 1 h 1360"/>
                    <a:gd name="T34" fmla="*/ 0 w 622"/>
                    <a:gd name="T35" fmla="*/ 1 h 1360"/>
                    <a:gd name="T36" fmla="*/ 0 w 622"/>
                    <a:gd name="T37" fmla="*/ 1 h 1360"/>
                    <a:gd name="T38" fmla="*/ 0 w 622"/>
                    <a:gd name="T39" fmla="*/ 1 h 1360"/>
                    <a:gd name="T40" fmla="*/ 0 w 622"/>
                    <a:gd name="T41" fmla="*/ 1 h 1360"/>
                    <a:gd name="T42" fmla="*/ 0 w 622"/>
                    <a:gd name="T43" fmla="*/ 1 h 1360"/>
                    <a:gd name="T44" fmla="*/ 0 w 622"/>
                    <a:gd name="T45" fmla="*/ 1 h 1360"/>
                    <a:gd name="T46" fmla="*/ 0 w 622"/>
                    <a:gd name="T47" fmla="*/ 1 h 1360"/>
                    <a:gd name="T48" fmla="*/ 0 w 622"/>
                    <a:gd name="T49" fmla="*/ 1 h 1360"/>
                    <a:gd name="T50" fmla="*/ 0 w 622"/>
                    <a:gd name="T51" fmla="*/ 1 h 1360"/>
                    <a:gd name="T52" fmla="*/ 0 w 622"/>
                    <a:gd name="T53" fmla="*/ 0 h 136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22"/>
                    <a:gd name="T82" fmla="*/ 0 h 1360"/>
                    <a:gd name="T83" fmla="*/ 622 w 622"/>
                    <a:gd name="T84" fmla="*/ 1360 h 136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22" h="1360">
                      <a:moveTo>
                        <a:pt x="0" y="0"/>
                      </a:moveTo>
                      <a:lnTo>
                        <a:pt x="55" y="175"/>
                      </a:lnTo>
                      <a:lnTo>
                        <a:pt x="119" y="317"/>
                      </a:lnTo>
                      <a:lnTo>
                        <a:pt x="143" y="386"/>
                      </a:lnTo>
                      <a:lnTo>
                        <a:pt x="152" y="459"/>
                      </a:lnTo>
                      <a:lnTo>
                        <a:pt x="179" y="487"/>
                      </a:lnTo>
                      <a:lnTo>
                        <a:pt x="276" y="723"/>
                      </a:lnTo>
                      <a:lnTo>
                        <a:pt x="319" y="805"/>
                      </a:lnTo>
                      <a:lnTo>
                        <a:pt x="391" y="974"/>
                      </a:lnTo>
                      <a:lnTo>
                        <a:pt x="434" y="1067"/>
                      </a:lnTo>
                      <a:lnTo>
                        <a:pt x="473" y="1182"/>
                      </a:lnTo>
                      <a:lnTo>
                        <a:pt x="482" y="1235"/>
                      </a:lnTo>
                      <a:lnTo>
                        <a:pt x="580" y="1360"/>
                      </a:lnTo>
                      <a:lnTo>
                        <a:pt x="613" y="1071"/>
                      </a:lnTo>
                      <a:lnTo>
                        <a:pt x="622" y="921"/>
                      </a:lnTo>
                      <a:lnTo>
                        <a:pt x="609" y="738"/>
                      </a:lnTo>
                      <a:lnTo>
                        <a:pt x="584" y="531"/>
                      </a:lnTo>
                      <a:lnTo>
                        <a:pt x="550" y="512"/>
                      </a:lnTo>
                      <a:lnTo>
                        <a:pt x="550" y="637"/>
                      </a:lnTo>
                      <a:lnTo>
                        <a:pt x="567" y="747"/>
                      </a:lnTo>
                      <a:lnTo>
                        <a:pt x="580" y="868"/>
                      </a:lnTo>
                      <a:lnTo>
                        <a:pt x="575" y="930"/>
                      </a:lnTo>
                      <a:lnTo>
                        <a:pt x="537" y="733"/>
                      </a:lnTo>
                      <a:lnTo>
                        <a:pt x="507" y="589"/>
                      </a:lnTo>
                      <a:lnTo>
                        <a:pt x="455" y="497"/>
                      </a:lnTo>
                      <a:lnTo>
                        <a:pt x="131" y="107"/>
                      </a:lnTo>
                      <a:lnTo>
                        <a:pt x="0" y="0"/>
                      </a:lnTo>
                      <a:close/>
                    </a:path>
                  </a:pathLst>
                </a:custGeom>
                <a:solidFill>
                  <a:srgbClr val="3F3F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7" name="Freeform 145"/>
                <p:cNvSpPr>
                  <a:spLocks/>
                </p:cNvSpPr>
                <p:nvPr/>
              </p:nvSpPr>
              <p:spPr bwMode="auto">
                <a:xfrm>
                  <a:off x="3544" y="2899"/>
                  <a:ext cx="709" cy="723"/>
                </a:xfrm>
                <a:custGeom>
                  <a:avLst/>
                  <a:gdLst>
                    <a:gd name="T0" fmla="*/ 0 w 1419"/>
                    <a:gd name="T1" fmla="*/ 1 h 1446"/>
                    <a:gd name="T2" fmla="*/ 0 w 1419"/>
                    <a:gd name="T3" fmla="*/ 1 h 1446"/>
                    <a:gd name="T4" fmla="*/ 0 w 1419"/>
                    <a:gd name="T5" fmla="*/ 1 h 1446"/>
                    <a:gd name="T6" fmla="*/ 0 w 1419"/>
                    <a:gd name="T7" fmla="*/ 1 h 1446"/>
                    <a:gd name="T8" fmla="*/ 0 w 1419"/>
                    <a:gd name="T9" fmla="*/ 0 h 1446"/>
                    <a:gd name="T10" fmla="*/ 0 w 1419"/>
                    <a:gd name="T11" fmla="*/ 1 h 1446"/>
                    <a:gd name="T12" fmla="*/ 0 w 1419"/>
                    <a:gd name="T13" fmla="*/ 1 h 1446"/>
                    <a:gd name="T14" fmla="*/ 0 w 1419"/>
                    <a:gd name="T15" fmla="*/ 1 h 1446"/>
                    <a:gd name="T16" fmla="*/ 0 w 1419"/>
                    <a:gd name="T17" fmla="*/ 1 h 1446"/>
                    <a:gd name="T18" fmla="*/ 0 w 1419"/>
                    <a:gd name="T19" fmla="*/ 1 h 1446"/>
                    <a:gd name="T20" fmla="*/ 0 w 1419"/>
                    <a:gd name="T21" fmla="*/ 1 h 1446"/>
                    <a:gd name="T22" fmla="*/ 0 w 1419"/>
                    <a:gd name="T23" fmla="*/ 1 h 1446"/>
                    <a:gd name="T24" fmla="*/ 0 w 1419"/>
                    <a:gd name="T25" fmla="*/ 1 h 1446"/>
                    <a:gd name="T26" fmla="*/ 0 w 1419"/>
                    <a:gd name="T27" fmla="*/ 1 h 1446"/>
                    <a:gd name="T28" fmla="*/ 0 w 1419"/>
                    <a:gd name="T29" fmla="*/ 1 h 1446"/>
                    <a:gd name="T30" fmla="*/ 0 w 1419"/>
                    <a:gd name="T31" fmla="*/ 1 h 1446"/>
                    <a:gd name="T32" fmla="*/ 0 w 1419"/>
                    <a:gd name="T33" fmla="*/ 1 h 1446"/>
                    <a:gd name="T34" fmla="*/ 0 w 1419"/>
                    <a:gd name="T35" fmla="*/ 1 h 1446"/>
                    <a:gd name="T36" fmla="*/ 0 w 1419"/>
                    <a:gd name="T37" fmla="*/ 1 h 1446"/>
                    <a:gd name="T38" fmla="*/ 0 w 1419"/>
                    <a:gd name="T39" fmla="*/ 1 h 1446"/>
                    <a:gd name="T40" fmla="*/ 0 w 1419"/>
                    <a:gd name="T41" fmla="*/ 1 h 1446"/>
                    <a:gd name="T42" fmla="*/ 0 w 1419"/>
                    <a:gd name="T43" fmla="*/ 1 h 1446"/>
                    <a:gd name="T44" fmla="*/ 0 w 1419"/>
                    <a:gd name="T45" fmla="*/ 1 h 1446"/>
                    <a:gd name="T46" fmla="*/ 0 w 1419"/>
                    <a:gd name="T47" fmla="*/ 1 h 1446"/>
                    <a:gd name="T48" fmla="*/ 0 w 1419"/>
                    <a:gd name="T49" fmla="*/ 1 h 1446"/>
                    <a:gd name="T50" fmla="*/ 0 w 1419"/>
                    <a:gd name="T51" fmla="*/ 1 h 1446"/>
                    <a:gd name="T52" fmla="*/ 0 w 1419"/>
                    <a:gd name="T53" fmla="*/ 1 h 1446"/>
                    <a:gd name="T54" fmla="*/ 0 w 1419"/>
                    <a:gd name="T55" fmla="*/ 1 h 1446"/>
                    <a:gd name="T56" fmla="*/ 0 w 1419"/>
                    <a:gd name="T57" fmla="*/ 1 h 1446"/>
                    <a:gd name="T58" fmla="*/ 0 w 1419"/>
                    <a:gd name="T59" fmla="*/ 1 h 1446"/>
                    <a:gd name="T60" fmla="*/ 0 w 1419"/>
                    <a:gd name="T61" fmla="*/ 1 h 1446"/>
                    <a:gd name="T62" fmla="*/ 0 w 1419"/>
                    <a:gd name="T63" fmla="*/ 1 h 1446"/>
                    <a:gd name="T64" fmla="*/ 0 w 1419"/>
                    <a:gd name="T65" fmla="*/ 1 h 1446"/>
                    <a:gd name="T66" fmla="*/ 0 w 1419"/>
                    <a:gd name="T67" fmla="*/ 1 h 1446"/>
                    <a:gd name="T68" fmla="*/ 0 w 1419"/>
                    <a:gd name="T69" fmla="*/ 1 h 1446"/>
                    <a:gd name="T70" fmla="*/ 0 w 1419"/>
                    <a:gd name="T71" fmla="*/ 1 h 1446"/>
                    <a:gd name="T72" fmla="*/ 0 w 1419"/>
                    <a:gd name="T73" fmla="*/ 1 h 1446"/>
                    <a:gd name="T74" fmla="*/ 0 w 1419"/>
                    <a:gd name="T75" fmla="*/ 1 h 1446"/>
                    <a:gd name="T76" fmla="*/ 0 w 1419"/>
                    <a:gd name="T77" fmla="*/ 1 h 1446"/>
                    <a:gd name="T78" fmla="*/ 0 w 1419"/>
                    <a:gd name="T79" fmla="*/ 1 h 1446"/>
                    <a:gd name="T80" fmla="*/ 0 w 1419"/>
                    <a:gd name="T81" fmla="*/ 1 h 1446"/>
                    <a:gd name="T82" fmla="*/ 0 w 1419"/>
                    <a:gd name="T83" fmla="*/ 1 h 1446"/>
                    <a:gd name="T84" fmla="*/ 0 w 1419"/>
                    <a:gd name="T85" fmla="*/ 1 h 1446"/>
                    <a:gd name="T86" fmla="*/ 0 w 1419"/>
                    <a:gd name="T87" fmla="*/ 1 h 1446"/>
                    <a:gd name="T88" fmla="*/ 0 w 1419"/>
                    <a:gd name="T89" fmla="*/ 1 h 1446"/>
                    <a:gd name="T90" fmla="*/ 0 w 1419"/>
                    <a:gd name="T91" fmla="*/ 1 h 1446"/>
                    <a:gd name="T92" fmla="*/ 0 w 1419"/>
                    <a:gd name="T93" fmla="*/ 1 h 1446"/>
                    <a:gd name="T94" fmla="*/ 0 w 1419"/>
                    <a:gd name="T95" fmla="*/ 1 h 1446"/>
                    <a:gd name="T96" fmla="*/ 0 w 1419"/>
                    <a:gd name="T97" fmla="*/ 1 h 1446"/>
                    <a:gd name="T98" fmla="*/ 0 w 1419"/>
                    <a:gd name="T99" fmla="*/ 1 h 1446"/>
                    <a:gd name="T100" fmla="*/ 0 w 1419"/>
                    <a:gd name="T101" fmla="*/ 1 h 1446"/>
                    <a:gd name="T102" fmla="*/ 0 w 1419"/>
                    <a:gd name="T103" fmla="*/ 1 h 1446"/>
                    <a:gd name="T104" fmla="*/ 0 w 1419"/>
                    <a:gd name="T105" fmla="*/ 1 h 1446"/>
                    <a:gd name="T106" fmla="*/ 0 w 1419"/>
                    <a:gd name="T107" fmla="*/ 1 h 1446"/>
                    <a:gd name="T108" fmla="*/ 0 w 1419"/>
                    <a:gd name="T109" fmla="*/ 1 h 1446"/>
                    <a:gd name="T110" fmla="*/ 0 w 1419"/>
                    <a:gd name="T111" fmla="*/ 1 h 1446"/>
                    <a:gd name="T112" fmla="*/ 0 w 1419"/>
                    <a:gd name="T113" fmla="*/ 1 h 1446"/>
                    <a:gd name="T114" fmla="*/ 0 w 1419"/>
                    <a:gd name="T115" fmla="*/ 1 h 1446"/>
                    <a:gd name="T116" fmla="*/ 0 w 1419"/>
                    <a:gd name="T117" fmla="*/ 1 h 1446"/>
                    <a:gd name="T118" fmla="*/ 0 w 1419"/>
                    <a:gd name="T119" fmla="*/ 1 h 1446"/>
                    <a:gd name="T120" fmla="*/ 0 w 1419"/>
                    <a:gd name="T121" fmla="*/ 1 h 1446"/>
                    <a:gd name="T122" fmla="*/ 0 w 1419"/>
                    <a:gd name="T123" fmla="*/ 1 h 144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19"/>
                    <a:gd name="T187" fmla="*/ 0 h 1446"/>
                    <a:gd name="T188" fmla="*/ 1419 w 1419"/>
                    <a:gd name="T189" fmla="*/ 1446 h 144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19" h="1446">
                      <a:moveTo>
                        <a:pt x="421" y="111"/>
                      </a:moveTo>
                      <a:lnTo>
                        <a:pt x="361" y="53"/>
                      </a:lnTo>
                      <a:lnTo>
                        <a:pt x="309" y="24"/>
                      </a:lnTo>
                      <a:lnTo>
                        <a:pt x="247" y="5"/>
                      </a:lnTo>
                      <a:lnTo>
                        <a:pt x="196" y="0"/>
                      </a:lnTo>
                      <a:lnTo>
                        <a:pt x="175" y="10"/>
                      </a:lnTo>
                      <a:lnTo>
                        <a:pt x="128" y="58"/>
                      </a:lnTo>
                      <a:lnTo>
                        <a:pt x="81" y="121"/>
                      </a:lnTo>
                      <a:lnTo>
                        <a:pt x="60" y="154"/>
                      </a:lnTo>
                      <a:lnTo>
                        <a:pt x="51" y="217"/>
                      </a:lnTo>
                      <a:lnTo>
                        <a:pt x="60" y="303"/>
                      </a:lnTo>
                      <a:lnTo>
                        <a:pt x="77" y="395"/>
                      </a:lnTo>
                      <a:lnTo>
                        <a:pt x="115" y="472"/>
                      </a:lnTo>
                      <a:lnTo>
                        <a:pt x="136" y="544"/>
                      </a:lnTo>
                      <a:lnTo>
                        <a:pt x="0" y="568"/>
                      </a:lnTo>
                      <a:lnTo>
                        <a:pt x="115" y="568"/>
                      </a:lnTo>
                      <a:lnTo>
                        <a:pt x="17" y="743"/>
                      </a:lnTo>
                      <a:lnTo>
                        <a:pt x="124" y="602"/>
                      </a:lnTo>
                      <a:lnTo>
                        <a:pt x="128" y="647"/>
                      </a:lnTo>
                      <a:lnTo>
                        <a:pt x="51" y="982"/>
                      </a:lnTo>
                      <a:lnTo>
                        <a:pt x="149" y="676"/>
                      </a:lnTo>
                      <a:lnTo>
                        <a:pt x="208" y="729"/>
                      </a:lnTo>
                      <a:lnTo>
                        <a:pt x="288" y="863"/>
                      </a:lnTo>
                      <a:lnTo>
                        <a:pt x="357" y="945"/>
                      </a:lnTo>
                      <a:lnTo>
                        <a:pt x="387" y="982"/>
                      </a:lnTo>
                      <a:lnTo>
                        <a:pt x="425" y="1025"/>
                      </a:lnTo>
                      <a:lnTo>
                        <a:pt x="442" y="1040"/>
                      </a:lnTo>
                      <a:lnTo>
                        <a:pt x="446" y="1074"/>
                      </a:lnTo>
                      <a:lnTo>
                        <a:pt x="468" y="1094"/>
                      </a:lnTo>
                      <a:lnTo>
                        <a:pt x="506" y="1104"/>
                      </a:lnTo>
                      <a:lnTo>
                        <a:pt x="544" y="1109"/>
                      </a:lnTo>
                      <a:lnTo>
                        <a:pt x="587" y="1133"/>
                      </a:lnTo>
                      <a:lnTo>
                        <a:pt x="655" y="1186"/>
                      </a:lnTo>
                      <a:lnTo>
                        <a:pt x="731" y="1239"/>
                      </a:lnTo>
                      <a:lnTo>
                        <a:pt x="850" y="1297"/>
                      </a:lnTo>
                      <a:lnTo>
                        <a:pt x="963" y="1340"/>
                      </a:lnTo>
                      <a:lnTo>
                        <a:pt x="1067" y="1369"/>
                      </a:lnTo>
                      <a:lnTo>
                        <a:pt x="1207" y="1412"/>
                      </a:lnTo>
                      <a:lnTo>
                        <a:pt x="1347" y="1446"/>
                      </a:lnTo>
                      <a:lnTo>
                        <a:pt x="1373" y="1446"/>
                      </a:lnTo>
                      <a:lnTo>
                        <a:pt x="1368" y="1330"/>
                      </a:lnTo>
                      <a:lnTo>
                        <a:pt x="1381" y="1277"/>
                      </a:lnTo>
                      <a:lnTo>
                        <a:pt x="1390" y="1200"/>
                      </a:lnTo>
                      <a:lnTo>
                        <a:pt x="1411" y="1104"/>
                      </a:lnTo>
                      <a:lnTo>
                        <a:pt x="1419" y="1083"/>
                      </a:lnTo>
                      <a:lnTo>
                        <a:pt x="1300" y="1054"/>
                      </a:lnTo>
                      <a:lnTo>
                        <a:pt x="1198" y="1006"/>
                      </a:lnTo>
                      <a:lnTo>
                        <a:pt x="1092" y="958"/>
                      </a:lnTo>
                      <a:lnTo>
                        <a:pt x="1067" y="926"/>
                      </a:lnTo>
                      <a:lnTo>
                        <a:pt x="1019" y="911"/>
                      </a:lnTo>
                      <a:lnTo>
                        <a:pt x="959" y="907"/>
                      </a:lnTo>
                      <a:lnTo>
                        <a:pt x="854" y="873"/>
                      </a:lnTo>
                      <a:lnTo>
                        <a:pt x="791" y="810"/>
                      </a:lnTo>
                      <a:lnTo>
                        <a:pt x="689" y="695"/>
                      </a:lnTo>
                      <a:lnTo>
                        <a:pt x="621" y="568"/>
                      </a:lnTo>
                      <a:lnTo>
                        <a:pt x="582" y="530"/>
                      </a:lnTo>
                      <a:lnTo>
                        <a:pt x="510" y="395"/>
                      </a:lnTo>
                      <a:lnTo>
                        <a:pt x="502" y="337"/>
                      </a:lnTo>
                      <a:lnTo>
                        <a:pt x="489" y="284"/>
                      </a:lnTo>
                      <a:lnTo>
                        <a:pt x="472" y="246"/>
                      </a:lnTo>
                      <a:lnTo>
                        <a:pt x="451" y="178"/>
                      </a:lnTo>
                      <a:lnTo>
                        <a:pt x="421" y="111"/>
                      </a:lnTo>
                      <a:close/>
                    </a:path>
                  </a:pathLst>
                </a:custGeom>
                <a:solidFill>
                  <a:srgbClr val="7F7F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 name="Freeform 146"/>
                <p:cNvSpPr>
                  <a:spLocks/>
                </p:cNvSpPr>
                <p:nvPr/>
              </p:nvSpPr>
              <p:spPr bwMode="auto">
                <a:xfrm>
                  <a:off x="3613" y="3000"/>
                  <a:ext cx="173" cy="163"/>
                </a:xfrm>
                <a:custGeom>
                  <a:avLst/>
                  <a:gdLst>
                    <a:gd name="T0" fmla="*/ 1 w 346"/>
                    <a:gd name="T1" fmla="*/ 1 h 326"/>
                    <a:gd name="T2" fmla="*/ 1 w 346"/>
                    <a:gd name="T3" fmla="*/ 1 h 326"/>
                    <a:gd name="T4" fmla="*/ 1 w 346"/>
                    <a:gd name="T5" fmla="*/ 1 h 326"/>
                    <a:gd name="T6" fmla="*/ 1 w 346"/>
                    <a:gd name="T7" fmla="*/ 1 h 326"/>
                    <a:gd name="T8" fmla="*/ 1 w 346"/>
                    <a:gd name="T9" fmla="*/ 1 h 326"/>
                    <a:gd name="T10" fmla="*/ 1 w 346"/>
                    <a:gd name="T11" fmla="*/ 1 h 326"/>
                    <a:gd name="T12" fmla="*/ 1 w 346"/>
                    <a:gd name="T13" fmla="*/ 1 h 326"/>
                    <a:gd name="T14" fmla="*/ 1 w 346"/>
                    <a:gd name="T15" fmla="*/ 1 h 326"/>
                    <a:gd name="T16" fmla="*/ 1 w 346"/>
                    <a:gd name="T17" fmla="*/ 1 h 326"/>
                    <a:gd name="T18" fmla="*/ 1 w 346"/>
                    <a:gd name="T19" fmla="*/ 1 h 326"/>
                    <a:gd name="T20" fmla="*/ 1 w 346"/>
                    <a:gd name="T21" fmla="*/ 1 h 326"/>
                    <a:gd name="T22" fmla="*/ 1 w 346"/>
                    <a:gd name="T23" fmla="*/ 1 h 326"/>
                    <a:gd name="T24" fmla="*/ 1 w 346"/>
                    <a:gd name="T25" fmla="*/ 1 h 326"/>
                    <a:gd name="T26" fmla="*/ 1 w 346"/>
                    <a:gd name="T27" fmla="*/ 1 h 326"/>
                    <a:gd name="T28" fmla="*/ 1 w 346"/>
                    <a:gd name="T29" fmla="*/ 1 h 326"/>
                    <a:gd name="T30" fmla="*/ 1 w 346"/>
                    <a:gd name="T31" fmla="*/ 1 h 326"/>
                    <a:gd name="T32" fmla="*/ 1 w 346"/>
                    <a:gd name="T33" fmla="*/ 1 h 326"/>
                    <a:gd name="T34" fmla="*/ 1 w 346"/>
                    <a:gd name="T35" fmla="*/ 1 h 326"/>
                    <a:gd name="T36" fmla="*/ 1 w 346"/>
                    <a:gd name="T37" fmla="*/ 1 h 326"/>
                    <a:gd name="T38" fmla="*/ 1 w 346"/>
                    <a:gd name="T39" fmla="*/ 1 h 326"/>
                    <a:gd name="T40" fmla="*/ 1 w 346"/>
                    <a:gd name="T41" fmla="*/ 1 h 326"/>
                    <a:gd name="T42" fmla="*/ 1 w 346"/>
                    <a:gd name="T43" fmla="*/ 1 h 326"/>
                    <a:gd name="T44" fmla="*/ 1 w 346"/>
                    <a:gd name="T45" fmla="*/ 1 h 326"/>
                    <a:gd name="T46" fmla="*/ 1 w 346"/>
                    <a:gd name="T47" fmla="*/ 1 h 326"/>
                    <a:gd name="T48" fmla="*/ 1 w 346"/>
                    <a:gd name="T49" fmla="*/ 1 h 326"/>
                    <a:gd name="T50" fmla="*/ 1 w 346"/>
                    <a:gd name="T51" fmla="*/ 1 h 326"/>
                    <a:gd name="T52" fmla="*/ 1 w 346"/>
                    <a:gd name="T53" fmla="*/ 1 h 326"/>
                    <a:gd name="T54" fmla="*/ 1 w 346"/>
                    <a:gd name="T55" fmla="*/ 1 h 326"/>
                    <a:gd name="T56" fmla="*/ 1 w 346"/>
                    <a:gd name="T57" fmla="*/ 1 h 326"/>
                    <a:gd name="T58" fmla="*/ 1 w 346"/>
                    <a:gd name="T59" fmla="*/ 1 h 326"/>
                    <a:gd name="T60" fmla="*/ 0 w 346"/>
                    <a:gd name="T61" fmla="*/ 1 h 326"/>
                    <a:gd name="T62" fmla="*/ 1 w 346"/>
                    <a:gd name="T63" fmla="*/ 1 h 326"/>
                    <a:gd name="T64" fmla="*/ 1 w 346"/>
                    <a:gd name="T65" fmla="*/ 1 h 326"/>
                    <a:gd name="T66" fmla="*/ 1 w 346"/>
                    <a:gd name="T67" fmla="*/ 1 h 326"/>
                    <a:gd name="T68" fmla="*/ 1 w 346"/>
                    <a:gd name="T69" fmla="*/ 1 h 326"/>
                    <a:gd name="T70" fmla="*/ 1 w 346"/>
                    <a:gd name="T71" fmla="*/ 1 h 326"/>
                    <a:gd name="T72" fmla="*/ 1 w 346"/>
                    <a:gd name="T73" fmla="*/ 1 h 326"/>
                    <a:gd name="T74" fmla="*/ 1 w 346"/>
                    <a:gd name="T75" fmla="*/ 1 h 326"/>
                    <a:gd name="T76" fmla="*/ 1 w 346"/>
                    <a:gd name="T77" fmla="*/ 0 h 326"/>
                    <a:gd name="T78" fmla="*/ 1 w 346"/>
                    <a:gd name="T79" fmla="*/ 1 h 326"/>
                    <a:gd name="T80" fmla="*/ 1 w 346"/>
                    <a:gd name="T81" fmla="*/ 1 h 3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46"/>
                    <a:gd name="T124" fmla="*/ 0 h 326"/>
                    <a:gd name="T125" fmla="*/ 346 w 346"/>
                    <a:gd name="T126" fmla="*/ 326 h 32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46" h="326">
                      <a:moveTo>
                        <a:pt x="99" y="217"/>
                      </a:moveTo>
                      <a:lnTo>
                        <a:pt x="282" y="5"/>
                      </a:lnTo>
                      <a:lnTo>
                        <a:pt x="254" y="7"/>
                      </a:lnTo>
                      <a:lnTo>
                        <a:pt x="207" y="20"/>
                      </a:lnTo>
                      <a:lnTo>
                        <a:pt x="169" y="45"/>
                      </a:lnTo>
                      <a:lnTo>
                        <a:pt x="126" y="93"/>
                      </a:lnTo>
                      <a:lnTo>
                        <a:pt x="85" y="138"/>
                      </a:lnTo>
                      <a:lnTo>
                        <a:pt x="60" y="183"/>
                      </a:lnTo>
                      <a:lnTo>
                        <a:pt x="43" y="227"/>
                      </a:lnTo>
                      <a:lnTo>
                        <a:pt x="16" y="273"/>
                      </a:lnTo>
                      <a:lnTo>
                        <a:pt x="71" y="278"/>
                      </a:lnTo>
                      <a:lnTo>
                        <a:pt x="116" y="271"/>
                      </a:lnTo>
                      <a:lnTo>
                        <a:pt x="157" y="254"/>
                      </a:lnTo>
                      <a:lnTo>
                        <a:pt x="208" y="219"/>
                      </a:lnTo>
                      <a:lnTo>
                        <a:pt x="249" y="175"/>
                      </a:lnTo>
                      <a:lnTo>
                        <a:pt x="276" y="156"/>
                      </a:lnTo>
                      <a:lnTo>
                        <a:pt x="306" y="134"/>
                      </a:lnTo>
                      <a:lnTo>
                        <a:pt x="329" y="127"/>
                      </a:lnTo>
                      <a:lnTo>
                        <a:pt x="346" y="138"/>
                      </a:lnTo>
                      <a:lnTo>
                        <a:pt x="344" y="169"/>
                      </a:lnTo>
                      <a:lnTo>
                        <a:pt x="329" y="212"/>
                      </a:lnTo>
                      <a:lnTo>
                        <a:pt x="306" y="238"/>
                      </a:lnTo>
                      <a:lnTo>
                        <a:pt x="281" y="259"/>
                      </a:lnTo>
                      <a:lnTo>
                        <a:pt x="251" y="278"/>
                      </a:lnTo>
                      <a:lnTo>
                        <a:pt x="204" y="302"/>
                      </a:lnTo>
                      <a:lnTo>
                        <a:pt x="153" y="321"/>
                      </a:lnTo>
                      <a:lnTo>
                        <a:pt x="123" y="326"/>
                      </a:lnTo>
                      <a:lnTo>
                        <a:pt x="91" y="320"/>
                      </a:lnTo>
                      <a:lnTo>
                        <a:pt x="43" y="302"/>
                      </a:lnTo>
                      <a:lnTo>
                        <a:pt x="16" y="288"/>
                      </a:lnTo>
                      <a:lnTo>
                        <a:pt x="0" y="271"/>
                      </a:lnTo>
                      <a:lnTo>
                        <a:pt x="4" y="219"/>
                      </a:lnTo>
                      <a:lnTo>
                        <a:pt x="24" y="174"/>
                      </a:lnTo>
                      <a:lnTo>
                        <a:pt x="47" y="134"/>
                      </a:lnTo>
                      <a:lnTo>
                        <a:pt x="77" y="98"/>
                      </a:lnTo>
                      <a:lnTo>
                        <a:pt x="115" y="65"/>
                      </a:lnTo>
                      <a:lnTo>
                        <a:pt x="153" y="39"/>
                      </a:lnTo>
                      <a:lnTo>
                        <a:pt x="196" y="20"/>
                      </a:lnTo>
                      <a:lnTo>
                        <a:pt x="264" y="0"/>
                      </a:lnTo>
                      <a:lnTo>
                        <a:pt x="320" y="2"/>
                      </a:lnTo>
                      <a:lnTo>
                        <a:pt x="99" y="217"/>
                      </a:lnTo>
                      <a:close/>
                    </a:path>
                  </a:pathLst>
                </a:custGeom>
                <a:solidFill>
                  <a:srgbClr val="5F5F5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9" name="Freeform 147"/>
                <p:cNvSpPr>
                  <a:spLocks/>
                </p:cNvSpPr>
                <p:nvPr/>
              </p:nvSpPr>
              <p:spPr bwMode="auto">
                <a:xfrm>
                  <a:off x="3544" y="3010"/>
                  <a:ext cx="686" cy="614"/>
                </a:xfrm>
                <a:custGeom>
                  <a:avLst/>
                  <a:gdLst>
                    <a:gd name="T0" fmla="*/ 0 w 1373"/>
                    <a:gd name="T1" fmla="*/ 0 h 1229"/>
                    <a:gd name="T2" fmla="*/ 0 w 1373"/>
                    <a:gd name="T3" fmla="*/ 0 h 1229"/>
                    <a:gd name="T4" fmla="*/ 0 w 1373"/>
                    <a:gd name="T5" fmla="*/ 0 h 1229"/>
                    <a:gd name="T6" fmla="*/ 0 w 1373"/>
                    <a:gd name="T7" fmla="*/ 0 h 1229"/>
                    <a:gd name="T8" fmla="*/ 0 w 1373"/>
                    <a:gd name="T9" fmla="*/ 0 h 1229"/>
                    <a:gd name="T10" fmla="*/ 0 w 1373"/>
                    <a:gd name="T11" fmla="*/ 0 h 1229"/>
                    <a:gd name="T12" fmla="*/ 0 w 1373"/>
                    <a:gd name="T13" fmla="*/ 0 h 1229"/>
                    <a:gd name="T14" fmla="*/ 0 w 1373"/>
                    <a:gd name="T15" fmla="*/ 0 h 1229"/>
                    <a:gd name="T16" fmla="*/ 0 w 1373"/>
                    <a:gd name="T17" fmla="*/ 0 h 1229"/>
                    <a:gd name="T18" fmla="*/ 0 w 1373"/>
                    <a:gd name="T19" fmla="*/ 0 h 1229"/>
                    <a:gd name="T20" fmla="*/ 0 w 1373"/>
                    <a:gd name="T21" fmla="*/ 0 h 1229"/>
                    <a:gd name="T22" fmla="*/ 0 w 1373"/>
                    <a:gd name="T23" fmla="*/ 0 h 1229"/>
                    <a:gd name="T24" fmla="*/ 0 w 1373"/>
                    <a:gd name="T25" fmla="*/ 0 h 1229"/>
                    <a:gd name="T26" fmla="*/ 0 w 1373"/>
                    <a:gd name="T27" fmla="*/ 0 h 1229"/>
                    <a:gd name="T28" fmla="*/ 0 w 1373"/>
                    <a:gd name="T29" fmla="*/ 0 h 1229"/>
                    <a:gd name="T30" fmla="*/ 0 w 1373"/>
                    <a:gd name="T31" fmla="*/ 0 h 1229"/>
                    <a:gd name="T32" fmla="*/ 0 w 1373"/>
                    <a:gd name="T33" fmla="*/ 0 h 1229"/>
                    <a:gd name="T34" fmla="*/ 0 w 1373"/>
                    <a:gd name="T35" fmla="*/ 0 h 1229"/>
                    <a:gd name="T36" fmla="*/ 0 w 1373"/>
                    <a:gd name="T37" fmla="*/ 0 h 1229"/>
                    <a:gd name="T38" fmla="*/ 0 w 1373"/>
                    <a:gd name="T39" fmla="*/ 0 h 1229"/>
                    <a:gd name="T40" fmla="*/ 0 w 1373"/>
                    <a:gd name="T41" fmla="*/ 0 h 1229"/>
                    <a:gd name="T42" fmla="*/ 0 w 1373"/>
                    <a:gd name="T43" fmla="*/ 0 h 1229"/>
                    <a:gd name="T44" fmla="*/ 0 w 1373"/>
                    <a:gd name="T45" fmla="*/ 0 h 1229"/>
                    <a:gd name="T46" fmla="*/ 0 w 1373"/>
                    <a:gd name="T47" fmla="*/ 0 h 1229"/>
                    <a:gd name="T48" fmla="*/ 0 w 1373"/>
                    <a:gd name="T49" fmla="*/ 0 h 1229"/>
                    <a:gd name="T50" fmla="*/ 0 w 1373"/>
                    <a:gd name="T51" fmla="*/ 0 h 1229"/>
                    <a:gd name="T52" fmla="*/ 0 w 1373"/>
                    <a:gd name="T53" fmla="*/ 0 h 1229"/>
                    <a:gd name="T54" fmla="*/ 0 w 1373"/>
                    <a:gd name="T55" fmla="*/ 0 h 1229"/>
                    <a:gd name="T56" fmla="*/ 0 w 1373"/>
                    <a:gd name="T57" fmla="*/ 0 h 1229"/>
                    <a:gd name="T58" fmla="*/ 0 w 1373"/>
                    <a:gd name="T59" fmla="*/ 0 h 1229"/>
                    <a:gd name="T60" fmla="*/ 0 w 1373"/>
                    <a:gd name="T61" fmla="*/ 0 h 1229"/>
                    <a:gd name="T62" fmla="*/ 0 w 1373"/>
                    <a:gd name="T63" fmla="*/ 0 h 1229"/>
                    <a:gd name="T64" fmla="*/ 0 w 1373"/>
                    <a:gd name="T65" fmla="*/ 0 h 1229"/>
                    <a:gd name="T66" fmla="*/ 0 w 1373"/>
                    <a:gd name="T67" fmla="*/ 0 h 1229"/>
                    <a:gd name="T68" fmla="*/ 0 w 1373"/>
                    <a:gd name="T69" fmla="*/ 0 h 1229"/>
                    <a:gd name="T70" fmla="*/ 0 w 1373"/>
                    <a:gd name="T71" fmla="*/ 0 h 1229"/>
                    <a:gd name="T72" fmla="*/ 0 w 1373"/>
                    <a:gd name="T73" fmla="*/ 0 h 1229"/>
                    <a:gd name="T74" fmla="*/ 0 w 1373"/>
                    <a:gd name="T75" fmla="*/ 0 h 12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73"/>
                    <a:gd name="T115" fmla="*/ 0 h 1229"/>
                    <a:gd name="T116" fmla="*/ 1373 w 1373"/>
                    <a:gd name="T117" fmla="*/ 1229 h 12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73" h="1229">
                      <a:moveTo>
                        <a:pt x="51" y="0"/>
                      </a:moveTo>
                      <a:lnTo>
                        <a:pt x="60" y="86"/>
                      </a:lnTo>
                      <a:lnTo>
                        <a:pt x="77" y="176"/>
                      </a:lnTo>
                      <a:lnTo>
                        <a:pt x="115" y="253"/>
                      </a:lnTo>
                      <a:lnTo>
                        <a:pt x="136" y="327"/>
                      </a:lnTo>
                      <a:lnTo>
                        <a:pt x="0" y="351"/>
                      </a:lnTo>
                      <a:lnTo>
                        <a:pt x="115" y="351"/>
                      </a:lnTo>
                      <a:lnTo>
                        <a:pt x="17" y="526"/>
                      </a:lnTo>
                      <a:lnTo>
                        <a:pt x="124" y="385"/>
                      </a:lnTo>
                      <a:lnTo>
                        <a:pt x="128" y="439"/>
                      </a:lnTo>
                      <a:lnTo>
                        <a:pt x="51" y="765"/>
                      </a:lnTo>
                      <a:lnTo>
                        <a:pt x="149" y="458"/>
                      </a:lnTo>
                      <a:lnTo>
                        <a:pt x="208" y="511"/>
                      </a:lnTo>
                      <a:lnTo>
                        <a:pt x="288" y="646"/>
                      </a:lnTo>
                      <a:lnTo>
                        <a:pt x="357" y="726"/>
                      </a:lnTo>
                      <a:lnTo>
                        <a:pt x="387" y="765"/>
                      </a:lnTo>
                      <a:lnTo>
                        <a:pt x="425" y="808"/>
                      </a:lnTo>
                      <a:lnTo>
                        <a:pt x="442" y="823"/>
                      </a:lnTo>
                      <a:lnTo>
                        <a:pt x="446" y="856"/>
                      </a:lnTo>
                      <a:lnTo>
                        <a:pt x="468" y="876"/>
                      </a:lnTo>
                      <a:lnTo>
                        <a:pt x="506" y="885"/>
                      </a:lnTo>
                      <a:lnTo>
                        <a:pt x="544" y="890"/>
                      </a:lnTo>
                      <a:lnTo>
                        <a:pt x="587" y="914"/>
                      </a:lnTo>
                      <a:lnTo>
                        <a:pt x="655" y="969"/>
                      </a:lnTo>
                      <a:lnTo>
                        <a:pt x="731" y="1022"/>
                      </a:lnTo>
                      <a:lnTo>
                        <a:pt x="850" y="1079"/>
                      </a:lnTo>
                      <a:lnTo>
                        <a:pt x="963" y="1123"/>
                      </a:lnTo>
                      <a:lnTo>
                        <a:pt x="1067" y="1152"/>
                      </a:lnTo>
                      <a:lnTo>
                        <a:pt x="1207" y="1195"/>
                      </a:lnTo>
                      <a:lnTo>
                        <a:pt x="1347" y="1229"/>
                      </a:lnTo>
                      <a:lnTo>
                        <a:pt x="1373" y="1229"/>
                      </a:lnTo>
                      <a:lnTo>
                        <a:pt x="1317" y="1195"/>
                      </a:lnTo>
                      <a:lnTo>
                        <a:pt x="1271" y="1166"/>
                      </a:lnTo>
                      <a:lnTo>
                        <a:pt x="1224" y="1142"/>
                      </a:lnTo>
                      <a:lnTo>
                        <a:pt x="1173" y="1099"/>
                      </a:lnTo>
                      <a:lnTo>
                        <a:pt x="1071" y="1099"/>
                      </a:lnTo>
                      <a:lnTo>
                        <a:pt x="1019" y="1070"/>
                      </a:lnTo>
                      <a:lnTo>
                        <a:pt x="993" y="1046"/>
                      </a:lnTo>
                      <a:lnTo>
                        <a:pt x="989" y="1007"/>
                      </a:lnTo>
                      <a:lnTo>
                        <a:pt x="942" y="1007"/>
                      </a:lnTo>
                      <a:lnTo>
                        <a:pt x="910" y="1002"/>
                      </a:lnTo>
                      <a:lnTo>
                        <a:pt x="850" y="988"/>
                      </a:lnTo>
                      <a:lnTo>
                        <a:pt x="833" y="978"/>
                      </a:lnTo>
                      <a:lnTo>
                        <a:pt x="820" y="945"/>
                      </a:lnTo>
                      <a:lnTo>
                        <a:pt x="778" y="940"/>
                      </a:lnTo>
                      <a:lnTo>
                        <a:pt x="735" y="925"/>
                      </a:lnTo>
                      <a:lnTo>
                        <a:pt x="710" y="904"/>
                      </a:lnTo>
                      <a:lnTo>
                        <a:pt x="697" y="871"/>
                      </a:lnTo>
                      <a:lnTo>
                        <a:pt x="633" y="885"/>
                      </a:lnTo>
                      <a:lnTo>
                        <a:pt x="655" y="847"/>
                      </a:lnTo>
                      <a:lnTo>
                        <a:pt x="642" y="823"/>
                      </a:lnTo>
                      <a:lnTo>
                        <a:pt x="625" y="808"/>
                      </a:lnTo>
                      <a:lnTo>
                        <a:pt x="591" y="803"/>
                      </a:lnTo>
                      <a:lnTo>
                        <a:pt x="561" y="794"/>
                      </a:lnTo>
                      <a:lnTo>
                        <a:pt x="565" y="741"/>
                      </a:lnTo>
                      <a:lnTo>
                        <a:pt x="553" y="723"/>
                      </a:lnTo>
                      <a:lnTo>
                        <a:pt x="502" y="723"/>
                      </a:lnTo>
                      <a:lnTo>
                        <a:pt x="472" y="723"/>
                      </a:lnTo>
                      <a:lnTo>
                        <a:pt x="455" y="680"/>
                      </a:lnTo>
                      <a:lnTo>
                        <a:pt x="434" y="651"/>
                      </a:lnTo>
                      <a:lnTo>
                        <a:pt x="400" y="641"/>
                      </a:lnTo>
                      <a:lnTo>
                        <a:pt x="366" y="622"/>
                      </a:lnTo>
                      <a:lnTo>
                        <a:pt x="330" y="593"/>
                      </a:lnTo>
                      <a:lnTo>
                        <a:pt x="296" y="555"/>
                      </a:lnTo>
                      <a:lnTo>
                        <a:pt x="279" y="516"/>
                      </a:lnTo>
                      <a:lnTo>
                        <a:pt x="267" y="483"/>
                      </a:lnTo>
                      <a:lnTo>
                        <a:pt x="242" y="458"/>
                      </a:lnTo>
                      <a:lnTo>
                        <a:pt x="225" y="418"/>
                      </a:lnTo>
                      <a:lnTo>
                        <a:pt x="187" y="385"/>
                      </a:lnTo>
                      <a:lnTo>
                        <a:pt x="158" y="346"/>
                      </a:lnTo>
                      <a:lnTo>
                        <a:pt x="149" y="296"/>
                      </a:lnTo>
                      <a:lnTo>
                        <a:pt x="136" y="253"/>
                      </a:lnTo>
                      <a:lnTo>
                        <a:pt x="111" y="205"/>
                      </a:lnTo>
                      <a:lnTo>
                        <a:pt x="94" y="142"/>
                      </a:lnTo>
                      <a:lnTo>
                        <a:pt x="81" y="86"/>
                      </a:lnTo>
                      <a:lnTo>
                        <a:pt x="51" y="0"/>
                      </a:lnTo>
                      <a:close/>
                    </a:path>
                  </a:pathLst>
                </a:custGeom>
                <a:solidFill>
                  <a:srgbClr val="5F5F5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 name="Freeform 148"/>
                <p:cNvSpPr>
                  <a:spLocks/>
                </p:cNvSpPr>
                <p:nvPr/>
              </p:nvSpPr>
              <p:spPr bwMode="auto">
                <a:xfrm>
                  <a:off x="3828" y="3295"/>
                  <a:ext cx="117" cy="150"/>
                </a:xfrm>
                <a:custGeom>
                  <a:avLst/>
                  <a:gdLst>
                    <a:gd name="T0" fmla="*/ 0 w 235"/>
                    <a:gd name="T1" fmla="*/ 1 h 300"/>
                    <a:gd name="T2" fmla="*/ 0 w 235"/>
                    <a:gd name="T3" fmla="*/ 1 h 300"/>
                    <a:gd name="T4" fmla="*/ 0 w 235"/>
                    <a:gd name="T5" fmla="*/ 1 h 300"/>
                    <a:gd name="T6" fmla="*/ 0 w 235"/>
                    <a:gd name="T7" fmla="*/ 1 h 300"/>
                    <a:gd name="T8" fmla="*/ 0 w 235"/>
                    <a:gd name="T9" fmla="*/ 1 h 300"/>
                    <a:gd name="T10" fmla="*/ 0 w 235"/>
                    <a:gd name="T11" fmla="*/ 1 h 300"/>
                    <a:gd name="T12" fmla="*/ 0 w 235"/>
                    <a:gd name="T13" fmla="*/ 1 h 300"/>
                    <a:gd name="T14" fmla="*/ 0 w 235"/>
                    <a:gd name="T15" fmla="*/ 1 h 300"/>
                    <a:gd name="T16" fmla="*/ 0 w 235"/>
                    <a:gd name="T17" fmla="*/ 1 h 300"/>
                    <a:gd name="T18" fmla="*/ 0 w 235"/>
                    <a:gd name="T19" fmla="*/ 1 h 300"/>
                    <a:gd name="T20" fmla="*/ 0 w 235"/>
                    <a:gd name="T21" fmla="*/ 1 h 300"/>
                    <a:gd name="T22" fmla="*/ 0 w 235"/>
                    <a:gd name="T23" fmla="*/ 1 h 300"/>
                    <a:gd name="T24" fmla="*/ 0 w 235"/>
                    <a:gd name="T25" fmla="*/ 1 h 300"/>
                    <a:gd name="T26" fmla="*/ 0 w 235"/>
                    <a:gd name="T27" fmla="*/ 1 h 300"/>
                    <a:gd name="T28" fmla="*/ 0 w 235"/>
                    <a:gd name="T29" fmla="*/ 1 h 300"/>
                    <a:gd name="T30" fmla="*/ 0 w 235"/>
                    <a:gd name="T31" fmla="*/ 1 h 300"/>
                    <a:gd name="T32" fmla="*/ 0 w 235"/>
                    <a:gd name="T33" fmla="*/ 1 h 300"/>
                    <a:gd name="T34" fmla="*/ 0 w 235"/>
                    <a:gd name="T35" fmla="*/ 1 h 300"/>
                    <a:gd name="T36" fmla="*/ 0 w 235"/>
                    <a:gd name="T37" fmla="*/ 1 h 300"/>
                    <a:gd name="T38" fmla="*/ 0 w 235"/>
                    <a:gd name="T39" fmla="*/ 1 h 300"/>
                    <a:gd name="T40" fmla="*/ 0 w 235"/>
                    <a:gd name="T41" fmla="*/ 1 h 300"/>
                    <a:gd name="T42" fmla="*/ 0 w 235"/>
                    <a:gd name="T43" fmla="*/ 0 h 300"/>
                    <a:gd name="T44" fmla="*/ 0 w 235"/>
                    <a:gd name="T45" fmla="*/ 1 h 300"/>
                    <a:gd name="T46" fmla="*/ 0 w 235"/>
                    <a:gd name="T47" fmla="*/ 1 h 300"/>
                    <a:gd name="T48" fmla="*/ 0 w 235"/>
                    <a:gd name="T49" fmla="*/ 1 h 3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5"/>
                    <a:gd name="T76" fmla="*/ 0 h 300"/>
                    <a:gd name="T77" fmla="*/ 235 w 235"/>
                    <a:gd name="T78" fmla="*/ 300 h 30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5" h="300">
                      <a:moveTo>
                        <a:pt x="220" y="90"/>
                      </a:moveTo>
                      <a:lnTo>
                        <a:pt x="149" y="220"/>
                      </a:lnTo>
                      <a:lnTo>
                        <a:pt x="126" y="282"/>
                      </a:lnTo>
                      <a:lnTo>
                        <a:pt x="118" y="300"/>
                      </a:lnTo>
                      <a:lnTo>
                        <a:pt x="111" y="300"/>
                      </a:lnTo>
                      <a:lnTo>
                        <a:pt x="111" y="237"/>
                      </a:lnTo>
                      <a:lnTo>
                        <a:pt x="126" y="151"/>
                      </a:lnTo>
                      <a:lnTo>
                        <a:pt x="157" y="98"/>
                      </a:lnTo>
                      <a:lnTo>
                        <a:pt x="189" y="53"/>
                      </a:lnTo>
                      <a:lnTo>
                        <a:pt x="220" y="43"/>
                      </a:lnTo>
                      <a:lnTo>
                        <a:pt x="228" y="35"/>
                      </a:lnTo>
                      <a:lnTo>
                        <a:pt x="164" y="35"/>
                      </a:lnTo>
                      <a:lnTo>
                        <a:pt x="126" y="69"/>
                      </a:lnTo>
                      <a:lnTo>
                        <a:pt x="64" y="115"/>
                      </a:lnTo>
                      <a:lnTo>
                        <a:pt x="31" y="167"/>
                      </a:lnTo>
                      <a:lnTo>
                        <a:pt x="9" y="210"/>
                      </a:lnTo>
                      <a:lnTo>
                        <a:pt x="0" y="231"/>
                      </a:lnTo>
                      <a:lnTo>
                        <a:pt x="31" y="157"/>
                      </a:lnTo>
                      <a:lnTo>
                        <a:pt x="71" y="80"/>
                      </a:lnTo>
                      <a:lnTo>
                        <a:pt x="126" y="25"/>
                      </a:lnTo>
                      <a:lnTo>
                        <a:pt x="149" y="8"/>
                      </a:lnTo>
                      <a:lnTo>
                        <a:pt x="189" y="0"/>
                      </a:lnTo>
                      <a:lnTo>
                        <a:pt x="213" y="8"/>
                      </a:lnTo>
                      <a:lnTo>
                        <a:pt x="235" y="25"/>
                      </a:lnTo>
                      <a:lnTo>
                        <a:pt x="220" y="90"/>
                      </a:lnTo>
                      <a:close/>
                    </a:path>
                  </a:pathLst>
                </a:custGeom>
                <a:solidFill>
                  <a:srgbClr val="5F5F5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71" name="Group 149"/>
                <p:cNvGrpSpPr>
                  <a:grpSpLocks/>
                </p:cNvGrpSpPr>
                <p:nvPr/>
              </p:nvGrpSpPr>
              <p:grpSpPr bwMode="auto">
                <a:xfrm>
                  <a:off x="3726" y="2747"/>
                  <a:ext cx="164" cy="512"/>
                  <a:chOff x="3726" y="2747"/>
                  <a:chExt cx="164" cy="512"/>
                </a:xfrm>
              </p:grpSpPr>
              <p:sp>
                <p:nvSpPr>
                  <p:cNvPr id="72" name="Freeform 150"/>
                  <p:cNvSpPr>
                    <a:spLocks/>
                  </p:cNvSpPr>
                  <p:nvPr/>
                </p:nvSpPr>
                <p:spPr bwMode="auto">
                  <a:xfrm>
                    <a:off x="3799" y="2913"/>
                    <a:ext cx="91" cy="346"/>
                  </a:xfrm>
                  <a:custGeom>
                    <a:avLst/>
                    <a:gdLst>
                      <a:gd name="T0" fmla="*/ 0 w 181"/>
                      <a:gd name="T1" fmla="*/ 0 h 694"/>
                      <a:gd name="T2" fmla="*/ 1 w 181"/>
                      <a:gd name="T3" fmla="*/ 0 h 694"/>
                      <a:gd name="T4" fmla="*/ 1 w 181"/>
                      <a:gd name="T5" fmla="*/ 0 h 694"/>
                      <a:gd name="T6" fmla="*/ 1 w 181"/>
                      <a:gd name="T7" fmla="*/ 0 h 694"/>
                      <a:gd name="T8" fmla="*/ 1 w 181"/>
                      <a:gd name="T9" fmla="*/ 0 h 694"/>
                      <a:gd name="T10" fmla="*/ 1 w 181"/>
                      <a:gd name="T11" fmla="*/ 0 h 694"/>
                      <a:gd name="T12" fmla="*/ 1 w 181"/>
                      <a:gd name="T13" fmla="*/ 0 h 694"/>
                      <a:gd name="T14" fmla="*/ 1 w 181"/>
                      <a:gd name="T15" fmla="*/ 0 h 694"/>
                      <a:gd name="T16" fmla="*/ 1 w 181"/>
                      <a:gd name="T17" fmla="*/ 0 h 694"/>
                      <a:gd name="T18" fmla="*/ 1 w 181"/>
                      <a:gd name="T19" fmla="*/ 0 h 694"/>
                      <a:gd name="T20" fmla="*/ 1 w 181"/>
                      <a:gd name="T21" fmla="*/ 0 h 694"/>
                      <a:gd name="T22" fmla="*/ 1 w 181"/>
                      <a:gd name="T23" fmla="*/ 0 h 694"/>
                      <a:gd name="T24" fmla="*/ 1 w 181"/>
                      <a:gd name="T25" fmla="*/ 0 h 694"/>
                      <a:gd name="T26" fmla="*/ 1 w 181"/>
                      <a:gd name="T27" fmla="*/ 0 h 694"/>
                      <a:gd name="T28" fmla="*/ 0 w 181"/>
                      <a:gd name="T29" fmla="*/ 0 h 6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694"/>
                      <a:gd name="T47" fmla="*/ 181 w 181"/>
                      <a:gd name="T48" fmla="*/ 694 h 69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694">
                        <a:moveTo>
                          <a:pt x="0" y="145"/>
                        </a:moveTo>
                        <a:lnTo>
                          <a:pt x="55" y="82"/>
                        </a:lnTo>
                        <a:lnTo>
                          <a:pt x="72" y="121"/>
                        </a:lnTo>
                        <a:lnTo>
                          <a:pt x="89" y="169"/>
                        </a:lnTo>
                        <a:lnTo>
                          <a:pt x="120" y="522"/>
                        </a:lnTo>
                        <a:lnTo>
                          <a:pt x="111" y="589"/>
                        </a:lnTo>
                        <a:lnTo>
                          <a:pt x="172" y="694"/>
                        </a:lnTo>
                        <a:lnTo>
                          <a:pt x="181" y="474"/>
                        </a:lnTo>
                        <a:lnTo>
                          <a:pt x="164" y="392"/>
                        </a:lnTo>
                        <a:lnTo>
                          <a:pt x="133" y="249"/>
                        </a:lnTo>
                        <a:lnTo>
                          <a:pt x="111" y="137"/>
                        </a:lnTo>
                        <a:lnTo>
                          <a:pt x="120" y="55"/>
                        </a:lnTo>
                        <a:lnTo>
                          <a:pt x="90" y="0"/>
                        </a:lnTo>
                        <a:lnTo>
                          <a:pt x="2" y="118"/>
                        </a:lnTo>
                        <a:lnTo>
                          <a:pt x="0" y="145"/>
                        </a:lnTo>
                        <a:close/>
                      </a:path>
                    </a:pathLst>
                  </a:custGeom>
                  <a:solidFill>
                    <a:srgbClr val="0000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3" name="Freeform 151"/>
                  <p:cNvSpPr>
                    <a:spLocks/>
                  </p:cNvSpPr>
                  <p:nvPr/>
                </p:nvSpPr>
                <p:spPr bwMode="auto">
                  <a:xfrm>
                    <a:off x="3726" y="2747"/>
                    <a:ext cx="150" cy="232"/>
                  </a:xfrm>
                  <a:custGeom>
                    <a:avLst/>
                    <a:gdLst>
                      <a:gd name="T0" fmla="*/ 0 w 301"/>
                      <a:gd name="T1" fmla="*/ 0 h 466"/>
                      <a:gd name="T2" fmla="*/ 0 w 301"/>
                      <a:gd name="T3" fmla="*/ 0 h 466"/>
                      <a:gd name="T4" fmla="*/ 0 w 301"/>
                      <a:gd name="T5" fmla="*/ 0 h 466"/>
                      <a:gd name="T6" fmla="*/ 0 w 301"/>
                      <a:gd name="T7" fmla="*/ 0 h 466"/>
                      <a:gd name="T8" fmla="*/ 0 w 301"/>
                      <a:gd name="T9" fmla="*/ 0 h 466"/>
                      <a:gd name="T10" fmla="*/ 0 w 301"/>
                      <a:gd name="T11" fmla="*/ 0 h 466"/>
                      <a:gd name="T12" fmla="*/ 0 w 301"/>
                      <a:gd name="T13" fmla="*/ 0 h 466"/>
                      <a:gd name="T14" fmla="*/ 0 w 301"/>
                      <a:gd name="T15" fmla="*/ 0 h 466"/>
                      <a:gd name="T16" fmla="*/ 0 w 301"/>
                      <a:gd name="T17" fmla="*/ 0 h 466"/>
                      <a:gd name="T18" fmla="*/ 0 w 301"/>
                      <a:gd name="T19" fmla="*/ 0 h 466"/>
                      <a:gd name="T20" fmla="*/ 0 w 301"/>
                      <a:gd name="T21" fmla="*/ 0 h 466"/>
                      <a:gd name="T22" fmla="*/ 0 w 301"/>
                      <a:gd name="T23" fmla="*/ 0 h 466"/>
                      <a:gd name="T24" fmla="*/ 0 w 301"/>
                      <a:gd name="T25" fmla="*/ 0 h 466"/>
                      <a:gd name="T26" fmla="*/ 0 w 301"/>
                      <a:gd name="T27" fmla="*/ 0 h 466"/>
                      <a:gd name="T28" fmla="*/ 0 w 301"/>
                      <a:gd name="T29" fmla="*/ 0 h 466"/>
                      <a:gd name="T30" fmla="*/ 0 w 301"/>
                      <a:gd name="T31" fmla="*/ 0 h 466"/>
                      <a:gd name="T32" fmla="*/ 0 w 301"/>
                      <a:gd name="T33" fmla="*/ 0 h 466"/>
                      <a:gd name="T34" fmla="*/ 0 w 301"/>
                      <a:gd name="T35" fmla="*/ 0 h 466"/>
                      <a:gd name="T36" fmla="*/ 0 w 301"/>
                      <a:gd name="T37" fmla="*/ 0 h 466"/>
                      <a:gd name="T38" fmla="*/ 0 w 301"/>
                      <a:gd name="T39" fmla="*/ 0 h 466"/>
                      <a:gd name="T40" fmla="*/ 0 w 301"/>
                      <a:gd name="T41" fmla="*/ 0 h 466"/>
                      <a:gd name="T42" fmla="*/ 0 w 301"/>
                      <a:gd name="T43" fmla="*/ 0 h 46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01"/>
                      <a:gd name="T67" fmla="*/ 0 h 466"/>
                      <a:gd name="T68" fmla="*/ 301 w 301"/>
                      <a:gd name="T69" fmla="*/ 466 h 46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01" h="466">
                        <a:moveTo>
                          <a:pt x="17" y="0"/>
                        </a:moveTo>
                        <a:lnTo>
                          <a:pt x="40" y="73"/>
                        </a:lnTo>
                        <a:lnTo>
                          <a:pt x="60" y="119"/>
                        </a:lnTo>
                        <a:lnTo>
                          <a:pt x="82" y="156"/>
                        </a:lnTo>
                        <a:lnTo>
                          <a:pt x="111" y="206"/>
                        </a:lnTo>
                        <a:lnTo>
                          <a:pt x="146" y="262"/>
                        </a:lnTo>
                        <a:lnTo>
                          <a:pt x="180" y="296"/>
                        </a:lnTo>
                        <a:lnTo>
                          <a:pt x="214" y="321"/>
                        </a:lnTo>
                        <a:lnTo>
                          <a:pt x="272" y="318"/>
                        </a:lnTo>
                        <a:lnTo>
                          <a:pt x="301" y="437"/>
                        </a:lnTo>
                        <a:lnTo>
                          <a:pt x="240" y="336"/>
                        </a:lnTo>
                        <a:lnTo>
                          <a:pt x="150" y="466"/>
                        </a:lnTo>
                        <a:lnTo>
                          <a:pt x="118" y="395"/>
                        </a:lnTo>
                        <a:lnTo>
                          <a:pt x="87" y="332"/>
                        </a:lnTo>
                        <a:lnTo>
                          <a:pt x="70" y="297"/>
                        </a:lnTo>
                        <a:lnTo>
                          <a:pt x="56" y="252"/>
                        </a:lnTo>
                        <a:lnTo>
                          <a:pt x="44" y="211"/>
                        </a:lnTo>
                        <a:lnTo>
                          <a:pt x="34" y="175"/>
                        </a:lnTo>
                        <a:lnTo>
                          <a:pt x="9" y="122"/>
                        </a:lnTo>
                        <a:lnTo>
                          <a:pt x="2" y="87"/>
                        </a:lnTo>
                        <a:lnTo>
                          <a:pt x="0" y="58"/>
                        </a:lnTo>
                        <a:lnTo>
                          <a:pt x="17"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nvGrpSpPr>
              <p:cNvPr id="29" name="Group 152"/>
              <p:cNvGrpSpPr>
                <a:grpSpLocks/>
              </p:cNvGrpSpPr>
              <p:nvPr/>
            </p:nvGrpSpPr>
            <p:grpSpPr bwMode="auto">
              <a:xfrm>
                <a:off x="3719" y="2468"/>
                <a:ext cx="306" cy="458"/>
                <a:chOff x="3719" y="2468"/>
                <a:chExt cx="306" cy="458"/>
              </a:xfrm>
            </p:grpSpPr>
            <p:sp>
              <p:nvSpPr>
                <p:cNvPr id="30" name="Freeform 153"/>
                <p:cNvSpPr>
                  <a:spLocks/>
                </p:cNvSpPr>
                <p:nvPr/>
              </p:nvSpPr>
              <p:spPr bwMode="auto">
                <a:xfrm>
                  <a:off x="3725" y="2476"/>
                  <a:ext cx="297" cy="450"/>
                </a:xfrm>
                <a:custGeom>
                  <a:avLst/>
                  <a:gdLst>
                    <a:gd name="T0" fmla="*/ 0 w 595"/>
                    <a:gd name="T1" fmla="*/ 1 h 898"/>
                    <a:gd name="T2" fmla="*/ 0 w 595"/>
                    <a:gd name="T3" fmla="*/ 1 h 898"/>
                    <a:gd name="T4" fmla="*/ 0 w 595"/>
                    <a:gd name="T5" fmla="*/ 1 h 898"/>
                    <a:gd name="T6" fmla="*/ 0 w 595"/>
                    <a:gd name="T7" fmla="*/ 1 h 898"/>
                    <a:gd name="T8" fmla="*/ 0 w 595"/>
                    <a:gd name="T9" fmla="*/ 1 h 898"/>
                    <a:gd name="T10" fmla="*/ 0 w 595"/>
                    <a:gd name="T11" fmla="*/ 1 h 898"/>
                    <a:gd name="T12" fmla="*/ 0 w 595"/>
                    <a:gd name="T13" fmla="*/ 1 h 898"/>
                    <a:gd name="T14" fmla="*/ 0 w 595"/>
                    <a:gd name="T15" fmla="*/ 1 h 898"/>
                    <a:gd name="T16" fmla="*/ 0 w 595"/>
                    <a:gd name="T17" fmla="*/ 1 h 898"/>
                    <a:gd name="T18" fmla="*/ 0 w 595"/>
                    <a:gd name="T19" fmla="*/ 1 h 898"/>
                    <a:gd name="T20" fmla="*/ 0 w 595"/>
                    <a:gd name="T21" fmla="*/ 1 h 898"/>
                    <a:gd name="T22" fmla="*/ 0 w 595"/>
                    <a:gd name="T23" fmla="*/ 1 h 898"/>
                    <a:gd name="T24" fmla="*/ 0 w 595"/>
                    <a:gd name="T25" fmla="*/ 1 h 898"/>
                    <a:gd name="T26" fmla="*/ 0 w 595"/>
                    <a:gd name="T27" fmla="*/ 1 h 898"/>
                    <a:gd name="T28" fmla="*/ 0 w 595"/>
                    <a:gd name="T29" fmla="*/ 1 h 898"/>
                    <a:gd name="T30" fmla="*/ 0 w 595"/>
                    <a:gd name="T31" fmla="*/ 1 h 898"/>
                    <a:gd name="T32" fmla="*/ 0 w 595"/>
                    <a:gd name="T33" fmla="*/ 1 h 898"/>
                    <a:gd name="T34" fmla="*/ 0 w 595"/>
                    <a:gd name="T35" fmla="*/ 1 h 898"/>
                    <a:gd name="T36" fmla="*/ 0 w 595"/>
                    <a:gd name="T37" fmla="*/ 1 h 898"/>
                    <a:gd name="T38" fmla="*/ 0 w 595"/>
                    <a:gd name="T39" fmla="*/ 1 h 898"/>
                    <a:gd name="T40" fmla="*/ 0 w 595"/>
                    <a:gd name="T41" fmla="*/ 1 h 898"/>
                    <a:gd name="T42" fmla="*/ 0 w 595"/>
                    <a:gd name="T43" fmla="*/ 1 h 898"/>
                    <a:gd name="T44" fmla="*/ 0 w 595"/>
                    <a:gd name="T45" fmla="*/ 1 h 898"/>
                    <a:gd name="T46" fmla="*/ 0 w 595"/>
                    <a:gd name="T47" fmla="*/ 1 h 898"/>
                    <a:gd name="T48" fmla="*/ 0 w 595"/>
                    <a:gd name="T49" fmla="*/ 1 h 898"/>
                    <a:gd name="T50" fmla="*/ 0 w 595"/>
                    <a:gd name="T51" fmla="*/ 1 h 898"/>
                    <a:gd name="T52" fmla="*/ 0 w 595"/>
                    <a:gd name="T53" fmla="*/ 1 h 898"/>
                    <a:gd name="T54" fmla="*/ 0 w 595"/>
                    <a:gd name="T55" fmla="*/ 1 h 898"/>
                    <a:gd name="T56" fmla="*/ 0 w 595"/>
                    <a:gd name="T57" fmla="*/ 1 h 898"/>
                    <a:gd name="T58" fmla="*/ 0 w 595"/>
                    <a:gd name="T59" fmla="*/ 1 h 898"/>
                    <a:gd name="T60" fmla="*/ 0 w 595"/>
                    <a:gd name="T61" fmla="*/ 1 h 898"/>
                    <a:gd name="T62" fmla="*/ 0 w 595"/>
                    <a:gd name="T63" fmla="*/ 0 h 898"/>
                    <a:gd name="T64" fmla="*/ 0 w 595"/>
                    <a:gd name="T65" fmla="*/ 0 h 898"/>
                    <a:gd name="T66" fmla="*/ 0 w 595"/>
                    <a:gd name="T67" fmla="*/ 1 h 898"/>
                    <a:gd name="T68" fmla="*/ 0 w 595"/>
                    <a:gd name="T69" fmla="*/ 1 h 898"/>
                    <a:gd name="T70" fmla="*/ 0 w 595"/>
                    <a:gd name="T71" fmla="*/ 1 h 898"/>
                    <a:gd name="T72" fmla="*/ 0 w 595"/>
                    <a:gd name="T73" fmla="*/ 1 h 898"/>
                    <a:gd name="T74" fmla="*/ 0 w 595"/>
                    <a:gd name="T75" fmla="*/ 1 h 898"/>
                    <a:gd name="T76" fmla="*/ 0 w 595"/>
                    <a:gd name="T77" fmla="*/ 1 h 898"/>
                    <a:gd name="T78" fmla="*/ 0 w 595"/>
                    <a:gd name="T79" fmla="*/ 1 h 898"/>
                    <a:gd name="T80" fmla="*/ 0 w 595"/>
                    <a:gd name="T81" fmla="*/ 1 h 898"/>
                    <a:gd name="T82" fmla="*/ 0 w 595"/>
                    <a:gd name="T83" fmla="*/ 1 h 898"/>
                    <a:gd name="T84" fmla="*/ 0 w 595"/>
                    <a:gd name="T85" fmla="*/ 1 h 898"/>
                    <a:gd name="T86" fmla="*/ 0 w 595"/>
                    <a:gd name="T87" fmla="*/ 1 h 898"/>
                    <a:gd name="T88" fmla="*/ 0 w 595"/>
                    <a:gd name="T89" fmla="*/ 1 h 898"/>
                    <a:gd name="T90" fmla="*/ 0 w 595"/>
                    <a:gd name="T91" fmla="*/ 1 h 898"/>
                    <a:gd name="T92" fmla="*/ 0 w 595"/>
                    <a:gd name="T93" fmla="*/ 1 h 898"/>
                    <a:gd name="T94" fmla="*/ 0 w 595"/>
                    <a:gd name="T95" fmla="*/ 1 h 898"/>
                    <a:gd name="T96" fmla="*/ 0 w 595"/>
                    <a:gd name="T97" fmla="*/ 1 h 898"/>
                    <a:gd name="T98" fmla="*/ 0 w 595"/>
                    <a:gd name="T99" fmla="*/ 1 h 898"/>
                    <a:gd name="T100" fmla="*/ 0 w 595"/>
                    <a:gd name="T101" fmla="*/ 1 h 898"/>
                    <a:gd name="T102" fmla="*/ 0 w 595"/>
                    <a:gd name="T103" fmla="*/ 1 h 898"/>
                    <a:gd name="T104" fmla="*/ 0 w 595"/>
                    <a:gd name="T105" fmla="*/ 1 h 898"/>
                    <a:gd name="T106" fmla="*/ 0 w 595"/>
                    <a:gd name="T107" fmla="*/ 1 h 898"/>
                    <a:gd name="T108" fmla="*/ 0 w 595"/>
                    <a:gd name="T109" fmla="*/ 1 h 89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95"/>
                    <a:gd name="T166" fmla="*/ 0 h 898"/>
                    <a:gd name="T167" fmla="*/ 595 w 595"/>
                    <a:gd name="T168" fmla="*/ 898 h 89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95" h="898">
                      <a:moveTo>
                        <a:pt x="238" y="884"/>
                      </a:moveTo>
                      <a:lnTo>
                        <a:pt x="265" y="872"/>
                      </a:lnTo>
                      <a:lnTo>
                        <a:pt x="319" y="887"/>
                      </a:lnTo>
                      <a:lnTo>
                        <a:pt x="358" y="897"/>
                      </a:lnTo>
                      <a:lnTo>
                        <a:pt x="375" y="897"/>
                      </a:lnTo>
                      <a:lnTo>
                        <a:pt x="398" y="898"/>
                      </a:lnTo>
                      <a:lnTo>
                        <a:pt x="420" y="898"/>
                      </a:lnTo>
                      <a:lnTo>
                        <a:pt x="439" y="892"/>
                      </a:lnTo>
                      <a:lnTo>
                        <a:pt x="452" y="874"/>
                      </a:lnTo>
                      <a:lnTo>
                        <a:pt x="462" y="855"/>
                      </a:lnTo>
                      <a:lnTo>
                        <a:pt x="469" y="834"/>
                      </a:lnTo>
                      <a:lnTo>
                        <a:pt x="477" y="800"/>
                      </a:lnTo>
                      <a:lnTo>
                        <a:pt x="481" y="786"/>
                      </a:lnTo>
                      <a:lnTo>
                        <a:pt x="500" y="738"/>
                      </a:lnTo>
                      <a:lnTo>
                        <a:pt x="513" y="696"/>
                      </a:lnTo>
                      <a:lnTo>
                        <a:pt x="527" y="654"/>
                      </a:lnTo>
                      <a:lnTo>
                        <a:pt x="531" y="627"/>
                      </a:lnTo>
                      <a:lnTo>
                        <a:pt x="547" y="587"/>
                      </a:lnTo>
                      <a:lnTo>
                        <a:pt x="559" y="550"/>
                      </a:lnTo>
                      <a:lnTo>
                        <a:pt x="562" y="505"/>
                      </a:lnTo>
                      <a:lnTo>
                        <a:pt x="562" y="476"/>
                      </a:lnTo>
                      <a:lnTo>
                        <a:pt x="592" y="449"/>
                      </a:lnTo>
                      <a:lnTo>
                        <a:pt x="590" y="385"/>
                      </a:lnTo>
                      <a:lnTo>
                        <a:pt x="595" y="284"/>
                      </a:lnTo>
                      <a:lnTo>
                        <a:pt x="590" y="232"/>
                      </a:lnTo>
                      <a:lnTo>
                        <a:pt x="578" y="173"/>
                      </a:lnTo>
                      <a:lnTo>
                        <a:pt x="559" y="142"/>
                      </a:lnTo>
                      <a:lnTo>
                        <a:pt x="534" y="104"/>
                      </a:lnTo>
                      <a:lnTo>
                        <a:pt x="481" y="61"/>
                      </a:lnTo>
                      <a:lnTo>
                        <a:pt x="412" y="25"/>
                      </a:lnTo>
                      <a:lnTo>
                        <a:pt x="353" y="9"/>
                      </a:lnTo>
                      <a:lnTo>
                        <a:pt x="290" y="0"/>
                      </a:lnTo>
                      <a:lnTo>
                        <a:pt x="226" y="0"/>
                      </a:lnTo>
                      <a:lnTo>
                        <a:pt x="180" y="4"/>
                      </a:lnTo>
                      <a:lnTo>
                        <a:pt x="139" y="19"/>
                      </a:lnTo>
                      <a:lnTo>
                        <a:pt x="96" y="43"/>
                      </a:lnTo>
                      <a:lnTo>
                        <a:pt x="71" y="72"/>
                      </a:lnTo>
                      <a:lnTo>
                        <a:pt x="42" y="104"/>
                      </a:lnTo>
                      <a:lnTo>
                        <a:pt x="28" y="149"/>
                      </a:lnTo>
                      <a:lnTo>
                        <a:pt x="13" y="202"/>
                      </a:lnTo>
                      <a:lnTo>
                        <a:pt x="3" y="271"/>
                      </a:lnTo>
                      <a:lnTo>
                        <a:pt x="0" y="337"/>
                      </a:lnTo>
                      <a:lnTo>
                        <a:pt x="4" y="425"/>
                      </a:lnTo>
                      <a:lnTo>
                        <a:pt x="8" y="492"/>
                      </a:lnTo>
                      <a:lnTo>
                        <a:pt x="21" y="528"/>
                      </a:lnTo>
                      <a:lnTo>
                        <a:pt x="32" y="560"/>
                      </a:lnTo>
                      <a:lnTo>
                        <a:pt x="47" y="611"/>
                      </a:lnTo>
                      <a:lnTo>
                        <a:pt x="74" y="670"/>
                      </a:lnTo>
                      <a:lnTo>
                        <a:pt x="105" y="731"/>
                      </a:lnTo>
                      <a:lnTo>
                        <a:pt x="126" y="773"/>
                      </a:lnTo>
                      <a:lnTo>
                        <a:pt x="153" y="813"/>
                      </a:lnTo>
                      <a:lnTo>
                        <a:pt x="173" y="836"/>
                      </a:lnTo>
                      <a:lnTo>
                        <a:pt x="192" y="858"/>
                      </a:lnTo>
                      <a:lnTo>
                        <a:pt x="214" y="874"/>
                      </a:lnTo>
                      <a:lnTo>
                        <a:pt x="238" y="884"/>
                      </a:lnTo>
                      <a:close/>
                    </a:path>
                  </a:pathLst>
                </a:custGeom>
                <a:solidFill>
                  <a:srgbClr val="FF9F9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31" name="Group 154"/>
                <p:cNvGrpSpPr>
                  <a:grpSpLocks/>
                </p:cNvGrpSpPr>
                <p:nvPr/>
              </p:nvGrpSpPr>
              <p:grpSpPr bwMode="auto">
                <a:xfrm>
                  <a:off x="3725" y="2476"/>
                  <a:ext cx="272" cy="450"/>
                  <a:chOff x="3725" y="2476"/>
                  <a:chExt cx="272" cy="450"/>
                </a:xfrm>
              </p:grpSpPr>
              <p:sp>
                <p:nvSpPr>
                  <p:cNvPr id="55" name="Freeform 155"/>
                  <p:cNvSpPr>
                    <a:spLocks/>
                  </p:cNvSpPr>
                  <p:nvPr/>
                </p:nvSpPr>
                <p:spPr bwMode="auto">
                  <a:xfrm>
                    <a:off x="3725" y="2476"/>
                    <a:ext cx="218" cy="450"/>
                  </a:xfrm>
                  <a:custGeom>
                    <a:avLst/>
                    <a:gdLst>
                      <a:gd name="T0" fmla="*/ 1 w 436"/>
                      <a:gd name="T1" fmla="*/ 1 h 898"/>
                      <a:gd name="T2" fmla="*/ 1 w 436"/>
                      <a:gd name="T3" fmla="*/ 1 h 898"/>
                      <a:gd name="T4" fmla="*/ 1 w 436"/>
                      <a:gd name="T5" fmla="*/ 1 h 898"/>
                      <a:gd name="T6" fmla="*/ 1 w 436"/>
                      <a:gd name="T7" fmla="*/ 1 h 898"/>
                      <a:gd name="T8" fmla="*/ 1 w 436"/>
                      <a:gd name="T9" fmla="*/ 1 h 898"/>
                      <a:gd name="T10" fmla="*/ 1 w 436"/>
                      <a:gd name="T11" fmla="*/ 1 h 898"/>
                      <a:gd name="T12" fmla="*/ 1 w 436"/>
                      <a:gd name="T13" fmla="*/ 1 h 898"/>
                      <a:gd name="T14" fmla="*/ 1 w 436"/>
                      <a:gd name="T15" fmla="*/ 1 h 898"/>
                      <a:gd name="T16" fmla="*/ 1 w 436"/>
                      <a:gd name="T17" fmla="*/ 1 h 898"/>
                      <a:gd name="T18" fmla="*/ 1 w 436"/>
                      <a:gd name="T19" fmla="*/ 1 h 898"/>
                      <a:gd name="T20" fmla="*/ 1 w 436"/>
                      <a:gd name="T21" fmla="*/ 1 h 898"/>
                      <a:gd name="T22" fmla="*/ 1 w 436"/>
                      <a:gd name="T23" fmla="*/ 1 h 898"/>
                      <a:gd name="T24" fmla="*/ 1 w 436"/>
                      <a:gd name="T25" fmla="*/ 1 h 898"/>
                      <a:gd name="T26" fmla="*/ 1 w 436"/>
                      <a:gd name="T27" fmla="*/ 1 h 898"/>
                      <a:gd name="T28" fmla="*/ 1 w 436"/>
                      <a:gd name="T29" fmla="*/ 1 h 898"/>
                      <a:gd name="T30" fmla="*/ 1 w 436"/>
                      <a:gd name="T31" fmla="*/ 1 h 898"/>
                      <a:gd name="T32" fmla="*/ 1 w 436"/>
                      <a:gd name="T33" fmla="*/ 1 h 898"/>
                      <a:gd name="T34" fmla="*/ 1 w 436"/>
                      <a:gd name="T35" fmla="*/ 1 h 898"/>
                      <a:gd name="T36" fmla="*/ 1 w 436"/>
                      <a:gd name="T37" fmla="*/ 1 h 898"/>
                      <a:gd name="T38" fmla="*/ 1 w 436"/>
                      <a:gd name="T39" fmla="*/ 1 h 898"/>
                      <a:gd name="T40" fmla="*/ 1 w 436"/>
                      <a:gd name="T41" fmla="*/ 1 h 898"/>
                      <a:gd name="T42" fmla="*/ 1 w 436"/>
                      <a:gd name="T43" fmla="*/ 1 h 898"/>
                      <a:gd name="T44" fmla="*/ 1 w 436"/>
                      <a:gd name="T45" fmla="*/ 1 h 898"/>
                      <a:gd name="T46" fmla="*/ 1 w 436"/>
                      <a:gd name="T47" fmla="*/ 1 h 898"/>
                      <a:gd name="T48" fmla="*/ 1 w 436"/>
                      <a:gd name="T49" fmla="*/ 1 h 898"/>
                      <a:gd name="T50" fmla="*/ 1 w 436"/>
                      <a:gd name="T51" fmla="*/ 1 h 898"/>
                      <a:gd name="T52" fmla="*/ 1 w 436"/>
                      <a:gd name="T53" fmla="*/ 1 h 898"/>
                      <a:gd name="T54" fmla="*/ 1 w 436"/>
                      <a:gd name="T55" fmla="*/ 1 h 898"/>
                      <a:gd name="T56" fmla="*/ 1 w 436"/>
                      <a:gd name="T57" fmla="*/ 1 h 898"/>
                      <a:gd name="T58" fmla="*/ 1 w 436"/>
                      <a:gd name="T59" fmla="*/ 1 h 898"/>
                      <a:gd name="T60" fmla="*/ 1 w 436"/>
                      <a:gd name="T61" fmla="*/ 1 h 898"/>
                      <a:gd name="T62" fmla="*/ 1 w 436"/>
                      <a:gd name="T63" fmla="*/ 1 h 898"/>
                      <a:gd name="T64" fmla="*/ 1 w 436"/>
                      <a:gd name="T65" fmla="*/ 0 h 898"/>
                      <a:gd name="T66" fmla="*/ 1 w 436"/>
                      <a:gd name="T67" fmla="*/ 1 h 898"/>
                      <a:gd name="T68" fmla="*/ 1 w 436"/>
                      <a:gd name="T69" fmla="*/ 1 h 898"/>
                      <a:gd name="T70" fmla="*/ 1 w 436"/>
                      <a:gd name="T71" fmla="*/ 1 h 898"/>
                      <a:gd name="T72" fmla="*/ 1 w 436"/>
                      <a:gd name="T73" fmla="*/ 1 h 898"/>
                      <a:gd name="T74" fmla="*/ 0 w 436"/>
                      <a:gd name="T75" fmla="*/ 1 h 898"/>
                      <a:gd name="T76" fmla="*/ 1 w 436"/>
                      <a:gd name="T77" fmla="*/ 1 h 898"/>
                      <a:gd name="T78" fmla="*/ 1 w 436"/>
                      <a:gd name="T79" fmla="*/ 1 h 898"/>
                      <a:gd name="T80" fmla="*/ 1 w 436"/>
                      <a:gd name="T81" fmla="*/ 1 h 898"/>
                      <a:gd name="T82" fmla="*/ 1 w 436"/>
                      <a:gd name="T83" fmla="*/ 1 h 898"/>
                      <a:gd name="T84" fmla="*/ 1 w 436"/>
                      <a:gd name="T85" fmla="*/ 1 h 898"/>
                      <a:gd name="T86" fmla="*/ 1 w 436"/>
                      <a:gd name="T87" fmla="*/ 1 h 89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36"/>
                      <a:gd name="T133" fmla="*/ 0 h 898"/>
                      <a:gd name="T134" fmla="*/ 436 w 436"/>
                      <a:gd name="T135" fmla="*/ 898 h 89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36" h="898">
                        <a:moveTo>
                          <a:pt x="238" y="884"/>
                        </a:moveTo>
                        <a:lnTo>
                          <a:pt x="265" y="872"/>
                        </a:lnTo>
                        <a:lnTo>
                          <a:pt x="319" y="887"/>
                        </a:lnTo>
                        <a:lnTo>
                          <a:pt x="360" y="897"/>
                        </a:lnTo>
                        <a:lnTo>
                          <a:pt x="377" y="897"/>
                        </a:lnTo>
                        <a:lnTo>
                          <a:pt x="389" y="897"/>
                        </a:lnTo>
                        <a:lnTo>
                          <a:pt x="409" y="898"/>
                        </a:lnTo>
                        <a:lnTo>
                          <a:pt x="422" y="897"/>
                        </a:lnTo>
                        <a:lnTo>
                          <a:pt x="436" y="885"/>
                        </a:lnTo>
                        <a:lnTo>
                          <a:pt x="422" y="885"/>
                        </a:lnTo>
                        <a:lnTo>
                          <a:pt x="412" y="880"/>
                        </a:lnTo>
                        <a:lnTo>
                          <a:pt x="402" y="885"/>
                        </a:lnTo>
                        <a:lnTo>
                          <a:pt x="385" y="884"/>
                        </a:lnTo>
                        <a:lnTo>
                          <a:pt x="371" y="880"/>
                        </a:lnTo>
                        <a:lnTo>
                          <a:pt x="354" y="872"/>
                        </a:lnTo>
                        <a:lnTo>
                          <a:pt x="344" y="866"/>
                        </a:lnTo>
                        <a:lnTo>
                          <a:pt x="328" y="850"/>
                        </a:lnTo>
                        <a:lnTo>
                          <a:pt x="316" y="837"/>
                        </a:lnTo>
                        <a:lnTo>
                          <a:pt x="304" y="821"/>
                        </a:lnTo>
                        <a:lnTo>
                          <a:pt x="297" y="808"/>
                        </a:lnTo>
                        <a:lnTo>
                          <a:pt x="307" y="797"/>
                        </a:lnTo>
                        <a:lnTo>
                          <a:pt x="313" y="787"/>
                        </a:lnTo>
                        <a:lnTo>
                          <a:pt x="309" y="779"/>
                        </a:lnTo>
                        <a:lnTo>
                          <a:pt x="306" y="771"/>
                        </a:lnTo>
                        <a:lnTo>
                          <a:pt x="320" y="738"/>
                        </a:lnTo>
                        <a:lnTo>
                          <a:pt x="311" y="715"/>
                        </a:lnTo>
                        <a:lnTo>
                          <a:pt x="300" y="685"/>
                        </a:lnTo>
                        <a:lnTo>
                          <a:pt x="292" y="664"/>
                        </a:lnTo>
                        <a:lnTo>
                          <a:pt x="270" y="630"/>
                        </a:lnTo>
                        <a:lnTo>
                          <a:pt x="263" y="606"/>
                        </a:lnTo>
                        <a:lnTo>
                          <a:pt x="268" y="592"/>
                        </a:lnTo>
                        <a:lnTo>
                          <a:pt x="275" y="577"/>
                        </a:lnTo>
                        <a:lnTo>
                          <a:pt x="286" y="566"/>
                        </a:lnTo>
                        <a:lnTo>
                          <a:pt x="294" y="555"/>
                        </a:lnTo>
                        <a:lnTo>
                          <a:pt x="289" y="544"/>
                        </a:lnTo>
                        <a:lnTo>
                          <a:pt x="279" y="537"/>
                        </a:lnTo>
                        <a:lnTo>
                          <a:pt x="268" y="524"/>
                        </a:lnTo>
                        <a:lnTo>
                          <a:pt x="259" y="515"/>
                        </a:lnTo>
                        <a:lnTo>
                          <a:pt x="246" y="503"/>
                        </a:lnTo>
                        <a:lnTo>
                          <a:pt x="238" y="487"/>
                        </a:lnTo>
                        <a:lnTo>
                          <a:pt x="232" y="471"/>
                        </a:lnTo>
                        <a:lnTo>
                          <a:pt x="224" y="438"/>
                        </a:lnTo>
                        <a:lnTo>
                          <a:pt x="232" y="410"/>
                        </a:lnTo>
                        <a:lnTo>
                          <a:pt x="239" y="401"/>
                        </a:lnTo>
                        <a:lnTo>
                          <a:pt x="249" y="390"/>
                        </a:lnTo>
                        <a:lnTo>
                          <a:pt x="259" y="386"/>
                        </a:lnTo>
                        <a:lnTo>
                          <a:pt x="270" y="396"/>
                        </a:lnTo>
                        <a:lnTo>
                          <a:pt x="285" y="410"/>
                        </a:lnTo>
                        <a:lnTo>
                          <a:pt x="290" y="423"/>
                        </a:lnTo>
                        <a:lnTo>
                          <a:pt x="302" y="436"/>
                        </a:lnTo>
                        <a:lnTo>
                          <a:pt x="313" y="425"/>
                        </a:lnTo>
                        <a:lnTo>
                          <a:pt x="316" y="409"/>
                        </a:lnTo>
                        <a:lnTo>
                          <a:pt x="317" y="391"/>
                        </a:lnTo>
                        <a:lnTo>
                          <a:pt x="310" y="374"/>
                        </a:lnTo>
                        <a:lnTo>
                          <a:pt x="306" y="351"/>
                        </a:lnTo>
                        <a:lnTo>
                          <a:pt x="316" y="305"/>
                        </a:lnTo>
                        <a:lnTo>
                          <a:pt x="323" y="260"/>
                        </a:lnTo>
                        <a:lnTo>
                          <a:pt x="333" y="226"/>
                        </a:lnTo>
                        <a:lnTo>
                          <a:pt x="323" y="183"/>
                        </a:lnTo>
                        <a:lnTo>
                          <a:pt x="323" y="144"/>
                        </a:lnTo>
                        <a:lnTo>
                          <a:pt x="320" y="104"/>
                        </a:lnTo>
                        <a:lnTo>
                          <a:pt x="338" y="75"/>
                        </a:lnTo>
                        <a:lnTo>
                          <a:pt x="375" y="46"/>
                        </a:lnTo>
                        <a:lnTo>
                          <a:pt x="413" y="25"/>
                        </a:lnTo>
                        <a:lnTo>
                          <a:pt x="354" y="9"/>
                        </a:lnTo>
                        <a:lnTo>
                          <a:pt x="290" y="0"/>
                        </a:lnTo>
                        <a:lnTo>
                          <a:pt x="226" y="0"/>
                        </a:lnTo>
                        <a:lnTo>
                          <a:pt x="180" y="4"/>
                        </a:lnTo>
                        <a:lnTo>
                          <a:pt x="140" y="19"/>
                        </a:lnTo>
                        <a:lnTo>
                          <a:pt x="96" y="43"/>
                        </a:lnTo>
                        <a:lnTo>
                          <a:pt x="71" y="72"/>
                        </a:lnTo>
                        <a:lnTo>
                          <a:pt x="42" y="104"/>
                        </a:lnTo>
                        <a:lnTo>
                          <a:pt x="28" y="149"/>
                        </a:lnTo>
                        <a:lnTo>
                          <a:pt x="13" y="202"/>
                        </a:lnTo>
                        <a:lnTo>
                          <a:pt x="3" y="271"/>
                        </a:lnTo>
                        <a:lnTo>
                          <a:pt x="0" y="337"/>
                        </a:lnTo>
                        <a:lnTo>
                          <a:pt x="4" y="425"/>
                        </a:lnTo>
                        <a:lnTo>
                          <a:pt x="8" y="492"/>
                        </a:lnTo>
                        <a:lnTo>
                          <a:pt x="21" y="528"/>
                        </a:lnTo>
                        <a:lnTo>
                          <a:pt x="32" y="560"/>
                        </a:lnTo>
                        <a:lnTo>
                          <a:pt x="47" y="611"/>
                        </a:lnTo>
                        <a:lnTo>
                          <a:pt x="74" y="670"/>
                        </a:lnTo>
                        <a:lnTo>
                          <a:pt x="105" y="731"/>
                        </a:lnTo>
                        <a:lnTo>
                          <a:pt x="127" y="773"/>
                        </a:lnTo>
                        <a:lnTo>
                          <a:pt x="153" y="813"/>
                        </a:lnTo>
                        <a:lnTo>
                          <a:pt x="173" y="836"/>
                        </a:lnTo>
                        <a:lnTo>
                          <a:pt x="192" y="858"/>
                        </a:lnTo>
                        <a:lnTo>
                          <a:pt x="214" y="874"/>
                        </a:lnTo>
                        <a:lnTo>
                          <a:pt x="238" y="884"/>
                        </a:lnTo>
                        <a:close/>
                      </a:path>
                    </a:pathLst>
                  </a:custGeom>
                  <a:solidFill>
                    <a:srgbClr val="FF7F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56" name="Group 156"/>
                  <p:cNvGrpSpPr>
                    <a:grpSpLocks/>
                  </p:cNvGrpSpPr>
                  <p:nvPr/>
                </p:nvGrpSpPr>
                <p:grpSpPr bwMode="auto">
                  <a:xfrm>
                    <a:off x="3869" y="2688"/>
                    <a:ext cx="60" cy="52"/>
                    <a:chOff x="3869" y="2688"/>
                    <a:chExt cx="60" cy="52"/>
                  </a:xfrm>
                </p:grpSpPr>
                <p:sp>
                  <p:nvSpPr>
                    <p:cNvPr id="59" name="Freeform 157"/>
                    <p:cNvSpPr>
                      <a:spLocks/>
                    </p:cNvSpPr>
                    <p:nvPr/>
                  </p:nvSpPr>
                  <p:spPr bwMode="auto">
                    <a:xfrm>
                      <a:off x="3869" y="2688"/>
                      <a:ext cx="51" cy="51"/>
                    </a:xfrm>
                    <a:custGeom>
                      <a:avLst/>
                      <a:gdLst>
                        <a:gd name="T0" fmla="*/ 1 w 102"/>
                        <a:gd name="T1" fmla="*/ 1 h 101"/>
                        <a:gd name="T2" fmla="*/ 1 w 102"/>
                        <a:gd name="T3" fmla="*/ 1 h 101"/>
                        <a:gd name="T4" fmla="*/ 1 w 102"/>
                        <a:gd name="T5" fmla="*/ 1 h 101"/>
                        <a:gd name="T6" fmla="*/ 1 w 102"/>
                        <a:gd name="T7" fmla="*/ 1 h 101"/>
                        <a:gd name="T8" fmla="*/ 1 w 102"/>
                        <a:gd name="T9" fmla="*/ 1 h 101"/>
                        <a:gd name="T10" fmla="*/ 1 w 102"/>
                        <a:gd name="T11" fmla="*/ 1 h 101"/>
                        <a:gd name="T12" fmla="*/ 1 w 102"/>
                        <a:gd name="T13" fmla="*/ 1 h 101"/>
                        <a:gd name="T14" fmla="*/ 1 w 102"/>
                        <a:gd name="T15" fmla="*/ 1 h 101"/>
                        <a:gd name="T16" fmla="*/ 1 w 102"/>
                        <a:gd name="T17" fmla="*/ 1 h 101"/>
                        <a:gd name="T18" fmla="*/ 1 w 102"/>
                        <a:gd name="T19" fmla="*/ 1 h 101"/>
                        <a:gd name="T20" fmla="*/ 1 w 102"/>
                        <a:gd name="T21" fmla="*/ 1 h 101"/>
                        <a:gd name="T22" fmla="*/ 1 w 102"/>
                        <a:gd name="T23" fmla="*/ 1 h 101"/>
                        <a:gd name="T24" fmla="*/ 1 w 102"/>
                        <a:gd name="T25" fmla="*/ 1 h 101"/>
                        <a:gd name="T26" fmla="*/ 1 w 102"/>
                        <a:gd name="T27" fmla="*/ 1 h 101"/>
                        <a:gd name="T28" fmla="*/ 1 w 102"/>
                        <a:gd name="T29" fmla="*/ 1 h 101"/>
                        <a:gd name="T30" fmla="*/ 1 w 102"/>
                        <a:gd name="T31" fmla="*/ 1 h 101"/>
                        <a:gd name="T32" fmla="*/ 1 w 102"/>
                        <a:gd name="T33" fmla="*/ 1 h 101"/>
                        <a:gd name="T34" fmla="*/ 0 w 102"/>
                        <a:gd name="T35" fmla="*/ 1 h 101"/>
                        <a:gd name="T36" fmla="*/ 1 w 102"/>
                        <a:gd name="T37" fmla="*/ 1 h 101"/>
                        <a:gd name="T38" fmla="*/ 1 w 102"/>
                        <a:gd name="T39" fmla="*/ 1 h 101"/>
                        <a:gd name="T40" fmla="*/ 1 w 102"/>
                        <a:gd name="T41" fmla="*/ 0 h 101"/>
                        <a:gd name="T42" fmla="*/ 1 w 102"/>
                        <a:gd name="T43" fmla="*/ 1 h 101"/>
                        <a:gd name="T44" fmla="*/ 1 w 102"/>
                        <a:gd name="T45" fmla="*/ 1 h 10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2"/>
                        <a:gd name="T70" fmla="*/ 0 h 101"/>
                        <a:gd name="T71" fmla="*/ 102 w 102"/>
                        <a:gd name="T72" fmla="*/ 101 h 10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2" h="101">
                          <a:moveTo>
                            <a:pt x="102" y="8"/>
                          </a:moveTo>
                          <a:lnTo>
                            <a:pt x="90" y="16"/>
                          </a:lnTo>
                          <a:lnTo>
                            <a:pt x="72" y="24"/>
                          </a:lnTo>
                          <a:lnTo>
                            <a:pt x="54" y="32"/>
                          </a:lnTo>
                          <a:lnTo>
                            <a:pt x="37" y="37"/>
                          </a:lnTo>
                          <a:lnTo>
                            <a:pt x="28" y="42"/>
                          </a:lnTo>
                          <a:lnTo>
                            <a:pt x="32" y="50"/>
                          </a:lnTo>
                          <a:lnTo>
                            <a:pt x="28" y="55"/>
                          </a:lnTo>
                          <a:lnTo>
                            <a:pt x="37" y="72"/>
                          </a:lnTo>
                          <a:lnTo>
                            <a:pt x="45" y="84"/>
                          </a:lnTo>
                          <a:lnTo>
                            <a:pt x="55" y="92"/>
                          </a:lnTo>
                          <a:lnTo>
                            <a:pt x="71" y="101"/>
                          </a:lnTo>
                          <a:lnTo>
                            <a:pt x="37" y="87"/>
                          </a:lnTo>
                          <a:lnTo>
                            <a:pt x="24" y="77"/>
                          </a:lnTo>
                          <a:lnTo>
                            <a:pt x="13" y="61"/>
                          </a:lnTo>
                          <a:lnTo>
                            <a:pt x="10" y="52"/>
                          </a:lnTo>
                          <a:lnTo>
                            <a:pt x="5" y="42"/>
                          </a:lnTo>
                          <a:lnTo>
                            <a:pt x="0" y="34"/>
                          </a:lnTo>
                          <a:lnTo>
                            <a:pt x="18" y="21"/>
                          </a:lnTo>
                          <a:lnTo>
                            <a:pt x="45" y="2"/>
                          </a:lnTo>
                          <a:lnTo>
                            <a:pt x="61" y="0"/>
                          </a:lnTo>
                          <a:lnTo>
                            <a:pt x="78" y="2"/>
                          </a:lnTo>
                          <a:lnTo>
                            <a:pt x="102" y="8"/>
                          </a:lnTo>
                          <a:close/>
                        </a:path>
                      </a:pathLst>
                    </a:custGeom>
                    <a:solidFill>
                      <a:srgbClr val="FF7F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0" name="Freeform 158"/>
                    <p:cNvSpPr>
                      <a:spLocks/>
                    </p:cNvSpPr>
                    <p:nvPr/>
                  </p:nvSpPr>
                  <p:spPr bwMode="auto">
                    <a:xfrm>
                      <a:off x="3890" y="2707"/>
                      <a:ext cx="39" cy="33"/>
                    </a:xfrm>
                    <a:custGeom>
                      <a:avLst/>
                      <a:gdLst>
                        <a:gd name="T0" fmla="*/ 1 w 78"/>
                        <a:gd name="T1" fmla="*/ 1 h 66"/>
                        <a:gd name="T2" fmla="*/ 1 w 78"/>
                        <a:gd name="T3" fmla="*/ 1 h 66"/>
                        <a:gd name="T4" fmla="*/ 1 w 78"/>
                        <a:gd name="T5" fmla="*/ 1 h 66"/>
                        <a:gd name="T6" fmla="*/ 1 w 78"/>
                        <a:gd name="T7" fmla="*/ 1 h 66"/>
                        <a:gd name="T8" fmla="*/ 1 w 78"/>
                        <a:gd name="T9" fmla="*/ 1 h 66"/>
                        <a:gd name="T10" fmla="*/ 1 w 78"/>
                        <a:gd name="T11" fmla="*/ 1 h 66"/>
                        <a:gd name="T12" fmla="*/ 1 w 78"/>
                        <a:gd name="T13" fmla="*/ 1 h 66"/>
                        <a:gd name="T14" fmla="*/ 1 w 78"/>
                        <a:gd name="T15" fmla="*/ 1 h 66"/>
                        <a:gd name="T16" fmla="*/ 1 w 78"/>
                        <a:gd name="T17" fmla="*/ 1 h 66"/>
                        <a:gd name="T18" fmla="*/ 1 w 78"/>
                        <a:gd name="T19" fmla="*/ 1 h 66"/>
                        <a:gd name="T20" fmla="*/ 1 w 78"/>
                        <a:gd name="T21" fmla="*/ 1 h 66"/>
                        <a:gd name="T22" fmla="*/ 1 w 78"/>
                        <a:gd name="T23" fmla="*/ 1 h 66"/>
                        <a:gd name="T24" fmla="*/ 1 w 78"/>
                        <a:gd name="T25" fmla="*/ 1 h 66"/>
                        <a:gd name="T26" fmla="*/ 1 w 78"/>
                        <a:gd name="T27" fmla="*/ 1 h 66"/>
                        <a:gd name="T28" fmla="*/ 1 w 78"/>
                        <a:gd name="T29" fmla="*/ 1 h 66"/>
                        <a:gd name="T30" fmla="*/ 1 w 78"/>
                        <a:gd name="T31" fmla="*/ 1 h 66"/>
                        <a:gd name="T32" fmla="*/ 1 w 78"/>
                        <a:gd name="T33" fmla="*/ 1 h 66"/>
                        <a:gd name="T34" fmla="*/ 1 w 78"/>
                        <a:gd name="T35" fmla="*/ 1 h 66"/>
                        <a:gd name="T36" fmla="*/ 1 w 78"/>
                        <a:gd name="T37" fmla="*/ 1 h 66"/>
                        <a:gd name="T38" fmla="*/ 0 w 78"/>
                        <a:gd name="T39" fmla="*/ 1 h 66"/>
                        <a:gd name="T40" fmla="*/ 1 w 78"/>
                        <a:gd name="T41" fmla="*/ 0 h 66"/>
                        <a:gd name="T42" fmla="*/ 1 w 78"/>
                        <a:gd name="T43" fmla="*/ 1 h 6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8"/>
                        <a:gd name="T67" fmla="*/ 0 h 66"/>
                        <a:gd name="T68" fmla="*/ 78 w 78"/>
                        <a:gd name="T69" fmla="*/ 66 h 6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8" h="66">
                          <a:moveTo>
                            <a:pt x="13" y="1"/>
                          </a:moveTo>
                          <a:lnTo>
                            <a:pt x="31" y="17"/>
                          </a:lnTo>
                          <a:lnTo>
                            <a:pt x="44" y="24"/>
                          </a:lnTo>
                          <a:lnTo>
                            <a:pt x="55" y="24"/>
                          </a:lnTo>
                          <a:lnTo>
                            <a:pt x="64" y="22"/>
                          </a:lnTo>
                          <a:lnTo>
                            <a:pt x="78" y="22"/>
                          </a:lnTo>
                          <a:lnTo>
                            <a:pt x="76" y="29"/>
                          </a:lnTo>
                          <a:lnTo>
                            <a:pt x="78" y="37"/>
                          </a:lnTo>
                          <a:lnTo>
                            <a:pt x="72" y="48"/>
                          </a:lnTo>
                          <a:lnTo>
                            <a:pt x="62" y="59"/>
                          </a:lnTo>
                          <a:lnTo>
                            <a:pt x="51" y="62"/>
                          </a:lnTo>
                          <a:lnTo>
                            <a:pt x="39" y="66"/>
                          </a:lnTo>
                          <a:lnTo>
                            <a:pt x="59" y="51"/>
                          </a:lnTo>
                          <a:lnTo>
                            <a:pt x="68" y="40"/>
                          </a:lnTo>
                          <a:lnTo>
                            <a:pt x="47" y="41"/>
                          </a:lnTo>
                          <a:lnTo>
                            <a:pt x="38" y="45"/>
                          </a:lnTo>
                          <a:lnTo>
                            <a:pt x="24" y="37"/>
                          </a:lnTo>
                          <a:lnTo>
                            <a:pt x="10" y="24"/>
                          </a:lnTo>
                          <a:lnTo>
                            <a:pt x="3" y="14"/>
                          </a:lnTo>
                          <a:lnTo>
                            <a:pt x="0" y="3"/>
                          </a:lnTo>
                          <a:lnTo>
                            <a:pt x="4" y="0"/>
                          </a:lnTo>
                          <a:lnTo>
                            <a:pt x="13" y="1"/>
                          </a:lnTo>
                          <a:close/>
                        </a:path>
                      </a:pathLst>
                    </a:custGeom>
                    <a:solidFill>
                      <a:srgbClr val="FF7F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57" name="Freeform 159"/>
                  <p:cNvSpPr>
                    <a:spLocks/>
                  </p:cNvSpPr>
                  <p:nvPr/>
                </p:nvSpPr>
                <p:spPr bwMode="auto">
                  <a:xfrm>
                    <a:off x="3972" y="2719"/>
                    <a:ext cx="25" cy="34"/>
                  </a:xfrm>
                  <a:custGeom>
                    <a:avLst/>
                    <a:gdLst>
                      <a:gd name="T0" fmla="*/ 0 w 50"/>
                      <a:gd name="T1" fmla="*/ 0 h 67"/>
                      <a:gd name="T2" fmla="*/ 1 w 50"/>
                      <a:gd name="T3" fmla="*/ 1 h 67"/>
                      <a:gd name="T4" fmla="*/ 1 w 50"/>
                      <a:gd name="T5" fmla="*/ 1 h 67"/>
                      <a:gd name="T6" fmla="*/ 1 w 50"/>
                      <a:gd name="T7" fmla="*/ 1 h 67"/>
                      <a:gd name="T8" fmla="*/ 1 w 50"/>
                      <a:gd name="T9" fmla="*/ 1 h 67"/>
                      <a:gd name="T10" fmla="*/ 1 w 50"/>
                      <a:gd name="T11" fmla="*/ 1 h 67"/>
                      <a:gd name="T12" fmla="*/ 1 w 50"/>
                      <a:gd name="T13" fmla="*/ 1 h 67"/>
                      <a:gd name="T14" fmla="*/ 1 w 50"/>
                      <a:gd name="T15" fmla="*/ 1 h 67"/>
                      <a:gd name="T16" fmla="*/ 1 w 50"/>
                      <a:gd name="T17" fmla="*/ 1 h 67"/>
                      <a:gd name="T18" fmla="*/ 1 w 50"/>
                      <a:gd name="T19" fmla="*/ 1 h 67"/>
                      <a:gd name="T20" fmla="*/ 1 w 50"/>
                      <a:gd name="T21" fmla="*/ 1 h 67"/>
                      <a:gd name="T22" fmla="*/ 1 w 50"/>
                      <a:gd name="T23" fmla="*/ 1 h 67"/>
                      <a:gd name="T24" fmla="*/ 1 w 50"/>
                      <a:gd name="T25" fmla="*/ 1 h 67"/>
                      <a:gd name="T26" fmla="*/ 1 w 50"/>
                      <a:gd name="T27" fmla="*/ 1 h 67"/>
                      <a:gd name="T28" fmla="*/ 1 w 50"/>
                      <a:gd name="T29" fmla="*/ 1 h 67"/>
                      <a:gd name="T30" fmla="*/ 1 w 50"/>
                      <a:gd name="T31" fmla="*/ 1 h 67"/>
                      <a:gd name="T32" fmla="*/ 0 w 50"/>
                      <a:gd name="T33" fmla="*/ 0 h 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0"/>
                      <a:gd name="T52" fmla="*/ 0 h 67"/>
                      <a:gd name="T53" fmla="*/ 50 w 50"/>
                      <a:gd name="T54" fmla="*/ 67 h 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0" h="67">
                        <a:moveTo>
                          <a:pt x="0" y="0"/>
                        </a:moveTo>
                        <a:lnTo>
                          <a:pt x="14" y="17"/>
                        </a:lnTo>
                        <a:lnTo>
                          <a:pt x="26" y="19"/>
                        </a:lnTo>
                        <a:lnTo>
                          <a:pt x="41" y="17"/>
                        </a:lnTo>
                        <a:lnTo>
                          <a:pt x="50" y="17"/>
                        </a:lnTo>
                        <a:lnTo>
                          <a:pt x="41" y="32"/>
                        </a:lnTo>
                        <a:lnTo>
                          <a:pt x="36" y="37"/>
                        </a:lnTo>
                        <a:lnTo>
                          <a:pt x="24" y="37"/>
                        </a:lnTo>
                        <a:lnTo>
                          <a:pt x="16" y="43"/>
                        </a:lnTo>
                        <a:lnTo>
                          <a:pt x="23" y="48"/>
                        </a:lnTo>
                        <a:lnTo>
                          <a:pt x="33" y="51"/>
                        </a:lnTo>
                        <a:lnTo>
                          <a:pt x="30" y="61"/>
                        </a:lnTo>
                        <a:lnTo>
                          <a:pt x="19" y="67"/>
                        </a:lnTo>
                        <a:lnTo>
                          <a:pt x="11" y="67"/>
                        </a:lnTo>
                        <a:lnTo>
                          <a:pt x="4" y="51"/>
                        </a:lnTo>
                        <a:lnTo>
                          <a:pt x="2" y="27"/>
                        </a:lnTo>
                        <a:lnTo>
                          <a:pt x="0" y="0"/>
                        </a:lnTo>
                        <a:close/>
                      </a:path>
                    </a:pathLst>
                  </a:custGeom>
                  <a:solidFill>
                    <a:srgbClr val="FF7F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 name="Freeform 160"/>
                  <p:cNvSpPr>
                    <a:spLocks/>
                  </p:cNvSpPr>
                  <p:nvPr/>
                </p:nvSpPr>
                <p:spPr bwMode="auto">
                  <a:xfrm>
                    <a:off x="3897" y="2854"/>
                    <a:ext cx="56" cy="41"/>
                  </a:xfrm>
                  <a:custGeom>
                    <a:avLst/>
                    <a:gdLst>
                      <a:gd name="T0" fmla="*/ 1 w 112"/>
                      <a:gd name="T1" fmla="*/ 1 h 82"/>
                      <a:gd name="T2" fmla="*/ 1 w 112"/>
                      <a:gd name="T3" fmla="*/ 1 h 82"/>
                      <a:gd name="T4" fmla="*/ 1 w 112"/>
                      <a:gd name="T5" fmla="*/ 1 h 82"/>
                      <a:gd name="T6" fmla="*/ 1 w 112"/>
                      <a:gd name="T7" fmla="*/ 1 h 82"/>
                      <a:gd name="T8" fmla="*/ 1 w 112"/>
                      <a:gd name="T9" fmla="*/ 1 h 82"/>
                      <a:gd name="T10" fmla="*/ 1 w 112"/>
                      <a:gd name="T11" fmla="*/ 1 h 82"/>
                      <a:gd name="T12" fmla="*/ 1 w 112"/>
                      <a:gd name="T13" fmla="*/ 1 h 82"/>
                      <a:gd name="T14" fmla="*/ 1 w 112"/>
                      <a:gd name="T15" fmla="*/ 0 h 82"/>
                      <a:gd name="T16" fmla="*/ 1 w 112"/>
                      <a:gd name="T17" fmla="*/ 1 h 82"/>
                      <a:gd name="T18" fmla="*/ 1 w 112"/>
                      <a:gd name="T19" fmla="*/ 1 h 82"/>
                      <a:gd name="T20" fmla="*/ 1 w 112"/>
                      <a:gd name="T21" fmla="*/ 1 h 82"/>
                      <a:gd name="T22" fmla="*/ 1 w 112"/>
                      <a:gd name="T23" fmla="*/ 1 h 82"/>
                      <a:gd name="T24" fmla="*/ 1 w 112"/>
                      <a:gd name="T25" fmla="*/ 1 h 82"/>
                      <a:gd name="T26" fmla="*/ 1 w 112"/>
                      <a:gd name="T27" fmla="*/ 1 h 82"/>
                      <a:gd name="T28" fmla="*/ 1 w 112"/>
                      <a:gd name="T29" fmla="*/ 1 h 82"/>
                      <a:gd name="T30" fmla="*/ 1 w 112"/>
                      <a:gd name="T31" fmla="*/ 1 h 82"/>
                      <a:gd name="T32" fmla="*/ 1 w 112"/>
                      <a:gd name="T33" fmla="*/ 1 h 82"/>
                      <a:gd name="T34" fmla="*/ 1 w 112"/>
                      <a:gd name="T35" fmla="*/ 1 h 82"/>
                      <a:gd name="T36" fmla="*/ 1 w 112"/>
                      <a:gd name="T37" fmla="*/ 1 h 82"/>
                      <a:gd name="T38" fmla="*/ 1 w 112"/>
                      <a:gd name="T39" fmla="*/ 1 h 82"/>
                      <a:gd name="T40" fmla="*/ 0 w 112"/>
                      <a:gd name="T41" fmla="*/ 1 h 82"/>
                      <a:gd name="T42" fmla="*/ 1 w 112"/>
                      <a:gd name="T43" fmla="*/ 1 h 82"/>
                      <a:gd name="T44" fmla="*/ 1 w 112"/>
                      <a:gd name="T45" fmla="*/ 1 h 8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2"/>
                      <a:gd name="T70" fmla="*/ 0 h 82"/>
                      <a:gd name="T71" fmla="*/ 112 w 112"/>
                      <a:gd name="T72" fmla="*/ 82 h 8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2" h="82">
                        <a:moveTo>
                          <a:pt x="7" y="4"/>
                        </a:moveTo>
                        <a:lnTo>
                          <a:pt x="25" y="10"/>
                        </a:lnTo>
                        <a:lnTo>
                          <a:pt x="45" y="16"/>
                        </a:lnTo>
                        <a:lnTo>
                          <a:pt x="58" y="20"/>
                        </a:lnTo>
                        <a:lnTo>
                          <a:pt x="71" y="20"/>
                        </a:lnTo>
                        <a:lnTo>
                          <a:pt x="89" y="15"/>
                        </a:lnTo>
                        <a:lnTo>
                          <a:pt x="102" y="7"/>
                        </a:lnTo>
                        <a:lnTo>
                          <a:pt x="112" y="0"/>
                        </a:lnTo>
                        <a:lnTo>
                          <a:pt x="95" y="31"/>
                        </a:lnTo>
                        <a:lnTo>
                          <a:pt x="102" y="44"/>
                        </a:lnTo>
                        <a:lnTo>
                          <a:pt x="102" y="55"/>
                        </a:lnTo>
                        <a:lnTo>
                          <a:pt x="93" y="48"/>
                        </a:lnTo>
                        <a:lnTo>
                          <a:pt x="88" y="53"/>
                        </a:lnTo>
                        <a:lnTo>
                          <a:pt x="79" y="73"/>
                        </a:lnTo>
                        <a:lnTo>
                          <a:pt x="75" y="82"/>
                        </a:lnTo>
                        <a:lnTo>
                          <a:pt x="75" y="65"/>
                        </a:lnTo>
                        <a:lnTo>
                          <a:pt x="68" y="50"/>
                        </a:lnTo>
                        <a:lnTo>
                          <a:pt x="58" y="42"/>
                        </a:lnTo>
                        <a:lnTo>
                          <a:pt x="44" y="39"/>
                        </a:lnTo>
                        <a:lnTo>
                          <a:pt x="20" y="40"/>
                        </a:lnTo>
                        <a:lnTo>
                          <a:pt x="0" y="47"/>
                        </a:lnTo>
                        <a:lnTo>
                          <a:pt x="23" y="28"/>
                        </a:lnTo>
                        <a:lnTo>
                          <a:pt x="7" y="4"/>
                        </a:lnTo>
                        <a:close/>
                      </a:path>
                    </a:pathLst>
                  </a:custGeom>
                  <a:solidFill>
                    <a:srgbClr val="FF7F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32" name="Freeform 161"/>
                <p:cNvSpPr>
                  <a:spLocks/>
                </p:cNvSpPr>
                <p:nvPr/>
              </p:nvSpPr>
              <p:spPr bwMode="auto">
                <a:xfrm>
                  <a:off x="3881" y="2816"/>
                  <a:ext cx="82" cy="36"/>
                </a:xfrm>
                <a:custGeom>
                  <a:avLst/>
                  <a:gdLst>
                    <a:gd name="T0" fmla="*/ 1 w 163"/>
                    <a:gd name="T1" fmla="*/ 0 h 73"/>
                    <a:gd name="T2" fmla="*/ 1 w 163"/>
                    <a:gd name="T3" fmla="*/ 0 h 73"/>
                    <a:gd name="T4" fmla="*/ 0 w 163"/>
                    <a:gd name="T5" fmla="*/ 0 h 73"/>
                    <a:gd name="T6" fmla="*/ 0 w 163"/>
                    <a:gd name="T7" fmla="*/ 0 h 73"/>
                    <a:gd name="T8" fmla="*/ 1 w 163"/>
                    <a:gd name="T9" fmla="*/ 0 h 73"/>
                    <a:gd name="T10" fmla="*/ 1 w 163"/>
                    <a:gd name="T11" fmla="*/ 0 h 73"/>
                    <a:gd name="T12" fmla="*/ 1 w 163"/>
                    <a:gd name="T13" fmla="*/ 0 h 73"/>
                    <a:gd name="T14" fmla="*/ 1 w 163"/>
                    <a:gd name="T15" fmla="*/ 0 h 73"/>
                    <a:gd name="T16" fmla="*/ 1 w 163"/>
                    <a:gd name="T17" fmla="*/ 0 h 73"/>
                    <a:gd name="T18" fmla="*/ 1 w 163"/>
                    <a:gd name="T19" fmla="*/ 0 h 73"/>
                    <a:gd name="T20" fmla="*/ 1 w 163"/>
                    <a:gd name="T21" fmla="*/ 0 h 73"/>
                    <a:gd name="T22" fmla="*/ 1 w 163"/>
                    <a:gd name="T23" fmla="*/ 0 h 73"/>
                    <a:gd name="T24" fmla="*/ 1 w 163"/>
                    <a:gd name="T25" fmla="*/ 0 h 73"/>
                    <a:gd name="T26" fmla="*/ 1 w 163"/>
                    <a:gd name="T27" fmla="*/ 0 h 73"/>
                    <a:gd name="T28" fmla="*/ 1 w 163"/>
                    <a:gd name="T29" fmla="*/ 0 h 73"/>
                    <a:gd name="T30" fmla="*/ 1 w 163"/>
                    <a:gd name="T31" fmla="*/ 0 h 73"/>
                    <a:gd name="T32" fmla="*/ 1 w 163"/>
                    <a:gd name="T33" fmla="*/ 0 h 73"/>
                    <a:gd name="T34" fmla="*/ 1 w 163"/>
                    <a:gd name="T35" fmla="*/ 0 h 73"/>
                    <a:gd name="T36" fmla="*/ 1 w 163"/>
                    <a:gd name="T37" fmla="*/ 0 h 73"/>
                    <a:gd name="T38" fmla="*/ 1 w 163"/>
                    <a:gd name="T39" fmla="*/ 0 h 73"/>
                    <a:gd name="T40" fmla="*/ 1 w 163"/>
                    <a:gd name="T41" fmla="*/ 0 h 73"/>
                    <a:gd name="T42" fmla="*/ 1 w 163"/>
                    <a:gd name="T43" fmla="*/ 0 h 73"/>
                    <a:gd name="T44" fmla="*/ 1 w 163"/>
                    <a:gd name="T45" fmla="*/ 0 h 73"/>
                    <a:gd name="T46" fmla="*/ 1 w 163"/>
                    <a:gd name="T47" fmla="*/ 0 h 73"/>
                    <a:gd name="T48" fmla="*/ 1 w 163"/>
                    <a:gd name="T49" fmla="*/ 0 h 73"/>
                    <a:gd name="T50" fmla="*/ 1 w 163"/>
                    <a:gd name="T51" fmla="*/ 0 h 73"/>
                    <a:gd name="T52" fmla="*/ 1 w 163"/>
                    <a:gd name="T53" fmla="*/ 0 h 73"/>
                    <a:gd name="T54" fmla="*/ 1 w 163"/>
                    <a:gd name="T55" fmla="*/ 0 h 73"/>
                    <a:gd name="T56" fmla="*/ 1 w 163"/>
                    <a:gd name="T57" fmla="*/ 0 h 73"/>
                    <a:gd name="T58" fmla="*/ 1 w 163"/>
                    <a:gd name="T59" fmla="*/ 0 h 73"/>
                    <a:gd name="T60" fmla="*/ 1 w 163"/>
                    <a:gd name="T61" fmla="*/ 0 h 7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3"/>
                    <a:gd name="T94" fmla="*/ 0 h 73"/>
                    <a:gd name="T95" fmla="*/ 163 w 163"/>
                    <a:gd name="T96" fmla="*/ 73 h 7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3" h="73">
                      <a:moveTo>
                        <a:pt x="27" y="0"/>
                      </a:moveTo>
                      <a:lnTo>
                        <a:pt x="6" y="20"/>
                      </a:lnTo>
                      <a:lnTo>
                        <a:pt x="0" y="31"/>
                      </a:lnTo>
                      <a:lnTo>
                        <a:pt x="0" y="45"/>
                      </a:lnTo>
                      <a:lnTo>
                        <a:pt x="6" y="58"/>
                      </a:lnTo>
                      <a:lnTo>
                        <a:pt x="6" y="42"/>
                      </a:lnTo>
                      <a:lnTo>
                        <a:pt x="15" y="34"/>
                      </a:lnTo>
                      <a:lnTo>
                        <a:pt x="32" y="34"/>
                      </a:lnTo>
                      <a:lnTo>
                        <a:pt x="55" y="44"/>
                      </a:lnTo>
                      <a:lnTo>
                        <a:pt x="76" y="53"/>
                      </a:lnTo>
                      <a:lnTo>
                        <a:pt x="96" y="60"/>
                      </a:lnTo>
                      <a:lnTo>
                        <a:pt x="112" y="61"/>
                      </a:lnTo>
                      <a:lnTo>
                        <a:pt x="117" y="65"/>
                      </a:lnTo>
                      <a:lnTo>
                        <a:pt x="119" y="73"/>
                      </a:lnTo>
                      <a:lnTo>
                        <a:pt x="127" y="65"/>
                      </a:lnTo>
                      <a:lnTo>
                        <a:pt x="141" y="58"/>
                      </a:lnTo>
                      <a:lnTo>
                        <a:pt x="146" y="56"/>
                      </a:lnTo>
                      <a:lnTo>
                        <a:pt x="150" y="53"/>
                      </a:lnTo>
                      <a:lnTo>
                        <a:pt x="163" y="42"/>
                      </a:lnTo>
                      <a:lnTo>
                        <a:pt x="151" y="29"/>
                      </a:lnTo>
                      <a:lnTo>
                        <a:pt x="141" y="29"/>
                      </a:lnTo>
                      <a:lnTo>
                        <a:pt x="126" y="32"/>
                      </a:lnTo>
                      <a:lnTo>
                        <a:pt x="110" y="34"/>
                      </a:lnTo>
                      <a:lnTo>
                        <a:pt x="102" y="32"/>
                      </a:lnTo>
                      <a:lnTo>
                        <a:pt x="93" y="28"/>
                      </a:lnTo>
                      <a:lnTo>
                        <a:pt x="79" y="28"/>
                      </a:lnTo>
                      <a:lnTo>
                        <a:pt x="59" y="29"/>
                      </a:lnTo>
                      <a:lnTo>
                        <a:pt x="45" y="26"/>
                      </a:lnTo>
                      <a:lnTo>
                        <a:pt x="32" y="23"/>
                      </a:lnTo>
                      <a:lnTo>
                        <a:pt x="23" y="15"/>
                      </a:lnTo>
                      <a:lnTo>
                        <a:pt x="27" y="0"/>
                      </a:lnTo>
                      <a:close/>
                    </a:path>
                  </a:pathLst>
                </a:custGeom>
                <a:solidFill>
                  <a:srgbClr val="5F3F1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 name="Freeform 162"/>
                <p:cNvSpPr>
                  <a:spLocks/>
                </p:cNvSpPr>
                <p:nvPr/>
              </p:nvSpPr>
              <p:spPr bwMode="auto">
                <a:xfrm>
                  <a:off x="3906" y="2766"/>
                  <a:ext cx="71" cy="53"/>
                </a:xfrm>
                <a:custGeom>
                  <a:avLst/>
                  <a:gdLst>
                    <a:gd name="T0" fmla="*/ 1 w 142"/>
                    <a:gd name="T1" fmla="*/ 0 h 106"/>
                    <a:gd name="T2" fmla="*/ 1 w 142"/>
                    <a:gd name="T3" fmla="*/ 1 h 106"/>
                    <a:gd name="T4" fmla="*/ 0 w 142"/>
                    <a:gd name="T5" fmla="*/ 1 h 106"/>
                    <a:gd name="T6" fmla="*/ 1 w 142"/>
                    <a:gd name="T7" fmla="*/ 1 h 106"/>
                    <a:gd name="T8" fmla="*/ 1 w 142"/>
                    <a:gd name="T9" fmla="*/ 1 h 106"/>
                    <a:gd name="T10" fmla="*/ 1 w 142"/>
                    <a:gd name="T11" fmla="*/ 1 h 106"/>
                    <a:gd name="T12" fmla="*/ 1 w 142"/>
                    <a:gd name="T13" fmla="*/ 1 h 106"/>
                    <a:gd name="T14" fmla="*/ 1 w 142"/>
                    <a:gd name="T15" fmla="*/ 1 h 106"/>
                    <a:gd name="T16" fmla="*/ 1 w 142"/>
                    <a:gd name="T17" fmla="*/ 1 h 106"/>
                    <a:gd name="T18" fmla="*/ 1 w 142"/>
                    <a:gd name="T19" fmla="*/ 1 h 106"/>
                    <a:gd name="T20" fmla="*/ 1 w 142"/>
                    <a:gd name="T21" fmla="*/ 1 h 106"/>
                    <a:gd name="T22" fmla="*/ 1 w 142"/>
                    <a:gd name="T23" fmla="*/ 1 h 106"/>
                    <a:gd name="T24" fmla="*/ 1 w 142"/>
                    <a:gd name="T25" fmla="*/ 1 h 106"/>
                    <a:gd name="T26" fmla="*/ 1 w 142"/>
                    <a:gd name="T27" fmla="*/ 1 h 106"/>
                    <a:gd name="T28" fmla="*/ 1 w 142"/>
                    <a:gd name="T29" fmla="*/ 1 h 106"/>
                    <a:gd name="T30" fmla="*/ 1 w 142"/>
                    <a:gd name="T31" fmla="*/ 1 h 106"/>
                    <a:gd name="T32" fmla="*/ 1 w 142"/>
                    <a:gd name="T33" fmla="*/ 1 h 106"/>
                    <a:gd name="T34" fmla="*/ 1 w 142"/>
                    <a:gd name="T35" fmla="*/ 1 h 106"/>
                    <a:gd name="T36" fmla="*/ 1 w 142"/>
                    <a:gd name="T37" fmla="*/ 1 h 106"/>
                    <a:gd name="T38" fmla="*/ 1 w 142"/>
                    <a:gd name="T39" fmla="*/ 1 h 106"/>
                    <a:gd name="T40" fmla="*/ 1 w 142"/>
                    <a:gd name="T41" fmla="*/ 1 h 106"/>
                    <a:gd name="T42" fmla="*/ 1 w 142"/>
                    <a:gd name="T43" fmla="*/ 1 h 106"/>
                    <a:gd name="T44" fmla="*/ 1 w 142"/>
                    <a:gd name="T45" fmla="*/ 0 h 10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2"/>
                    <a:gd name="T70" fmla="*/ 0 h 106"/>
                    <a:gd name="T71" fmla="*/ 142 w 142"/>
                    <a:gd name="T72" fmla="*/ 106 h 10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2" h="106">
                      <a:moveTo>
                        <a:pt x="39" y="0"/>
                      </a:moveTo>
                      <a:lnTo>
                        <a:pt x="16" y="40"/>
                      </a:lnTo>
                      <a:lnTo>
                        <a:pt x="0" y="48"/>
                      </a:lnTo>
                      <a:lnTo>
                        <a:pt x="22" y="51"/>
                      </a:lnTo>
                      <a:lnTo>
                        <a:pt x="39" y="56"/>
                      </a:lnTo>
                      <a:lnTo>
                        <a:pt x="53" y="69"/>
                      </a:lnTo>
                      <a:lnTo>
                        <a:pt x="66" y="106"/>
                      </a:lnTo>
                      <a:lnTo>
                        <a:pt x="61" y="80"/>
                      </a:lnTo>
                      <a:lnTo>
                        <a:pt x="66" y="70"/>
                      </a:lnTo>
                      <a:lnTo>
                        <a:pt x="74" y="75"/>
                      </a:lnTo>
                      <a:lnTo>
                        <a:pt x="92" y="77"/>
                      </a:lnTo>
                      <a:lnTo>
                        <a:pt x="104" y="64"/>
                      </a:lnTo>
                      <a:lnTo>
                        <a:pt x="122" y="61"/>
                      </a:lnTo>
                      <a:lnTo>
                        <a:pt x="142" y="50"/>
                      </a:lnTo>
                      <a:lnTo>
                        <a:pt x="122" y="50"/>
                      </a:lnTo>
                      <a:lnTo>
                        <a:pt x="109" y="50"/>
                      </a:lnTo>
                      <a:lnTo>
                        <a:pt x="95" y="42"/>
                      </a:lnTo>
                      <a:lnTo>
                        <a:pt x="66" y="40"/>
                      </a:lnTo>
                      <a:lnTo>
                        <a:pt x="49" y="45"/>
                      </a:lnTo>
                      <a:lnTo>
                        <a:pt x="40" y="42"/>
                      </a:lnTo>
                      <a:lnTo>
                        <a:pt x="32" y="34"/>
                      </a:lnTo>
                      <a:lnTo>
                        <a:pt x="30" y="24"/>
                      </a:lnTo>
                      <a:lnTo>
                        <a:pt x="39" y="0"/>
                      </a:lnTo>
                      <a:close/>
                    </a:path>
                  </a:pathLst>
                </a:custGeom>
                <a:solidFill>
                  <a:srgbClr val="5F3F1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 name="Freeform 163"/>
                <p:cNvSpPr>
                  <a:spLocks/>
                </p:cNvSpPr>
                <p:nvPr/>
              </p:nvSpPr>
              <p:spPr bwMode="auto">
                <a:xfrm>
                  <a:off x="3892" y="2832"/>
                  <a:ext cx="65" cy="30"/>
                </a:xfrm>
                <a:custGeom>
                  <a:avLst/>
                  <a:gdLst>
                    <a:gd name="T0" fmla="*/ 0 w 130"/>
                    <a:gd name="T1" fmla="*/ 0 h 61"/>
                    <a:gd name="T2" fmla="*/ 1 w 130"/>
                    <a:gd name="T3" fmla="*/ 0 h 61"/>
                    <a:gd name="T4" fmla="*/ 1 w 130"/>
                    <a:gd name="T5" fmla="*/ 0 h 61"/>
                    <a:gd name="T6" fmla="*/ 1 w 130"/>
                    <a:gd name="T7" fmla="*/ 0 h 61"/>
                    <a:gd name="T8" fmla="*/ 1 w 130"/>
                    <a:gd name="T9" fmla="*/ 0 h 61"/>
                    <a:gd name="T10" fmla="*/ 1 w 130"/>
                    <a:gd name="T11" fmla="*/ 0 h 61"/>
                    <a:gd name="T12" fmla="*/ 1 w 130"/>
                    <a:gd name="T13" fmla="*/ 0 h 61"/>
                    <a:gd name="T14" fmla="*/ 1 w 130"/>
                    <a:gd name="T15" fmla="*/ 0 h 61"/>
                    <a:gd name="T16" fmla="*/ 1 w 130"/>
                    <a:gd name="T17" fmla="*/ 0 h 61"/>
                    <a:gd name="T18" fmla="*/ 1 w 130"/>
                    <a:gd name="T19" fmla="*/ 0 h 61"/>
                    <a:gd name="T20" fmla="*/ 1 w 130"/>
                    <a:gd name="T21" fmla="*/ 0 h 61"/>
                    <a:gd name="T22" fmla="*/ 1 w 130"/>
                    <a:gd name="T23" fmla="*/ 0 h 61"/>
                    <a:gd name="T24" fmla="*/ 1 w 130"/>
                    <a:gd name="T25" fmla="*/ 0 h 61"/>
                    <a:gd name="T26" fmla="*/ 1 w 130"/>
                    <a:gd name="T27" fmla="*/ 0 h 61"/>
                    <a:gd name="T28" fmla="*/ 1 w 130"/>
                    <a:gd name="T29" fmla="*/ 0 h 61"/>
                    <a:gd name="T30" fmla="*/ 1 w 130"/>
                    <a:gd name="T31" fmla="*/ 0 h 61"/>
                    <a:gd name="T32" fmla="*/ 1 w 130"/>
                    <a:gd name="T33" fmla="*/ 0 h 61"/>
                    <a:gd name="T34" fmla="*/ 1 w 130"/>
                    <a:gd name="T35" fmla="*/ 0 h 61"/>
                    <a:gd name="T36" fmla="*/ 1 w 130"/>
                    <a:gd name="T37" fmla="*/ 0 h 61"/>
                    <a:gd name="T38" fmla="*/ 1 w 130"/>
                    <a:gd name="T39" fmla="*/ 0 h 61"/>
                    <a:gd name="T40" fmla="*/ 0 w 130"/>
                    <a:gd name="T41" fmla="*/ 0 h 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0"/>
                    <a:gd name="T64" fmla="*/ 0 h 61"/>
                    <a:gd name="T65" fmla="*/ 130 w 130"/>
                    <a:gd name="T66" fmla="*/ 61 h 6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0" h="61">
                      <a:moveTo>
                        <a:pt x="0" y="2"/>
                      </a:moveTo>
                      <a:lnTo>
                        <a:pt x="16" y="0"/>
                      </a:lnTo>
                      <a:lnTo>
                        <a:pt x="30" y="7"/>
                      </a:lnTo>
                      <a:lnTo>
                        <a:pt x="50" y="13"/>
                      </a:lnTo>
                      <a:lnTo>
                        <a:pt x="61" y="20"/>
                      </a:lnTo>
                      <a:lnTo>
                        <a:pt x="75" y="24"/>
                      </a:lnTo>
                      <a:lnTo>
                        <a:pt x="88" y="26"/>
                      </a:lnTo>
                      <a:lnTo>
                        <a:pt x="99" y="28"/>
                      </a:lnTo>
                      <a:lnTo>
                        <a:pt x="116" y="24"/>
                      </a:lnTo>
                      <a:lnTo>
                        <a:pt x="126" y="18"/>
                      </a:lnTo>
                      <a:lnTo>
                        <a:pt x="130" y="13"/>
                      </a:lnTo>
                      <a:lnTo>
                        <a:pt x="126" y="34"/>
                      </a:lnTo>
                      <a:lnTo>
                        <a:pt x="118" y="50"/>
                      </a:lnTo>
                      <a:lnTo>
                        <a:pt x="105" y="58"/>
                      </a:lnTo>
                      <a:lnTo>
                        <a:pt x="89" y="61"/>
                      </a:lnTo>
                      <a:lnTo>
                        <a:pt x="69" y="60"/>
                      </a:lnTo>
                      <a:lnTo>
                        <a:pt x="57" y="55"/>
                      </a:lnTo>
                      <a:lnTo>
                        <a:pt x="43" y="44"/>
                      </a:lnTo>
                      <a:lnTo>
                        <a:pt x="34" y="36"/>
                      </a:lnTo>
                      <a:lnTo>
                        <a:pt x="19" y="23"/>
                      </a:lnTo>
                      <a:lnTo>
                        <a:pt x="0" y="2"/>
                      </a:lnTo>
                      <a:close/>
                    </a:path>
                  </a:pathLst>
                </a:custGeom>
                <a:solidFill>
                  <a:srgbClr val="BF7F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 name="Freeform 164"/>
                <p:cNvSpPr>
                  <a:spLocks/>
                </p:cNvSpPr>
                <p:nvPr/>
              </p:nvSpPr>
              <p:spPr bwMode="auto">
                <a:xfrm>
                  <a:off x="3898" y="2831"/>
                  <a:ext cx="56" cy="14"/>
                </a:xfrm>
                <a:custGeom>
                  <a:avLst/>
                  <a:gdLst>
                    <a:gd name="T0" fmla="*/ 0 w 112"/>
                    <a:gd name="T1" fmla="*/ 0 h 27"/>
                    <a:gd name="T2" fmla="*/ 1 w 112"/>
                    <a:gd name="T3" fmla="*/ 1 h 27"/>
                    <a:gd name="T4" fmla="*/ 1 w 112"/>
                    <a:gd name="T5" fmla="*/ 1 h 27"/>
                    <a:gd name="T6" fmla="*/ 1 w 112"/>
                    <a:gd name="T7" fmla="*/ 1 h 27"/>
                    <a:gd name="T8" fmla="*/ 1 w 112"/>
                    <a:gd name="T9" fmla="*/ 1 h 27"/>
                    <a:gd name="T10" fmla="*/ 1 w 112"/>
                    <a:gd name="T11" fmla="*/ 1 h 27"/>
                    <a:gd name="T12" fmla="*/ 1 w 112"/>
                    <a:gd name="T13" fmla="*/ 1 h 27"/>
                    <a:gd name="T14" fmla="*/ 1 w 112"/>
                    <a:gd name="T15" fmla="*/ 1 h 27"/>
                    <a:gd name="T16" fmla="*/ 1 w 112"/>
                    <a:gd name="T17" fmla="*/ 1 h 27"/>
                    <a:gd name="T18" fmla="*/ 1 w 112"/>
                    <a:gd name="T19" fmla="*/ 1 h 27"/>
                    <a:gd name="T20" fmla="*/ 1 w 112"/>
                    <a:gd name="T21" fmla="*/ 1 h 27"/>
                    <a:gd name="T22" fmla="*/ 1 w 112"/>
                    <a:gd name="T23" fmla="*/ 1 h 27"/>
                    <a:gd name="T24" fmla="*/ 1 w 112"/>
                    <a:gd name="T25" fmla="*/ 1 h 27"/>
                    <a:gd name="T26" fmla="*/ 1 w 112"/>
                    <a:gd name="T27" fmla="*/ 1 h 27"/>
                    <a:gd name="T28" fmla="*/ 1 w 112"/>
                    <a:gd name="T29" fmla="*/ 1 h 27"/>
                    <a:gd name="T30" fmla="*/ 1 w 112"/>
                    <a:gd name="T31" fmla="*/ 1 h 27"/>
                    <a:gd name="T32" fmla="*/ 1 w 112"/>
                    <a:gd name="T33" fmla="*/ 1 h 27"/>
                    <a:gd name="T34" fmla="*/ 0 w 112"/>
                    <a:gd name="T35" fmla="*/ 0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2"/>
                    <a:gd name="T55" fmla="*/ 0 h 27"/>
                    <a:gd name="T56" fmla="*/ 112 w 112"/>
                    <a:gd name="T57" fmla="*/ 27 h 2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2" h="27">
                      <a:moveTo>
                        <a:pt x="0" y="0"/>
                      </a:moveTo>
                      <a:lnTo>
                        <a:pt x="15" y="1"/>
                      </a:lnTo>
                      <a:lnTo>
                        <a:pt x="38" y="3"/>
                      </a:lnTo>
                      <a:lnTo>
                        <a:pt x="54" y="5"/>
                      </a:lnTo>
                      <a:lnTo>
                        <a:pt x="68" y="13"/>
                      </a:lnTo>
                      <a:lnTo>
                        <a:pt x="76" y="16"/>
                      </a:lnTo>
                      <a:lnTo>
                        <a:pt x="95" y="11"/>
                      </a:lnTo>
                      <a:lnTo>
                        <a:pt x="109" y="11"/>
                      </a:lnTo>
                      <a:lnTo>
                        <a:pt x="112" y="25"/>
                      </a:lnTo>
                      <a:lnTo>
                        <a:pt x="98" y="24"/>
                      </a:lnTo>
                      <a:lnTo>
                        <a:pt x="85" y="25"/>
                      </a:lnTo>
                      <a:lnTo>
                        <a:pt x="72" y="27"/>
                      </a:lnTo>
                      <a:lnTo>
                        <a:pt x="64" y="27"/>
                      </a:lnTo>
                      <a:lnTo>
                        <a:pt x="54" y="17"/>
                      </a:lnTo>
                      <a:lnTo>
                        <a:pt x="45" y="9"/>
                      </a:lnTo>
                      <a:lnTo>
                        <a:pt x="32" y="8"/>
                      </a:lnTo>
                      <a:lnTo>
                        <a:pt x="14" y="5"/>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36" name="Group 165"/>
                <p:cNvGrpSpPr>
                  <a:grpSpLocks/>
                </p:cNvGrpSpPr>
                <p:nvPr/>
              </p:nvGrpSpPr>
              <p:grpSpPr bwMode="auto">
                <a:xfrm>
                  <a:off x="3719" y="2468"/>
                  <a:ext cx="306" cy="300"/>
                  <a:chOff x="3719" y="2468"/>
                  <a:chExt cx="306" cy="300"/>
                </a:xfrm>
              </p:grpSpPr>
              <p:sp>
                <p:nvSpPr>
                  <p:cNvPr id="53" name="Freeform 166"/>
                  <p:cNvSpPr>
                    <a:spLocks/>
                  </p:cNvSpPr>
                  <p:nvPr/>
                </p:nvSpPr>
                <p:spPr bwMode="auto">
                  <a:xfrm>
                    <a:off x="3719" y="2468"/>
                    <a:ext cx="306" cy="300"/>
                  </a:xfrm>
                  <a:custGeom>
                    <a:avLst/>
                    <a:gdLst>
                      <a:gd name="T0" fmla="*/ 0 w 613"/>
                      <a:gd name="T1" fmla="*/ 0 h 602"/>
                      <a:gd name="T2" fmla="*/ 0 w 613"/>
                      <a:gd name="T3" fmla="*/ 0 h 602"/>
                      <a:gd name="T4" fmla="*/ 0 w 613"/>
                      <a:gd name="T5" fmla="*/ 0 h 602"/>
                      <a:gd name="T6" fmla="*/ 0 w 613"/>
                      <a:gd name="T7" fmla="*/ 0 h 602"/>
                      <a:gd name="T8" fmla="*/ 0 w 613"/>
                      <a:gd name="T9" fmla="*/ 0 h 602"/>
                      <a:gd name="T10" fmla="*/ 0 w 613"/>
                      <a:gd name="T11" fmla="*/ 0 h 602"/>
                      <a:gd name="T12" fmla="*/ 0 w 613"/>
                      <a:gd name="T13" fmla="*/ 0 h 602"/>
                      <a:gd name="T14" fmla="*/ 0 w 613"/>
                      <a:gd name="T15" fmla="*/ 0 h 602"/>
                      <a:gd name="T16" fmla="*/ 0 w 613"/>
                      <a:gd name="T17" fmla="*/ 0 h 602"/>
                      <a:gd name="T18" fmla="*/ 0 w 613"/>
                      <a:gd name="T19" fmla="*/ 0 h 602"/>
                      <a:gd name="T20" fmla="*/ 0 w 613"/>
                      <a:gd name="T21" fmla="*/ 0 h 602"/>
                      <a:gd name="T22" fmla="*/ 0 w 613"/>
                      <a:gd name="T23" fmla="*/ 0 h 602"/>
                      <a:gd name="T24" fmla="*/ 0 w 613"/>
                      <a:gd name="T25" fmla="*/ 0 h 602"/>
                      <a:gd name="T26" fmla="*/ 0 w 613"/>
                      <a:gd name="T27" fmla="*/ 0 h 602"/>
                      <a:gd name="T28" fmla="*/ 0 w 613"/>
                      <a:gd name="T29" fmla="*/ 0 h 602"/>
                      <a:gd name="T30" fmla="*/ 0 w 613"/>
                      <a:gd name="T31" fmla="*/ 0 h 602"/>
                      <a:gd name="T32" fmla="*/ 0 w 613"/>
                      <a:gd name="T33" fmla="*/ 0 h 602"/>
                      <a:gd name="T34" fmla="*/ 0 w 613"/>
                      <a:gd name="T35" fmla="*/ 0 h 602"/>
                      <a:gd name="T36" fmla="*/ 0 w 613"/>
                      <a:gd name="T37" fmla="*/ 0 h 602"/>
                      <a:gd name="T38" fmla="*/ 0 w 613"/>
                      <a:gd name="T39" fmla="*/ 0 h 602"/>
                      <a:gd name="T40" fmla="*/ 0 w 613"/>
                      <a:gd name="T41" fmla="*/ 0 h 602"/>
                      <a:gd name="T42" fmla="*/ 0 w 613"/>
                      <a:gd name="T43" fmla="*/ 0 h 602"/>
                      <a:gd name="T44" fmla="*/ 0 w 613"/>
                      <a:gd name="T45" fmla="*/ 0 h 602"/>
                      <a:gd name="T46" fmla="*/ 0 w 613"/>
                      <a:gd name="T47" fmla="*/ 0 h 602"/>
                      <a:gd name="T48" fmla="*/ 0 w 613"/>
                      <a:gd name="T49" fmla="*/ 0 h 602"/>
                      <a:gd name="T50" fmla="*/ 0 w 613"/>
                      <a:gd name="T51" fmla="*/ 0 h 602"/>
                      <a:gd name="T52" fmla="*/ 0 w 613"/>
                      <a:gd name="T53" fmla="*/ 0 h 602"/>
                      <a:gd name="T54" fmla="*/ 0 w 613"/>
                      <a:gd name="T55" fmla="*/ 0 h 602"/>
                      <a:gd name="T56" fmla="*/ 0 w 613"/>
                      <a:gd name="T57" fmla="*/ 0 h 602"/>
                      <a:gd name="T58" fmla="*/ 0 w 613"/>
                      <a:gd name="T59" fmla="*/ 0 h 602"/>
                      <a:gd name="T60" fmla="*/ 0 w 613"/>
                      <a:gd name="T61" fmla="*/ 0 h 602"/>
                      <a:gd name="T62" fmla="*/ 0 w 613"/>
                      <a:gd name="T63" fmla="*/ 0 h 602"/>
                      <a:gd name="T64" fmla="*/ 0 w 613"/>
                      <a:gd name="T65" fmla="*/ 0 h 602"/>
                      <a:gd name="T66" fmla="*/ 0 w 613"/>
                      <a:gd name="T67" fmla="*/ 0 h 602"/>
                      <a:gd name="T68" fmla="*/ 0 w 613"/>
                      <a:gd name="T69" fmla="*/ 0 h 602"/>
                      <a:gd name="T70" fmla="*/ 0 w 613"/>
                      <a:gd name="T71" fmla="*/ 0 h 602"/>
                      <a:gd name="T72" fmla="*/ 0 w 613"/>
                      <a:gd name="T73" fmla="*/ 0 h 602"/>
                      <a:gd name="T74" fmla="*/ 0 w 613"/>
                      <a:gd name="T75" fmla="*/ 0 h 602"/>
                      <a:gd name="T76" fmla="*/ 0 w 613"/>
                      <a:gd name="T77" fmla="*/ 0 h 602"/>
                      <a:gd name="T78" fmla="*/ 0 w 613"/>
                      <a:gd name="T79" fmla="*/ 0 h 602"/>
                      <a:gd name="T80" fmla="*/ 0 w 613"/>
                      <a:gd name="T81" fmla="*/ 0 h 602"/>
                      <a:gd name="T82" fmla="*/ 0 w 613"/>
                      <a:gd name="T83" fmla="*/ 0 h 602"/>
                      <a:gd name="T84" fmla="*/ 0 w 613"/>
                      <a:gd name="T85" fmla="*/ 0 h 602"/>
                      <a:gd name="T86" fmla="*/ 0 w 613"/>
                      <a:gd name="T87" fmla="*/ 0 h 6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13"/>
                      <a:gd name="T133" fmla="*/ 0 h 602"/>
                      <a:gd name="T134" fmla="*/ 613 w 613"/>
                      <a:gd name="T135" fmla="*/ 602 h 60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13" h="602">
                        <a:moveTo>
                          <a:pt x="54" y="570"/>
                        </a:moveTo>
                        <a:lnTo>
                          <a:pt x="24" y="602"/>
                        </a:lnTo>
                        <a:lnTo>
                          <a:pt x="7" y="554"/>
                        </a:lnTo>
                        <a:lnTo>
                          <a:pt x="7" y="424"/>
                        </a:lnTo>
                        <a:lnTo>
                          <a:pt x="3" y="369"/>
                        </a:lnTo>
                        <a:lnTo>
                          <a:pt x="0" y="323"/>
                        </a:lnTo>
                        <a:lnTo>
                          <a:pt x="3" y="265"/>
                        </a:lnTo>
                        <a:lnTo>
                          <a:pt x="6" y="213"/>
                        </a:lnTo>
                        <a:lnTo>
                          <a:pt x="14" y="141"/>
                        </a:lnTo>
                        <a:lnTo>
                          <a:pt x="24" y="117"/>
                        </a:lnTo>
                        <a:lnTo>
                          <a:pt x="44" y="95"/>
                        </a:lnTo>
                        <a:lnTo>
                          <a:pt x="67" y="71"/>
                        </a:lnTo>
                        <a:lnTo>
                          <a:pt x="96" y="47"/>
                        </a:lnTo>
                        <a:lnTo>
                          <a:pt x="139" y="24"/>
                        </a:lnTo>
                        <a:lnTo>
                          <a:pt x="167" y="13"/>
                        </a:lnTo>
                        <a:lnTo>
                          <a:pt x="188" y="8"/>
                        </a:lnTo>
                        <a:lnTo>
                          <a:pt x="205" y="6"/>
                        </a:lnTo>
                        <a:lnTo>
                          <a:pt x="222" y="5"/>
                        </a:lnTo>
                        <a:lnTo>
                          <a:pt x="278" y="0"/>
                        </a:lnTo>
                        <a:lnTo>
                          <a:pt x="320" y="2"/>
                        </a:lnTo>
                        <a:lnTo>
                          <a:pt x="357" y="8"/>
                        </a:lnTo>
                        <a:lnTo>
                          <a:pt x="382" y="13"/>
                        </a:lnTo>
                        <a:lnTo>
                          <a:pt x="414" y="21"/>
                        </a:lnTo>
                        <a:lnTo>
                          <a:pt x="443" y="32"/>
                        </a:lnTo>
                        <a:lnTo>
                          <a:pt x="472" y="42"/>
                        </a:lnTo>
                        <a:lnTo>
                          <a:pt x="499" y="53"/>
                        </a:lnTo>
                        <a:lnTo>
                          <a:pt x="526" y="64"/>
                        </a:lnTo>
                        <a:lnTo>
                          <a:pt x="560" y="88"/>
                        </a:lnTo>
                        <a:lnTo>
                          <a:pt x="588" y="109"/>
                        </a:lnTo>
                        <a:lnTo>
                          <a:pt x="602" y="125"/>
                        </a:lnTo>
                        <a:lnTo>
                          <a:pt x="611" y="157"/>
                        </a:lnTo>
                        <a:lnTo>
                          <a:pt x="613" y="193"/>
                        </a:lnTo>
                        <a:lnTo>
                          <a:pt x="609" y="249"/>
                        </a:lnTo>
                        <a:lnTo>
                          <a:pt x="603" y="273"/>
                        </a:lnTo>
                        <a:lnTo>
                          <a:pt x="591" y="241"/>
                        </a:lnTo>
                        <a:lnTo>
                          <a:pt x="555" y="217"/>
                        </a:lnTo>
                        <a:lnTo>
                          <a:pt x="513" y="205"/>
                        </a:lnTo>
                        <a:lnTo>
                          <a:pt x="487" y="196"/>
                        </a:lnTo>
                        <a:lnTo>
                          <a:pt x="470" y="186"/>
                        </a:lnTo>
                        <a:lnTo>
                          <a:pt x="456" y="180"/>
                        </a:lnTo>
                        <a:lnTo>
                          <a:pt x="441" y="180"/>
                        </a:lnTo>
                        <a:lnTo>
                          <a:pt x="422" y="175"/>
                        </a:lnTo>
                        <a:lnTo>
                          <a:pt x="408" y="167"/>
                        </a:lnTo>
                        <a:lnTo>
                          <a:pt x="388" y="152"/>
                        </a:lnTo>
                        <a:lnTo>
                          <a:pt x="375" y="140"/>
                        </a:lnTo>
                        <a:lnTo>
                          <a:pt x="354" y="122"/>
                        </a:lnTo>
                        <a:lnTo>
                          <a:pt x="329" y="103"/>
                        </a:lnTo>
                        <a:lnTo>
                          <a:pt x="286" y="79"/>
                        </a:lnTo>
                        <a:lnTo>
                          <a:pt x="302" y="98"/>
                        </a:lnTo>
                        <a:lnTo>
                          <a:pt x="309" y="117"/>
                        </a:lnTo>
                        <a:lnTo>
                          <a:pt x="312" y="143"/>
                        </a:lnTo>
                        <a:lnTo>
                          <a:pt x="310" y="181"/>
                        </a:lnTo>
                        <a:lnTo>
                          <a:pt x="306" y="210"/>
                        </a:lnTo>
                        <a:lnTo>
                          <a:pt x="302" y="246"/>
                        </a:lnTo>
                        <a:lnTo>
                          <a:pt x="289" y="279"/>
                        </a:lnTo>
                        <a:lnTo>
                          <a:pt x="278" y="297"/>
                        </a:lnTo>
                        <a:lnTo>
                          <a:pt x="264" y="316"/>
                        </a:lnTo>
                        <a:lnTo>
                          <a:pt x="247" y="334"/>
                        </a:lnTo>
                        <a:lnTo>
                          <a:pt x="235" y="350"/>
                        </a:lnTo>
                        <a:lnTo>
                          <a:pt x="217" y="383"/>
                        </a:lnTo>
                        <a:lnTo>
                          <a:pt x="210" y="403"/>
                        </a:lnTo>
                        <a:lnTo>
                          <a:pt x="205" y="419"/>
                        </a:lnTo>
                        <a:lnTo>
                          <a:pt x="197" y="441"/>
                        </a:lnTo>
                        <a:lnTo>
                          <a:pt x="190" y="462"/>
                        </a:lnTo>
                        <a:lnTo>
                          <a:pt x="193" y="486"/>
                        </a:lnTo>
                        <a:lnTo>
                          <a:pt x="190" y="509"/>
                        </a:lnTo>
                        <a:lnTo>
                          <a:pt x="180" y="529"/>
                        </a:lnTo>
                        <a:lnTo>
                          <a:pt x="146" y="528"/>
                        </a:lnTo>
                        <a:lnTo>
                          <a:pt x="139" y="502"/>
                        </a:lnTo>
                        <a:lnTo>
                          <a:pt x="135" y="483"/>
                        </a:lnTo>
                        <a:lnTo>
                          <a:pt x="130" y="462"/>
                        </a:lnTo>
                        <a:lnTo>
                          <a:pt x="130" y="438"/>
                        </a:lnTo>
                        <a:lnTo>
                          <a:pt x="128" y="414"/>
                        </a:lnTo>
                        <a:lnTo>
                          <a:pt x="119" y="374"/>
                        </a:lnTo>
                        <a:lnTo>
                          <a:pt x="112" y="353"/>
                        </a:lnTo>
                        <a:lnTo>
                          <a:pt x="101" y="340"/>
                        </a:lnTo>
                        <a:lnTo>
                          <a:pt x="81" y="327"/>
                        </a:lnTo>
                        <a:lnTo>
                          <a:pt x="70" y="329"/>
                        </a:lnTo>
                        <a:lnTo>
                          <a:pt x="51" y="339"/>
                        </a:lnTo>
                        <a:lnTo>
                          <a:pt x="41" y="356"/>
                        </a:lnTo>
                        <a:lnTo>
                          <a:pt x="33" y="379"/>
                        </a:lnTo>
                        <a:lnTo>
                          <a:pt x="28" y="404"/>
                        </a:lnTo>
                        <a:lnTo>
                          <a:pt x="26" y="424"/>
                        </a:lnTo>
                        <a:lnTo>
                          <a:pt x="24" y="452"/>
                        </a:lnTo>
                        <a:lnTo>
                          <a:pt x="28" y="501"/>
                        </a:lnTo>
                        <a:lnTo>
                          <a:pt x="34" y="529"/>
                        </a:lnTo>
                        <a:lnTo>
                          <a:pt x="45" y="554"/>
                        </a:lnTo>
                        <a:lnTo>
                          <a:pt x="54" y="570"/>
                        </a:lnTo>
                        <a:close/>
                      </a:path>
                    </a:pathLst>
                  </a:custGeom>
                  <a:solidFill>
                    <a:srgbClr val="3F1F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4" name="Freeform 167"/>
                  <p:cNvSpPr>
                    <a:spLocks/>
                  </p:cNvSpPr>
                  <p:nvPr/>
                </p:nvSpPr>
                <p:spPr bwMode="auto">
                  <a:xfrm>
                    <a:off x="3790" y="2478"/>
                    <a:ext cx="230" cy="217"/>
                  </a:xfrm>
                  <a:custGeom>
                    <a:avLst/>
                    <a:gdLst>
                      <a:gd name="T0" fmla="*/ 1 w 460"/>
                      <a:gd name="T1" fmla="*/ 0 h 435"/>
                      <a:gd name="T2" fmla="*/ 1 w 460"/>
                      <a:gd name="T3" fmla="*/ 0 h 435"/>
                      <a:gd name="T4" fmla="*/ 1 w 460"/>
                      <a:gd name="T5" fmla="*/ 0 h 435"/>
                      <a:gd name="T6" fmla="*/ 1 w 460"/>
                      <a:gd name="T7" fmla="*/ 0 h 435"/>
                      <a:gd name="T8" fmla="*/ 1 w 460"/>
                      <a:gd name="T9" fmla="*/ 0 h 435"/>
                      <a:gd name="T10" fmla="*/ 1 w 460"/>
                      <a:gd name="T11" fmla="*/ 0 h 435"/>
                      <a:gd name="T12" fmla="*/ 1 w 460"/>
                      <a:gd name="T13" fmla="*/ 0 h 435"/>
                      <a:gd name="T14" fmla="*/ 1 w 460"/>
                      <a:gd name="T15" fmla="*/ 0 h 435"/>
                      <a:gd name="T16" fmla="*/ 1 w 460"/>
                      <a:gd name="T17" fmla="*/ 0 h 435"/>
                      <a:gd name="T18" fmla="*/ 1 w 460"/>
                      <a:gd name="T19" fmla="*/ 0 h 435"/>
                      <a:gd name="T20" fmla="*/ 1 w 460"/>
                      <a:gd name="T21" fmla="*/ 0 h 435"/>
                      <a:gd name="T22" fmla="*/ 1 w 460"/>
                      <a:gd name="T23" fmla="*/ 0 h 435"/>
                      <a:gd name="T24" fmla="*/ 1 w 460"/>
                      <a:gd name="T25" fmla="*/ 0 h 435"/>
                      <a:gd name="T26" fmla="*/ 1 w 460"/>
                      <a:gd name="T27" fmla="*/ 0 h 435"/>
                      <a:gd name="T28" fmla="*/ 1 w 460"/>
                      <a:gd name="T29" fmla="*/ 0 h 435"/>
                      <a:gd name="T30" fmla="*/ 1 w 460"/>
                      <a:gd name="T31" fmla="*/ 0 h 435"/>
                      <a:gd name="T32" fmla="*/ 1 w 460"/>
                      <a:gd name="T33" fmla="*/ 0 h 435"/>
                      <a:gd name="T34" fmla="*/ 1 w 460"/>
                      <a:gd name="T35" fmla="*/ 0 h 435"/>
                      <a:gd name="T36" fmla="*/ 1 w 460"/>
                      <a:gd name="T37" fmla="*/ 0 h 435"/>
                      <a:gd name="T38" fmla="*/ 1 w 460"/>
                      <a:gd name="T39" fmla="*/ 0 h 435"/>
                      <a:gd name="T40" fmla="*/ 1 w 460"/>
                      <a:gd name="T41" fmla="*/ 0 h 435"/>
                      <a:gd name="T42" fmla="*/ 1 w 460"/>
                      <a:gd name="T43" fmla="*/ 0 h 435"/>
                      <a:gd name="T44" fmla="*/ 1 w 460"/>
                      <a:gd name="T45" fmla="*/ 0 h 435"/>
                      <a:gd name="T46" fmla="*/ 1 w 460"/>
                      <a:gd name="T47" fmla="*/ 0 h 435"/>
                      <a:gd name="T48" fmla="*/ 1 w 460"/>
                      <a:gd name="T49" fmla="*/ 0 h 435"/>
                      <a:gd name="T50" fmla="*/ 1 w 460"/>
                      <a:gd name="T51" fmla="*/ 0 h 435"/>
                      <a:gd name="T52" fmla="*/ 1 w 460"/>
                      <a:gd name="T53" fmla="*/ 0 h 435"/>
                      <a:gd name="T54" fmla="*/ 1 w 460"/>
                      <a:gd name="T55" fmla="*/ 0 h 435"/>
                      <a:gd name="T56" fmla="*/ 1 w 460"/>
                      <a:gd name="T57" fmla="*/ 0 h 435"/>
                      <a:gd name="T58" fmla="*/ 1 w 460"/>
                      <a:gd name="T59" fmla="*/ 0 h 435"/>
                      <a:gd name="T60" fmla="*/ 1 w 460"/>
                      <a:gd name="T61" fmla="*/ 0 h 435"/>
                      <a:gd name="T62" fmla="*/ 1 w 460"/>
                      <a:gd name="T63" fmla="*/ 0 h 435"/>
                      <a:gd name="T64" fmla="*/ 1 w 460"/>
                      <a:gd name="T65" fmla="*/ 0 h 435"/>
                      <a:gd name="T66" fmla="*/ 1 w 460"/>
                      <a:gd name="T67" fmla="*/ 0 h 435"/>
                      <a:gd name="T68" fmla="*/ 1 w 460"/>
                      <a:gd name="T69" fmla="*/ 0 h 435"/>
                      <a:gd name="T70" fmla="*/ 1 w 460"/>
                      <a:gd name="T71" fmla="*/ 0 h 435"/>
                      <a:gd name="T72" fmla="*/ 1 w 460"/>
                      <a:gd name="T73" fmla="*/ 0 h 435"/>
                      <a:gd name="T74" fmla="*/ 1 w 460"/>
                      <a:gd name="T75" fmla="*/ 0 h 435"/>
                      <a:gd name="T76" fmla="*/ 1 w 460"/>
                      <a:gd name="T77" fmla="*/ 0 h 435"/>
                      <a:gd name="T78" fmla="*/ 1 w 460"/>
                      <a:gd name="T79" fmla="*/ 0 h 435"/>
                      <a:gd name="T80" fmla="*/ 1 w 460"/>
                      <a:gd name="T81" fmla="*/ 0 h 435"/>
                      <a:gd name="T82" fmla="*/ 1 w 460"/>
                      <a:gd name="T83" fmla="*/ 0 h 435"/>
                      <a:gd name="T84" fmla="*/ 1 w 460"/>
                      <a:gd name="T85" fmla="*/ 0 h 435"/>
                      <a:gd name="T86" fmla="*/ 1 w 460"/>
                      <a:gd name="T87" fmla="*/ 0 h 435"/>
                      <a:gd name="T88" fmla="*/ 1 w 460"/>
                      <a:gd name="T89" fmla="*/ 0 h 435"/>
                      <a:gd name="T90" fmla="*/ 1 w 460"/>
                      <a:gd name="T91" fmla="*/ 0 h 435"/>
                      <a:gd name="T92" fmla="*/ 1 w 460"/>
                      <a:gd name="T93" fmla="*/ 0 h 435"/>
                      <a:gd name="T94" fmla="*/ 1 w 460"/>
                      <a:gd name="T95" fmla="*/ 0 h 435"/>
                      <a:gd name="T96" fmla="*/ 1 w 460"/>
                      <a:gd name="T97" fmla="*/ 0 h 435"/>
                      <a:gd name="T98" fmla="*/ 1 w 460"/>
                      <a:gd name="T99" fmla="*/ 0 h 435"/>
                      <a:gd name="T100" fmla="*/ 1 w 460"/>
                      <a:gd name="T101" fmla="*/ 0 h 435"/>
                      <a:gd name="T102" fmla="*/ 1 w 460"/>
                      <a:gd name="T103" fmla="*/ 0 h 435"/>
                      <a:gd name="T104" fmla="*/ 1 w 460"/>
                      <a:gd name="T105" fmla="*/ 0 h 435"/>
                      <a:gd name="T106" fmla="*/ 1 w 460"/>
                      <a:gd name="T107" fmla="*/ 0 h 435"/>
                      <a:gd name="T108" fmla="*/ 1 w 460"/>
                      <a:gd name="T109" fmla="*/ 0 h 435"/>
                      <a:gd name="T110" fmla="*/ 1 w 460"/>
                      <a:gd name="T111" fmla="*/ 0 h 43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60"/>
                      <a:gd name="T169" fmla="*/ 0 h 435"/>
                      <a:gd name="T170" fmla="*/ 460 w 460"/>
                      <a:gd name="T171" fmla="*/ 435 h 43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60" h="435">
                        <a:moveTo>
                          <a:pt x="60" y="385"/>
                        </a:moveTo>
                        <a:lnTo>
                          <a:pt x="47" y="401"/>
                        </a:lnTo>
                        <a:lnTo>
                          <a:pt x="54" y="371"/>
                        </a:lnTo>
                        <a:lnTo>
                          <a:pt x="19" y="435"/>
                        </a:lnTo>
                        <a:lnTo>
                          <a:pt x="45" y="359"/>
                        </a:lnTo>
                        <a:lnTo>
                          <a:pt x="20" y="387"/>
                        </a:lnTo>
                        <a:lnTo>
                          <a:pt x="30" y="334"/>
                        </a:lnTo>
                        <a:lnTo>
                          <a:pt x="17" y="361"/>
                        </a:lnTo>
                        <a:lnTo>
                          <a:pt x="20" y="313"/>
                        </a:lnTo>
                        <a:lnTo>
                          <a:pt x="26" y="277"/>
                        </a:lnTo>
                        <a:lnTo>
                          <a:pt x="0" y="321"/>
                        </a:lnTo>
                        <a:lnTo>
                          <a:pt x="27" y="239"/>
                        </a:lnTo>
                        <a:lnTo>
                          <a:pt x="64" y="197"/>
                        </a:lnTo>
                        <a:lnTo>
                          <a:pt x="38" y="244"/>
                        </a:lnTo>
                        <a:lnTo>
                          <a:pt x="84" y="192"/>
                        </a:lnTo>
                        <a:lnTo>
                          <a:pt x="43" y="273"/>
                        </a:lnTo>
                        <a:lnTo>
                          <a:pt x="75" y="242"/>
                        </a:lnTo>
                        <a:lnTo>
                          <a:pt x="31" y="313"/>
                        </a:lnTo>
                        <a:lnTo>
                          <a:pt x="74" y="274"/>
                        </a:lnTo>
                        <a:lnTo>
                          <a:pt x="43" y="330"/>
                        </a:lnTo>
                        <a:lnTo>
                          <a:pt x="84" y="287"/>
                        </a:lnTo>
                        <a:lnTo>
                          <a:pt x="75" y="334"/>
                        </a:lnTo>
                        <a:lnTo>
                          <a:pt x="99" y="285"/>
                        </a:lnTo>
                        <a:lnTo>
                          <a:pt x="118" y="252"/>
                        </a:lnTo>
                        <a:lnTo>
                          <a:pt x="89" y="274"/>
                        </a:lnTo>
                        <a:lnTo>
                          <a:pt x="89" y="250"/>
                        </a:lnTo>
                        <a:lnTo>
                          <a:pt x="67" y="269"/>
                        </a:lnTo>
                        <a:lnTo>
                          <a:pt x="92" y="233"/>
                        </a:lnTo>
                        <a:lnTo>
                          <a:pt x="104" y="221"/>
                        </a:lnTo>
                        <a:lnTo>
                          <a:pt x="98" y="247"/>
                        </a:lnTo>
                        <a:lnTo>
                          <a:pt x="112" y="223"/>
                        </a:lnTo>
                        <a:lnTo>
                          <a:pt x="123" y="205"/>
                        </a:lnTo>
                        <a:lnTo>
                          <a:pt x="132" y="180"/>
                        </a:lnTo>
                        <a:lnTo>
                          <a:pt x="138" y="164"/>
                        </a:lnTo>
                        <a:lnTo>
                          <a:pt x="145" y="136"/>
                        </a:lnTo>
                        <a:lnTo>
                          <a:pt x="147" y="157"/>
                        </a:lnTo>
                        <a:lnTo>
                          <a:pt x="153" y="125"/>
                        </a:lnTo>
                        <a:lnTo>
                          <a:pt x="153" y="104"/>
                        </a:lnTo>
                        <a:lnTo>
                          <a:pt x="152" y="88"/>
                        </a:lnTo>
                        <a:lnTo>
                          <a:pt x="150" y="72"/>
                        </a:lnTo>
                        <a:lnTo>
                          <a:pt x="140" y="62"/>
                        </a:lnTo>
                        <a:lnTo>
                          <a:pt x="129" y="53"/>
                        </a:lnTo>
                        <a:lnTo>
                          <a:pt x="109" y="42"/>
                        </a:lnTo>
                        <a:lnTo>
                          <a:pt x="89" y="34"/>
                        </a:lnTo>
                        <a:lnTo>
                          <a:pt x="71" y="26"/>
                        </a:lnTo>
                        <a:lnTo>
                          <a:pt x="48" y="11"/>
                        </a:lnTo>
                        <a:lnTo>
                          <a:pt x="75" y="21"/>
                        </a:lnTo>
                        <a:lnTo>
                          <a:pt x="58" y="0"/>
                        </a:lnTo>
                        <a:lnTo>
                          <a:pt x="77" y="3"/>
                        </a:lnTo>
                        <a:lnTo>
                          <a:pt x="109" y="6"/>
                        </a:lnTo>
                        <a:lnTo>
                          <a:pt x="126" y="8"/>
                        </a:lnTo>
                        <a:lnTo>
                          <a:pt x="146" y="14"/>
                        </a:lnTo>
                        <a:lnTo>
                          <a:pt x="119" y="19"/>
                        </a:lnTo>
                        <a:lnTo>
                          <a:pt x="129" y="21"/>
                        </a:lnTo>
                        <a:lnTo>
                          <a:pt x="145" y="21"/>
                        </a:lnTo>
                        <a:lnTo>
                          <a:pt x="170" y="21"/>
                        </a:lnTo>
                        <a:lnTo>
                          <a:pt x="190" y="21"/>
                        </a:lnTo>
                        <a:lnTo>
                          <a:pt x="206" y="27"/>
                        </a:lnTo>
                        <a:lnTo>
                          <a:pt x="157" y="32"/>
                        </a:lnTo>
                        <a:lnTo>
                          <a:pt x="174" y="37"/>
                        </a:lnTo>
                        <a:lnTo>
                          <a:pt x="191" y="38"/>
                        </a:lnTo>
                        <a:lnTo>
                          <a:pt x="208" y="38"/>
                        </a:lnTo>
                        <a:lnTo>
                          <a:pt x="174" y="45"/>
                        </a:lnTo>
                        <a:lnTo>
                          <a:pt x="157" y="46"/>
                        </a:lnTo>
                        <a:lnTo>
                          <a:pt x="180" y="56"/>
                        </a:lnTo>
                        <a:lnTo>
                          <a:pt x="196" y="61"/>
                        </a:lnTo>
                        <a:lnTo>
                          <a:pt x="213" y="66"/>
                        </a:lnTo>
                        <a:lnTo>
                          <a:pt x="258" y="77"/>
                        </a:lnTo>
                        <a:lnTo>
                          <a:pt x="210" y="51"/>
                        </a:lnTo>
                        <a:lnTo>
                          <a:pt x="242" y="53"/>
                        </a:lnTo>
                        <a:lnTo>
                          <a:pt x="268" y="59"/>
                        </a:lnTo>
                        <a:lnTo>
                          <a:pt x="292" y="67"/>
                        </a:lnTo>
                        <a:lnTo>
                          <a:pt x="313" y="79"/>
                        </a:lnTo>
                        <a:lnTo>
                          <a:pt x="327" y="87"/>
                        </a:lnTo>
                        <a:lnTo>
                          <a:pt x="349" y="101"/>
                        </a:lnTo>
                        <a:lnTo>
                          <a:pt x="370" y="120"/>
                        </a:lnTo>
                        <a:lnTo>
                          <a:pt x="319" y="106"/>
                        </a:lnTo>
                        <a:lnTo>
                          <a:pt x="373" y="130"/>
                        </a:lnTo>
                        <a:lnTo>
                          <a:pt x="398" y="144"/>
                        </a:lnTo>
                        <a:lnTo>
                          <a:pt x="415" y="159"/>
                        </a:lnTo>
                        <a:lnTo>
                          <a:pt x="431" y="175"/>
                        </a:lnTo>
                        <a:lnTo>
                          <a:pt x="445" y="194"/>
                        </a:lnTo>
                        <a:lnTo>
                          <a:pt x="453" y="215"/>
                        </a:lnTo>
                        <a:lnTo>
                          <a:pt x="460" y="252"/>
                        </a:lnTo>
                        <a:lnTo>
                          <a:pt x="448" y="220"/>
                        </a:lnTo>
                        <a:lnTo>
                          <a:pt x="412" y="196"/>
                        </a:lnTo>
                        <a:lnTo>
                          <a:pt x="370" y="184"/>
                        </a:lnTo>
                        <a:lnTo>
                          <a:pt x="343" y="175"/>
                        </a:lnTo>
                        <a:lnTo>
                          <a:pt x="326" y="165"/>
                        </a:lnTo>
                        <a:lnTo>
                          <a:pt x="313" y="159"/>
                        </a:lnTo>
                        <a:lnTo>
                          <a:pt x="298" y="159"/>
                        </a:lnTo>
                        <a:lnTo>
                          <a:pt x="279" y="154"/>
                        </a:lnTo>
                        <a:lnTo>
                          <a:pt x="265" y="146"/>
                        </a:lnTo>
                        <a:lnTo>
                          <a:pt x="245" y="131"/>
                        </a:lnTo>
                        <a:lnTo>
                          <a:pt x="232" y="120"/>
                        </a:lnTo>
                        <a:lnTo>
                          <a:pt x="211" y="101"/>
                        </a:lnTo>
                        <a:lnTo>
                          <a:pt x="186" y="82"/>
                        </a:lnTo>
                        <a:lnTo>
                          <a:pt x="143" y="58"/>
                        </a:lnTo>
                        <a:lnTo>
                          <a:pt x="159" y="77"/>
                        </a:lnTo>
                        <a:lnTo>
                          <a:pt x="166" y="96"/>
                        </a:lnTo>
                        <a:lnTo>
                          <a:pt x="169" y="123"/>
                        </a:lnTo>
                        <a:lnTo>
                          <a:pt x="167" y="160"/>
                        </a:lnTo>
                        <a:lnTo>
                          <a:pt x="163" y="189"/>
                        </a:lnTo>
                        <a:lnTo>
                          <a:pt x="159" y="225"/>
                        </a:lnTo>
                        <a:lnTo>
                          <a:pt x="146" y="258"/>
                        </a:lnTo>
                        <a:lnTo>
                          <a:pt x="135" y="276"/>
                        </a:lnTo>
                        <a:lnTo>
                          <a:pt x="121" y="295"/>
                        </a:lnTo>
                        <a:lnTo>
                          <a:pt x="102" y="313"/>
                        </a:lnTo>
                        <a:lnTo>
                          <a:pt x="91" y="330"/>
                        </a:lnTo>
                        <a:lnTo>
                          <a:pt x="72" y="364"/>
                        </a:lnTo>
                        <a:lnTo>
                          <a:pt x="65" y="383"/>
                        </a:lnTo>
                        <a:lnTo>
                          <a:pt x="61" y="399"/>
                        </a:lnTo>
                        <a:lnTo>
                          <a:pt x="60" y="385"/>
                        </a:lnTo>
                        <a:close/>
                      </a:path>
                    </a:pathLst>
                  </a:custGeom>
                  <a:solidFill>
                    <a:srgbClr val="7F3F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37" name="Group 168"/>
                <p:cNvGrpSpPr>
                  <a:grpSpLocks/>
                </p:cNvGrpSpPr>
                <p:nvPr/>
              </p:nvGrpSpPr>
              <p:grpSpPr bwMode="auto">
                <a:xfrm>
                  <a:off x="3736" y="2650"/>
                  <a:ext cx="126" cy="249"/>
                  <a:chOff x="3736" y="2650"/>
                  <a:chExt cx="126" cy="249"/>
                </a:xfrm>
              </p:grpSpPr>
              <p:sp>
                <p:nvSpPr>
                  <p:cNvPr id="51" name="Freeform 169"/>
                  <p:cNvSpPr>
                    <a:spLocks/>
                  </p:cNvSpPr>
                  <p:nvPr/>
                </p:nvSpPr>
                <p:spPr bwMode="auto">
                  <a:xfrm>
                    <a:off x="3748" y="2755"/>
                    <a:ext cx="114" cy="144"/>
                  </a:xfrm>
                  <a:custGeom>
                    <a:avLst/>
                    <a:gdLst>
                      <a:gd name="T0" fmla="*/ 0 w 230"/>
                      <a:gd name="T1" fmla="*/ 0 h 289"/>
                      <a:gd name="T2" fmla="*/ 0 w 230"/>
                      <a:gd name="T3" fmla="*/ 0 h 289"/>
                      <a:gd name="T4" fmla="*/ 0 w 230"/>
                      <a:gd name="T5" fmla="*/ 0 h 289"/>
                      <a:gd name="T6" fmla="*/ 0 w 230"/>
                      <a:gd name="T7" fmla="*/ 0 h 289"/>
                      <a:gd name="T8" fmla="*/ 0 w 230"/>
                      <a:gd name="T9" fmla="*/ 0 h 289"/>
                      <a:gd name="T10" fmla="*/ 0 w 230"/>
                      <a:gd name="T11" fmla="*/ 0 h 289"/>
                      <a:gd name="T12" fmla="*/ 0 w 230"/>
                      <a:gd name="T13" fmla="*/ 0 h 289"/>
                      <a:gd name="T14" fmla="*/ 0 w 230"/>
                      <a:gd name="T15" fmla="*/ 0 h 289"/>
                      <a:gd name="T16" fmla="*/ 0 w 230"/>
                      <a:gd name="T17" fmla="*/ 0 h 289"/>
                      <a:gd name="T18" fmla="*/ 0 w 230"/>
                      <a:gd name="T19" fmla="*/ 0 h 289"/>
                      <a:gd name="T20" fmla="*/ 0 w 230"/>
                      <a:gd name="T21" fmla="*/ 0 h 289"/>
                      <a:gd name="T22" fmla="*/ 0 w 230"/>
                      <a:gd name="T23" fmla="*/ 0 h 289"/>
                      <a:gd name="T24" fmla="*/ 0 w 230"/>
                      <a:gd name="T25" fmla="*/ 0 h 289"/>
                      <a:gd name="T26" fmla="*/ 0 w 230"/>
                      <a:gd name="T27" fmla="*/ 0 h 289"/>
                      <a:gd name="T28" fmla="*/ 0 w 230"/>
                      <a:gd name="T29" fmla="*/ 0 h 289"/>
                      <a:gd name="T30" fmla="*/ 0 w 230"/>
                      <a:gd name="T31" fmla="*/ 0 h 289"/>
                      <a:gd name="T32" fmla="*/ 0 w 230"/>
                      <a:gd name="T33" fmla="*/ 0 h 289"/>
                      <a:gd name="T34" fmla="*/ 0 w 230"/>
                      <a:gd name="T35" fmla="*/ 0 h 289"/>
                      <a:gd name="T36" fmla="*/ 0 w 230"/>
                      <a:gd name="T37" fmla="*/ 0 h 289"/>
                      <a:gd name="T38" fmla="*/ 0 w 230"/>
                      <a:gd name="T39" fmla="*/ 0 h 289"/>
                      <a:gd name="T40" fmla="*/ 0 w 230"/>
                      <a:gd name="T41" fmla="*/ 0 h 289"/>
                      <a:gd name="T42" fmla="*/ 0 w 230"/>
                      <a:gd name="T43" fmla="*/ 0 h 289"/>
                      <a:gd name="T44" fmla="*/ 0 w 230"/>
                      <a:gd name="T45" fmla="*/ 0 h 289"/>
                      <a:gd name="T46" fmla="*/ 0 w 230"/>
                      <a:gd name="T47" fmla="*/ 0 h 289"/>
                      <a:gd name="T48" fmla="*/ 0 w 230"/>
                      <a:gd name="T49" fmla="*/ 0 h 289"/>
                      <a:gd name="T50" fmla="*/ 0 w 230"/>
                      <a:gd name="T51" fmla="*/ 0 h 289"/>
                      <a:gd name="T52" fmla="*/ 0 w 230"/>
                      <a:gd name="T53" fmla="*/ 0 h 289"/>
                      <a:gd name="T54" fmla="*/ 0 w 230"/>
                      <a:gd name="T55" fmla="*/ 0 h 289"/>
                      <a:gd name="T56" fmla="*/ 0 w 230"/>
                      <a:gd name="T57" fmla="*/ 0 h 289"/>
                      <a:gd name="T58" fmla="*/ 0 w 230"/>
                      <a:gd name="T59" fmla="*/ 0 h 289"/>
                      <a:gd name="T60" fmla="*/ 0 w 230"/>
                      <a:gd name="T61" fmla="*/ 0 h 289"/>
                      <a:gd name="T62" fmla="*/ 0 w 230"/>
                      <a:gd name="T63" fmla="*/ 0 h 289"/>
                      <a:gd name="T64" fmla="*/ 0 w 230"/>
                      <a:gd name="T65" fmla="*/ 0 h 289"/>
                      <a:gd name="T66" fmla="*/ 0 w 230"/>
                      <a:gd name="T67" fmla="*/ 0 h 289"/>
                      <a:gd name="T68" fmla="*/ 0 w 230"/>
                      <a:gd name="T69" fmla="*/ 0 h 289"/>
                      <a:gd name="T70" fmla="*/ 0 w 230"/>
                      <a:gd name="T71" fmla="*/ 0 h 289"/>
                      <a:gd name="T72" fmla="*/ 0 w 230"/>
                      <a:gd name="T73" fmla="*/ 0 h 289"/>
                      <a:gd name="T74" fmla="*/ 0 w 230"/>
                      <a:gd name="T75" fmla="*/ 0 h 289"/>
                      <a:gd name="T76" fmla="*/ 0 w 230"/>
                      <a:gd name="T77" fmla="*/ 0 h 289"/>
                      <a:gd name="T78" fmla="*/ 0 w 230"/>
                      <a:gd name="T79" fmla="*/ 0 h 289"/>
                      <a:gd name="T80" fmla="*/ 0 w 230"/>
                      <a:gd name="T81" fmla="*/ 0 h 289"/>
                      <a:gd name="T82" fmla="*/ 0 w 230"/>
                      <a:gd name="T83" fmla="*/ 0 h 289"/>
                      <a:gd name="T84" fmla="*/ 0 w 230"/>
                      <a:gd name="T85" fmla="*/ 0 h 289"/>
                      <a:gd name="T86" fmla="*/ 0 w 230"/>
                      <a:gd name="T87" fmla="*/ 0 h 28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30"/>
                      <a:gd name="T133" fmla="*/ 0 h 289"/>
                      <a:gd name="T134" fmla="*/ 230 w 230"/>
                      <a:gd name="T135" fmla="*/ 289 h 28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30" h="289">
                        <a:moveTo>
                          <a:pt x="0" y="0"/>
                        </a:moveTo>
                        <a:lnTo>
                          <a:pt x="13" y="16"/>
                        </a:lnTo>
                        <a:lnTo>
                          <a:pt x="23" y="23"/>
                        </a:lnTo>
                        <a:lnTo>
                          <a:pt x="37" y="24"/>
                        </a:lnTo>
                        <a:lnTo>
                          <a:pt x="48" y="15"/>
                        </a:lnTo>
                        <a:lnTo>
                          <a:pt x="50" y="0"/>
                        </a:lnTo>
                        <a:lnTo>
                          <a:pt x="51" y="31"/>
                        </a:lnTo>
                        <a:lnTo>
                          <a:pt x="60" y="49"/>
                        </a:lnTo>
                        <a:lnTo>
                          <a:pt x="68" y="65"/>
                        </a:lnTo>
                        <a:lnTo>
                          <a:pt x="81" y="90"/>
                        </a:lnTo>
                        <a:lnTo>
                          <a:pt x="89" y="110"/>
                        </a:lnTo>
                        <a:lnTo>
                          <a:pt x="96" y="124"/>
                        </a:lnTo>
                        <a:lnTo>
                          <a:pt x="108" y="140"/>
                        </a:lnTo>
                        <a:lnTo>
                          <a:pt x="128" y="161"/>
                        </a:lnTo>
                        <a:lnTo>
                          <a:pt x="140" y="177"/>
                        </a:lnTo>
                        <a:lnTo>
                          <a:pt x="152" y="188"/>
                        </a:lnTo>
                        <a:lnTo>
                          <a:pt x="157" y="196"/>
                        </a:lnTo>
                        <a:lnTo>
                          <a:pt x="164" y="215"/>
                        </a:lnTo>
                        <a:lnTo>
                          <a:pt x="173" y="231"/>
                        </a:lnTo>
                        <a:lnTo>
                          <a:pt x="184" y="247"/>
                        </a:lnTo>
                        <a:lnTo>
                          <a:pt x="193" y="264"/>
                        </a:lnTo>
                        <a:lnTo>
                          <a:pt x="204" y="275"/>
                        </a:lnTo>
                        <a:lnTo>
                          <a:pt x="215" y="283"/>
                        </a:lnTo>
                        <a:lnTo>
                          <a:pt x="230" y="289"/>
                        </a:lnTo>
                        <a:lnTo>
                          <a:pt x="208" y="288"/>
                        </a:lnTo>
                        <a:lnTo>
                          <a:pt x="189" y="284"/>
                        </a:lnTo>
                        <a:lnTo>
                          <a:pt x="176" y="278"/>
                        </a:lnTo>
                        <a:lnTo>
                          <a:pt x="162" y="265"/>
                        </a:lnTo>
                        <a:lnTo>
                          <a:pt x="153" y="254"/>
                        </a:lnTo>
                        <a:lnTo>
                          <a:pt x="146" y="244"/>
                        </a:lnTo>
                        <a:lnTo>
                          <a:pt x="138" y="235"/>
                        </a:lnTo>
                        <a:lnTo>
                          <a:pt x="133" y="235"/>
                        </a:lnTo>
                        <a:lnTo>
                          <a:pt x="125" y="231"/>
                        </a:lnTo>
                        <a:lnTo>
                          <a:pt x="111" y="222"/>
                        </a:lnTo>
                        <a:lnTo>
                          <a:pt x="98" y="207"/>
                        </a:lnTo>
                        <a:lnTo>
                          <a:pt x="81" y="188"/>
                        </a:lnTo>
                        <a:lnTo>
                          <a:pt x="64" y="162"/>
                        </a:lnTo>
                        <a:lnTo>
                          <a:pt x="50" y="142"/>
                        </a:lnTo>
                        <a:lnTo>
                          <a:pt x="37" y="119"/>
                        </a:lnTo>
                        <a:lnTo>
                          <a:pt x="26" y="98"/>
                        </a:lnTo>
                        <a:lnTo>
                          <a:pt x="20" y="81"/>
                        </a:lnTo>
                        <a:lnTo>
                          <a:pt x="16" y="60"/>
                        </a:lnTo>
                        <a:lnTo>
                          <a:pt x="10" y="36"/>
                        </a:lnTo>
                        <a:lnTo>
                          <a:pt x="0" y="0"/>
                        </a:lnTo>
                        <a:close/>
                      </a:path>
                    </a:pathLst>
                  </a:custGeom>
                  <a:solidFill>
                    <a:srgbClr val="5F3F1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2" name="Freeform 170"/>
                  <p:cNvSpPr>
                    <a:spLocks/>
                  </p:cNvSpPr>
                  <p:nvPr/>
                </p:nvSpPr>
                <p:spPr bwMode="auto">
                  <a:xfrm>
                    <a:off x="3736" y="2650"/>
                    <a:ext cx="34" cy="90"/>
                  </a:xfrm>
                  <a:custGeom>
                    <a:avLst/>
                    <a:gdLst>
                      <a:gd name="T0" fmla="*/ 0 w 70"/>
                      <a:gd name="T1" fmla="*/ 0 h 182"/>
                      <a:gd name="T2" fmla="*/ 0 w 70"/>
                      <a:gd name="T3" fmla="*/ 0 h 182"/>
                      <a:gd name="T4" fmla="*/ 0 w 70"/>
                      <a:gd name="T5" fmla="*/ 0 h 182"/>
                      <a:gd name="T6" fmla="*/ 0 w 70"/>
                      <a:gd name="T7" fmla="*/ 0 h 182"/>
                      <a:gd name="T8" fmla="*/ 0 w 70"/>
                      <a:gd name="T9" fmla="*/ 0 h 182"/>
                      <a:gd name="T10" fmla="*/ 0 w 70"/>
                      <a:gd name="T11" fmla="*/ 0 h 182"/>
                      <a:gd name="T12" fmla="*/ 0 w 70"/>
                      <a:gd name="T13" fmla="*/ 0 h 182"/>
                      <a:gd name="T14" fmla="*/ 0 w 70"/>
                      <a:gd name="T15" fmla="*/ 0 h 182"/>
                      <a:gd name="T16" fmla="*/ 0 w 70"/>
                      <a:gd name="T17" fmla="*/ 0 h 182"/>
                      <a:gd name="T18" fmla="*/ 0 w 70"/>
                      <a:gd name="T19" fmla="*/ 0 h 182"/>
                      <a:gd name="T20" fmla="*/ 0 w 70"/>
                      <a:gd name="T21" fmla="*/ 0 h 182"/>
                      <a:gd name="T22" fmla="*/ 0 w 70"/>
                      <a:gd name="T23" fmla="*/ 0 h 182"/>
                      <a:gd name="T24" fmla="*/ 0 w 70"/>
                      <a:gd name="T25" fmla="*/ 0 h 182"/>
                      <a:gd name="T26" fmla="*/ 0 w 70"/>
                      <a:gd name="T27" fmla="*/ 0 h 182"/>
                      <a:gd name="T28" fmla="*/ 0 w 70"/>
                      <a:gd name="T29" fmla="*/ 0 h 182"/>
                      <a:gd name="T30" fmla="*/ 0 w 70"/>
                      <a:gd name="T31" fmla="*/ 0 h 182"/>
                      <a:gd name="T32" fmla="*/ 0 w 70"/>
                      <a:gd name="T33" fmla="*/ 0 h 182"/>
                      <a:gd name="T34" fmla="*/ 0 w 70"/>
                      <a:gd name="T35" fmla="*/ 0 h 182"/>
                      <a:gd name="T36" fmla="*/ 0 w 70"/>
                      <a:gd name="T37" fmla="*/ 0 h 182"/>
                      <a:gd name="T38" fmla="*/ 0 w 70"/>
                      <a:gd name="T39" fmla="*/ 0 h 182"/>
                      <a:gd name="T40" fmla="*/ 0 w 70"/>
                      <a:gd name="T41" fmla="*/ 0 h 182"/>
                      <a:gd name="T42" fmla="*/ 0 w 70"/>
                      <a:gd name="T43" fmla="*/ 0 h 182"/>
                      <a:gd name="T44" fmla="*/ 0 w 70"/>
                      <a:gd name="T45" fmla="*/ 0 h 182"/>
                      <a:gd name="T46" fmla="*/ 0 w 70"/>
                      <a:gd name="T47" fmla="*/ 0 h 182"/>
                      <a:gd name="T48" fmla="*/ 0 w 70"/>
                      <a:gd name="T49" fmla="*/ 0 h 182"/>
                      <a:gd name="T50" fmla="*/ 0 w 70"/>
                      <a:gd name="T51" fmla="*/ 0 h 182"/>
                      <a:gd name="T52" fmla="*/ 0 w 70"/>
                      <a:gd name="T53" fmla="*/ 0 h 182"/>
                      <a:gd name="T54" fmla="*/ 0 w 70"/>
                      <a:gd name="T55" fmla="*/ 0 h 182"/>
                      <a:gd name="T56" fmla="*/ 0 w 70"/>
                      <a:gd name="T57" fmla="*/ 0 h 182"/>
                      <a:gd name="T58" fmla="*/ 0 w 70"/>
                      <a:gd name="T59" fmla="*/ 0 h 182"/>
                      <a:gd name="T60" fmla="*/ 0 w 70"/>
                      <a:gd name="T61" fmla="*/ 0 h 182"/>
                      <a:gd name="T62" fmla="*/ 0 w 70"/>
                      <a:gd name="T63" fmla="*/ 0 h 182"/>
                      <a:gd name="T64" fmla="*/ 0 w 70"/>
                      <a:gd name="T65" fmla="*/ 0 h 182"/>
                      <a:gd name="T66" fmla="*/ 0 w 70"/>
                      <a:gd name="T67" fmla="*/ 0 h 182"/>
                      <a:gd name="T68" fmla="*/ 0 w 70"/>
                      <a:gd name="T69" fmla="*/ 0 h 182"/>
                      <a:gd name="T70" fmla="*/ 0 w 70"/>
                      <a:gd name="T71" fmla="*/ 0 h 182"/>
                      <a:gd name="T72" fmla="*/ 0 w 70"/>
                      <a:gd name="T73" fmla="*/ 0 h 182"/>
                      <a:gd name="T74" fmla="*/ 0 w 70"/>
                      <a:gd name="T75" fmla="*/ 0 h 182"/>
                      <a:gd name="T76" fmla="*/ 0 w 70"/>
                      <a:gd name="T77" fmla="*/ 0 h 182"/>
                      <a:gd name="T78" fmla="*/ 0 w 70"/>
                      <a:gd name="T79" fmla="*/ 0 h 182"/>
                      <a:gd name="T80" fmla="*/ 0 w 70"/>
                      <a:gd name="T81" fmla="*/ 0 h 182"/>
                      <a:gd name="T82" fmla="*/ 0 w 70"/>
                      <a:gd name="T83" fmla="*/ 0 h 182"/>
                      <a:gd name="T84" fmla="*/ 0 w 70"/>
                      <a:gd name="T85" fmla="*/ 0 h 182"/>
                      <a:gd name="T86" fmla="*/ 0 w 70"/>
                      <a:gd name="T87" fmla="*/ 0 h 182"/>
                      <a:gd name="T88" fmla="*/ 0 w 70"/>
                      <a:gd name="T89" fmla="*/ 0 h 182"/>
                      <a:gd name="T90" fmla="*/ 0 w 70"/>
                      <a:gd name="T91" fmla="*/ 0 h 182"/>
                      <a:gd name="T92" fmla="*/ 0 w 70"/>
                      <a:gd name="T93" fmla="*/ 0 h 182"/>
                      <a:gd name="T94" fmla="*/ 0 w 70"/>
                      <a:gd name="T95" fmla="*/ 0 h 182"/>
                      <a:gd name="T96" fmla="*/ 0 w 70"/>
                      <a:gd name="T97" fmla="*/ 0 h 182"/>
                      <a:gd name="T98" fmla="*/ 0 w 70"/>
                      <a:gd name="T99" fmla="*/ 0 h 182"/>
                      <a:gd name="T100" fmla="*/ 0 w 70"/>
                      <a:gd name="T101" fmla="*/ 0 h 182"/>
                      <a:gd name="T102" fmla="*/ 0 w 70"/>
                      <a:gd name="T103" fmla="*/ 0 h 182"/>
                      <a:gd name="T104" fmla="*/ 0 w 70"/>
                      <a:gd name="T105" fmla="*/ 0 h 182"/>
                      <a:gd name="T106" fmla="*/ 0 w 70"/>
                      <a:gd name="T107" fmla="*/ 0 h 182"/>
                      <a:gd name="T108" fmla="*/ 0 w 70"/>
                      <a:gd name="T109" fmla="*/ 0 h 182"/>
                      <a:gd name="T110" fmla="*/ 0 w 70"/>
                      <a:gd name="T111" fmla="*/ 0 h 1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0"/>
                      <a:gd name="T169" fmla="*/ 0 h 182"/>
                      <a:gd name="T170" fmla="*/ 70 w 70"/>
                      <a:gd name="T171" fmla="*/ 182 h 18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0" h="182">
                        <a:moveTo>
                          <a:pt x="26" y="169"/>
                        </a:moveTo>
                        <a:lnTo>
                          <a:pt x="16" y="154"/>
                        </a:lnTo>
                        <a:lnTo>
                          <a:pt x="13" y="141"/>
                        </a:lnTo>
                        <a:lnTo>
                          <a:pt x="10" y="130"/>
                        </a:lnTo>
                        <a:lnTo>
                          <a:pt x="10" y="117"/>
                        </a:lnTo>
                        <a:lnTo>
                          <a:pt x="14" y="109"/>
                        </a:lnTo>
                        <a:lnTo>
                          <a:pt x="14" y="101"/>
                        </a:lnTo>
                        <a:lnTo>
                          <a:pt x="10" y="95"/>
                        </a:lnTo>
                        <a:lnTo>
                          <a:pt x="13" y="87"/>
                        </a:lnTo>
                        <a:lnTo>
                          <a:pt x="16" y="82"/>
                        </a:lnTo>
                        <a:lnTo>
                          <a:pt x="16" y="72"/>
                        </a:lnTo>
                        <a:lnTo>
                          <a:pt x="16" y="58"/>
                        </a:lnTo>
                        <a:lnTo>
                          <a:pt x="21" y="48"/>
                        </a:lnTo>
                        <a:lnTo>
                          <a:pt x="26" y="37"/>
                        </a:lnTo>
                        <a:lnTo>
                          <a:pt x="28" y="28"/>
                        </a:lnTo>
                        <a:lnTo>
                          <a:pt x="31" y="21"/>
                        </a:lnTo>
                        <a:lnTo>
                          <a:pt x="37" y="15"/>
                        </a:lnTo>
                        <a:lnTo>
                          <a:pt x="44" y="13"/>
                        </a:lnTo>
                        <a:lnTo>
                          <a:pt x="54" y="19"/>
                        </a:lnTo>
                        <a:lnTo>
                          <a:pt x="60" y="29"/>
                        </a:lnTo>
                        <a:lnTo>
                          <a:pt x="64" y="44"/>
                        </a:lnTo>
                        <a:lnTo>
                          <a:pt x="65" y="61"/>
                        </a:lnTo>
                        <a:lnTo>
                          <a:pt x="64" y="77"/>
                        </a:lnTo>
                        <a:lnTo>
                          <a:pt x="55" y="84"/>
                        </a:lnTo>
                        <a:lnTo>
                          <a:pt x="45" y="88"/>
                        </a:lnTo>
                        <a:lnTo>
                          <a:pt x="40" y="92"/>
                        </a:lnTo>
                        <a:lnTo>
                          <a:pt x="33" y="101"/>
                        </a:lnTo>
                        <a:lnTo>
                          <a:pt x="30" y="109"/>
                        </a:lnTo>
                        <a:lnTo>
                          <a:pt x="26" y="124"/>
                        </a:lnTo>
                        <a:lnTo>
                          <a:pt x="27" y="143"/>
                        </a:lnTo>
                        <a:lnTo>
                          <a:pt x="28" y="153"/>
                        </a:lnTo>
                        <a:lnTo>
                          <a:pt x="36" y="162"/>
                        </a:lnTo>
                        <a:lnTo>
                          <a:pt x="45" y="159"/>
                        </a:lnTo>
                        <a:lnTo>
                          <a:pt x="45" y="122"/>
                        </a:lnTo>
                        <a:lnTo>
                          <a:pt x="50" y="111"/>
                        </a:lnTo>
                        <a:lnTo>
                          <a:pt x="61" y="106"/>
                        </a:lnTo>
                        <a:lnTo>
                          <a:pt x="68" y="95"/>
                        </a:lnTo>
                        <a:lnTo>
                          <a:pt x="70" y="82"/>
                        </a:lnTo>
                        <a:lnTo>
                          <a:pt x="70" y="64"/>
                        </a:lnTo>
                        <a:lnTo>
                          <a:pt x="67" y="37"/>
                        </a:lnTo>
                        <a:lnTo>
                          <a:pt x="58" y="19"/>
                        </a:lnTo>
                        <a:lnTo>
                          <a:pt x="45" y="8"/>
                        </a:lnTo>
                        <a:lnTo>
                          <a:pt x="37" y="2"/>
                        </a:lnTo>
                        <a:lnTo>
                          <a:pt x="28" y="0"/>
                        </a:lnTo>
                        <a:lnTo>
                          <a:pt x="23" y="11"/>
                        </a:lnTo>
                        <a:lnTo>
                          <a:pt x="14" y="24"/>
                        </a:lnTo>
                        <a:lnTo>
                          <a:pt x="10" y="42"/>
                        </a:lnTo>
                        <a:lnTo>
                          <a:pt x="4" y="58"/>
                        </a:lnTo>
                        <a:lnTo>
                          <a:pt x="2" y="76"/>
                        </a:lnTo>
                        <a:lnTo>
                          <a:pt x="0" y="90"/>
                        </a:lnTo>
                        <a:lnTo>
                          <a:pt x="2" y="109"/>
                        </a:lnTo>
                        <a:lnTo>
                          <a:pt x="3" y="125"/>
                        </a:lnTo>
                        <a:lnTo>
                          <a:pt x="10" y="151"/>
                        </a:lnTo>
                        <a:lnTo>
                          <a:pt x="14" y="165"/>
                        </a:lnTo>
                        <a:lnTo>
                          <a:pt x="26" y="182"/>
                        </a:lnTo>
                        <a:lnTo>
                          <a:pt x="26" y="169"/>
                        </a:lnTo>
                        <a:close/>
                      </a:path>
                    </a:pathLst>
                  </a:custGeom>
                  <a:solidFill>
                    <a:srgbClr val="5F3F1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38" name="Group 171"/>
                <p:cNvGrpSpPr>
                  <a:grpSpLocks/>
                </p:cNvGrpSpPr>
                <p:nvPr/>
              </p:nvGrpSpPr>
              <p:grpSpPr bwMode="auto">
                <a:xfrm>
                  <a:off x="3886" y="2683"/>
                  <a:ext cx="138" cy="24"/>
                  <a:chOff x="3886" y="2683"/>
                  <a:chExt cx="138" cy="24"/>
                </a:xfrm>
              </p:grpSpPr>
              <p:sp>
                <p:nvSpPr>
                  <p:cNvPr id="49" name="Freeform 172"/>
                  <p:cNvSpPr>
                    <a:spLocks/>
                  </p:cNvSpPr>
                  <p:nvPr/>
                </p:nvSpPr>
                <p:spPr bwMode="auto">
                  <a:xfrm>
                    <a:off x="3978" y="2694"/>
                    <a:ext cx="46" cy="13"/>
                  </a:xfrm>
                  <a:custGeom>
                    <a:avLst/>
                    <a:gdLst>
                      <a:gd name="T0" fmla="*/ 0 w 93"/>
                      <a:gd name="T1" fmla="*/ 0 h 28"/>
                      <a:gd name="T2" fmla="*/ 0 w 93"/>
                      <a:gd name="T3" fmla="*/ 0 h 28"/>
                      <a:gd name="T4" fmla="*/ 0 w 93"/>
                      <a:gd name="T5" fmla="*/ 0 h 28"/>
                      <a:gd name="T6" fmla="*/ 0 w 93"/>
                      <a:gd name="T7" fmla="*/ 0 h 28"/>
                      <a:gd name="T8" fmla="*/ 0 w 93"/>
                      <a:gd name="T9" fmla="*/ 0 h 28"/>
                      <a:gd name="T10" fmla="*/ 0 w 93"/>
                      <a:gd name="T11" fmla="*/ 0 h 28"/>
                      <a:gd name="T12" fmla="*/ 0 w 93"/>
                      <a:gd name="T13" fmla="*/ 0 h 28"/>
                      <a:gd name="T14" fmla="*/ 0 w 93"/>
                      <a:gd name="T15" fmla="*/ 0 h 28"/>
                      <a:gd name="T16" fmla="*/ 0 w 93"/>
                      <a:gd name="T17" fmla="*/ 0 h 28"/>
                      <a:gd name="T18" fmla="*/ 0 w 93"/>
                      <a:gd name="T19" fmla="*/ 0 h 28"/>
                      <a:gd name="T20" fmla="*/ 0 w 93"/>
                      <a:gd name="T21" fmla="*/ 0 h 28"/>
                      <a:gd name="T22" fmla="*/ 0 w 93"/>
                      <a:gd name="T23" fmla="*/ 0 h 28"/>
                      <a:gd name="T24" fmla="*/ 0 w 93"/>
                      <a:gd name="T25" fmla="*/ 0 h 28"/>
                      <a:gd name="T26" fmla="*/ 0 w 93"/>
                      <a:gd name="T27" fmla="*/ 0 h 28"/>
                      <a:gd name="T28" fmla="*/ 0 w 93"/>
                      <a:gd name="T29" fmla="*/ 0 h 28"/>
                      <a:gd name="T30" fmla="*/ 0 w 93"/>
                      <a:gd name="T31" fmla="*/ 0 h 28"/>
                      <a:gd name="T32" fmla="*/ 0 w 93"/>
                      <a:gd name="T33" fmla="*/ 0 h 28"/>
                      <a:gd name="T34" fmla="*/ 0 w 93"/>
                      <a:gd name="T35" fmla="*/ 0 h 28"/>
                      <a:gd name="T36" fmla="*/ 0 w 93"/>
                      <a:gd name="T37" fmla="*/ 0 h 28"/>
                      <a:gd name="T38" fmla="*/ 0 w 93"/>
                      <a:gd name="T39" fmla="*/ 0 h 28"/>
                      <a:gd name="T40" fmla="*/ 0 w 93"/>
                      <a:gd name="T41" fmla="*/ 0 h 28"/>
                      <a:gd name="T42" fmla="*/ 0 w 93"/>
                      <a:gd name="T43" fmla="*/ 0 h 2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3"/>
                      <a:gd name="T67" fmla="*/ 0 h 28"/>
                      <a:gd name="T68" fmla="*/ 93 w 93"/>
                      <a:gd name="T69" fmla="*/ 28 h 2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3" h="28">
                        <a:moveTo>
                          <a:pt x="0" y="18"/>
                        </a:moveTo>
                        <a:lnTo>
                          <a:pt x="17" y="2"/>
                        </a:lnTo>
                        <a:lnTo>
                          <a:pt x="32" y="2"/>
                        </a:lnTo>
                        <a:lnTo>
                          <a:pt x="42" y="2"/>
                        </a:lnTo>
                        <a:lnTo>
                          <a:pt x="54" y="0"/>
                        </a:lnTo>
                        <a:lnTo>
                          <a:pt x="51" y="12"/>
                        </a:lnTo>
                        <a:lnTo>
                          <a:pt x="66" y="5"/>
                        </a:lnTo>
                        <a:lnTo>
                          <a:pt x="76" y="2"/>
                        </a:lnTo>
                        <a:lnTo>
                          <a:pt x="66" y="12"/>
                        </a:lnTo>
                        <a:lnTo>
                          <a:pt x="85" y="2"/>
                        </a:lnTo>
                        <a:lnTo>
                          <a:pt x="83" y="10"/>
                        </a:lnTo>
                        <a:lnTo>
                          <a:pt x="93" y="4"/>
                        </a:lnTo>
                        <a:lnTo>
                          <a:pt x="90" y="17"/>
                        </a:lnTo>
                        <a:lnTo>
                          <a:pt x="84" y="25"/>
                        </a:lnTo>
                        <a:lnTo>
                          <a:pt x="73" y="28"/>
                        </a:lnTo>
                        <a:lnTo>
                          <a:pt x="57" y="28"/>
                        </a:lnTo>
                        <a:lnTo>
                          <a:pt x="50" y="25"/>
                        </a:lnTo>
                        <a:lnTo>
                          <a:pt x="43" y="23"/>
                        </a:lnTo>
                        <a:lnTo>
                          <a:pt x="36" y="20"/>
                        </a:lnTo>
                        <a:lnTo>
                          <a:pt x="26" y="17"/>
                        </a:lnTo>
                        <a:lnTo>
                          <a:pt x="13" y="12"/>
                        </a:lnTo>
                        <a:lnTo>
                          <a:pt x="0" y="18"/>
                        </a:lnTo>
                        <a:close/>
                      </a:path>
                    </a:pathLst>
                  </a:custGeom>
                  <a:solidFill>
                    <a:srgbClr val="3F1F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0" name="Freeform 173"/>
                  <p:cNvSpPr>
                    <a:spLocks/>
                  </p:cNvSpPr>
                  <p:nvPr/>
                </p:nvSpPr>
                <p:spPr bwMode="auto">
                  <a:xfrm>
                    <a:off x="3886" y="2683"/>
                    <a:ext cx="65" cy="15"/>
                  </a:xfrm>
                  <a:custGeom>
                    <a:avLst/>
                    <a:gdLst>
                      <a:gd name="T0" fmla="*/ 0 w 131"/>
                      <a:gd name="T1" fmla="*/ 1 h 30"/>
                      <a:gd name="T2" fmla="*/ 0 w 131"/>
                      <a:gd name="T3" fmla="*/ 1 h 30"/>
                      <a:gd name="T4" fmla="*/ 0 w 131"/>
                      <a:gd name="T5" fmla="*/ 1 h 30"/>
                      <a:gd name="T6" fmla="*/ 0 w 131"/>
                      <a:gd name="T7" fmla="*/ 1 h 30"/>
                      <a:gd name="T8" fmla="*/ 0 w 131"/>
                      <a:gd name="T9" fmla="*/ 1 h 30"/>
                      <a:gd name="T10" fmla="*/ 0 w 131"/>
                      <a:gd name="T11" fmla="*/ 1 h 30"/>
                      <a:gd name="T12" fmla="*/ 0 w 131"/>
                      <a:gd name="T13" fmla="*/ 0 h 30"/>
                      <a:gd name="T14" fmla="*/ 0 w 131"/>
                      <a:gd name="T15" fmla="*/ 1 h 30"/>
                      <a:gd name="T16" fmla="*/ 0 w 131"/>
                      <a:gd name="T17" fmla="*/ 1 h 30"/>
                      <a:gd name="T18" fmla="*/ 0 w 131"/>
                      <a:gd name="T19" fmla="*/ 1 h 30"/>
                      <a:gd name="T20" fmla="*/ 0 w 131"/>
                      <a:gd name="T21" fmla="*/ 1 h 30"/>
                      <a:gd name="T22" fmla="*/ 0 w 131"/>
                      <a:gd name="T23" fmla="*/ 1 h 30"/>
                      <a:gd name="T24" fmla="*/ 0 w 131"/>
                      <a:gd name="T25" fmla="*/ 1 h 30"/>
                      <a:gd name="T26" fmla="*/ 0 w 131"/>
                      <a:gd name="T27" fmla="*/ 1 h 30"/>
                      <a:gd name="T28" fmla="*/ 0 w 131"/>
                      <a:gd name="T29" fmla="*/ 1 h 30"/>
                      <a:gd name="T30" fmla="*/ 0 w 131"/>
                      <a:gd name="T31" fmla="*/ 1 h 30"/>
                      <a:gd name="T32" fmla="*/ 0 w 131"/>
                      <a:gd name="T33" fmla="*/ 1 h 30"/>
                      <a:gd name="T34" fmla="*/ 0 w 131"/>
                      <a:gd name="T35" fmla="*/ 1 h 30"/>
                      <a:gd name="T36" fmla="*/ 0 w 131"/>
                      <a:gd name="T37" fmla="*/ 1 h 30"/>
                      <a:gd name="T38" fmla="*/ 0 w 131"/>
                      <a:gd name="T39" fmla="*/ 1 h 30"/>
                      <a:gd name="T40" fmla="*/ 0 w 131"/>
                      <a:gd name="T41" fmla="*/ 1 h 30"/>
                      <a:gd name="T42" fmla="*/ 0 w 131"/>
                      <a:gd name="T43" fmla="*/ 1 h 30"/>
                      <a:gd name="T44" fmla="*/ 0 w 131"/>
                      <a:gd name="T45" fmla="*/ 1 h 30"/>
                      <a:gd name="T46" fmla="*/ 0 w 131"/>
                      <a:gd name="T47" fmla="*/ 1 h 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1"/>
                      <a:gd name="T73" fmla="*/ 0 h 30"/>
                      <a:gd name="T74" fmla="*/ 131 w 131"/>
                      <a:gd name="T75" fmla="*/ 30 h 3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1" h="30">
                        <a:moveTo>
                          <a:pt x="0" y="26"/>
                        </a:moveTo>
                        <a:lnTo>
                          <a:pt x="9" y="14"/>
                        </a:lnTo>
                        <a:lnTo>
                          <a:pt x="24" y="10"/>
                        </a:lnTo>
                        <a:lnTo>
                          <a:pt x="40" y="5"/>
                        </a:lnTo>
                        <a:lnTo>
                          <a:pt x="58" y="5"/>
                        </a:lnTo>
                        <a:lnTo>
                          <a:pt x="74" y="6"/>
                        </a:lnTo>
                        <a:lnTo>
                          <a:pt x="84" y="0"/>
                        </a:lnTo>
                        <a:lnTo>
                          <a:pt x="87" y="10"/>
                        </a:lnTo>
                        <a:lnTo>
                          <a:pt x="105" y="3"/>
                        </a:lnTo>
                        <a:lnTo>
                          <a:pt x="99" y="16"/>
                        </a:lnTo>
                        <a:lnTo>
                          <a:pt x="114" y="13"/>
                        </a:lnTo>
                        <a:lnTo>
                          <a:pt x="126" y="5"/>
                        </a:lnTo>
                        <a:lnTo>
                          <a:pt x="116" y="26"/>
                        </a:lnTo>
                        <a:lnTo>
                          <a:pt x="129" y="18"/>
                        </a:lnTo>
                        <a:lnTo>
                          <a:pt x="131" y="27"/>
                        </a:lnTo>
                        <a:lnTo>
                          <a:pt x="111" y="30"/>
                        </a:lnTo>
                        <a:lnTo>
                          <a:pt x="97" y="27"/>
                        </a:lnTo>
                        <a:lnTo>
                          <a:pt x="85" y="21"/>
                        </a:lnTo>
                        <a:lnTo>
                          <a:pt x="70" y="19"/>
                        </a:lnTo>
                        <a:lnTo>
                          <a:pt x="56" y="19"/>
                        </a:lnTo>
                        <a:lnTo>
                          <a:pt x="40" y="19"/>
                        </a:lnTo>
                        <a:lnTo>
                          <a:pt x="29" y="14"/>
                        </a:lnTo>
                        <a:lnTo>
                          <a:pt x="19" y="14"/>
                        </a:lnTo>
                        <a:lnTo>
                          <a:pt x="0" y="26"/>
                        </a:lnTo>
                        <a:close/>
                      </a:path>
                    </a:pathLst>
                  </a:custGeom>
                  <a:solidFill>
                    <a:srgbClr val="3F1F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39" name="Group 174"/>
                <p:cNvGrpSpPr>
                  <a:grpSpLocks/>
                </p:cNvGrpSpPr>
                <p:nvPr/>
              </p:nvGrpSpPr>
              <p:grpSpPr bwMode="auto">
                <a:xfrm>
                  <a:off x="3894" y="2689"/>
                  <a:ext cx="58" cy="36"/>
                  <a:chOff x="3894" y="2689"/>
                  <a:chExt cx="58" cy="36"/>
                </a:xfrm>
              </p:grpSpPr>
              <p:sp>
                <p:nvSpPr>
                  <p:cNvPr id="45" name="Freeform 175"/>
                  <p:cNvSpPr>
                    <a:spLocks/>
                  </p:cNvSpPr>
                  <p:nvPr/>
                </p:nvSpPr>
                <p:spPr bwMode="auto">
                  <a:xfrm>
                    <a:off x="3895" y="2706"/>
                    <a:ext cx="38" cy="14"/>
                  </a:xfrm>
                  <a:custGeom>
                    <a:avLst/>
                    <a:gdLst>
                      <a:gd name="T0" fmla="*/ 0 w 76"/>
                      <a:gd name="T1" fmla="*/ 0 h 28"/>
                      <a:gd name="T2" fmla="*/ 1 w 76"/>
                      <a:gd name="T3" fmla="*/ 1 h 28"/>
                      <a:gd name="T4" fmla="*/ 1 w 76"/>
                      <a:gd name="T5" fmla="*/ 1 h 28"/>
                      <a:gd name="T6" fmla="*/ 1 w 76"/>
                      <a:gd name="T7" fmla="*/ 1 h 28"/>
                      <a:gd name="T8" fmla="*/ 1 w 76"/>
                      <a:gd name="T9" fmla="*/ 1 h 28"/>
                      <a:gd name="T10" fmla="*/ 1 w 76"/>
                      <a:gd name="T11" fmla="*/ 1 h 28"/>
                      <a:gd name="T12" fmla="*/ 1 w 76"/>
                      <a:gd name="T13" fmla="*/ 0 h 28"/>
                      <a:gd name="T14" fmla="*/ 0 w 76"/>
                      <a:gd name="T15" fmla="*/ 0 h 28"/>
                      <a:gd name="T16" fmla="*/ 0 60000 65536"/>
                      <a:gd name="T17" fmla="*/ 0 60000 65536"/>
                      <a:gd name="T18" fmla="*/ 0 60000 65536"/>
                      <a:gd name="T19" fmla="*/ 0 60000 65536"/>
                      <a:gd name="T20" fmla="*/ 0 60000 65536"/>
                      <a:gd name="T21" fmla="*/ 0 60000 65536"/>
                      <a:gd name="T22" fmla="*/ 0 60000 65536"/>
                      <a:gd name="T23" fmla="*/ 0 60000 65536"/>
                      <a:gd name="T24" fmla="*/ 0 w 76"/>
                      <a:gd name="T25" fmla="*/ 0 h 28"/>
                      <a:gd name="T26" fmla="*/ 76 w 76"/>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 h="28">
                        <a:moveTo>
                          <a:pt x="0" y="0"/>
                        </a:moveTo>
                        <a:lnTo>
                          <a:pt x="14" y="12"/>
                        </a:lnTo>
                        <a:lnTo>
                          <a:pt x="31" y="27"/>
                        </a:lnTo>
                        <a:lnTo>
                          <a:pt x="54" y="28"/>
                        </a:lnTo>
                        <a:lnTo>
                          <a:pt x="69" y="11"/>
                        </a:lnTo>
                        <a:lnTo>
                          <a:pt x="76" y="9"/>
                        </a:lnTo>
                        <a:lnTo>
                          <a:pt x="72"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6" name="Freeform 176"/>
                  <p:cNvSpPr>
                    <a:spLocks/>
                  </p:cNvSpPr>
                  <p:nvPr/>
                </p:nvSpPr>
                <p:spPr bwMode="auto">
                  <a:xfrm>
                    <a:off x="3894" y="2689"/>
                    <a:ext cx="58" cy="36"/>
                  </a:xfrm>
                  <a:custGeom>
                    <a:avLst/>
                    <a:gdLst>
                      <a:gd name="T0" fmla="*/ 1 w 116"/>
                      <a:gd name="T1" fmla="*/ 0 h 72"/>
                      <a:gd name="T2" fmla="*/ 1 w 116"/>
                      <a:gd name="T3" fmla="*/ 1 h 72"/>
                      <a:gd name="T4" fmla="*/ 1 w 116"/>
                      <a:gd name="T5" fmla="*/ 1 h 72"/>
                      <a:gd name="T6" fmla="*/ 1 w 116"/>
                      <a:gd name="T7" fmla="*/ 1 h 72"/>
                      <a:gd name="T8" fmla="*/ 1 w 116"/>
                      <a:gd name="T9" fmla="*/ 1 h 72"/>
                      <a:gd name="T10" fmla="*/ 1 w 116"/>
                      <a:gd name="T11" fmla="*/ 1 h 72"/>
                      <a:gd name="T12" fmla="*/ 1 w 116"/>
                      <a:gd name="T13" fmla="*/ 1 h 72"/>
                      <a:gd name="T14" fmla="*/ 1 w 116"/>
                      <a:gd name="T15" fmla="*/ 1 h 72"/>
                      <a:gd name="T16" fmla="*/ 1 w 116"/>
                      <a:gd name="T17" fmla="*/ 1 h 72"/>
                      <a:gd name="T18" fmla="*/ 1 w 116"/>
                      <a:gd name="T19" fmla="*/ 1 h 72"/>
                      <a:gd name="T20" fmla="*/ 1 w 116"/>
                      <a:gd name="T21" fmla="*/ 1 h 72"/>
                      <a:gd name="T22" fmla="*/ 1 w 116"/>
                      <a:gd name="T23" fmla="*/ 1 h 72"/>
                      <a:gd name="T24" fmla="*/ 1 w 116"/>
                      <a:gd name="T25" fmla="*/ 1 h 72"/>
                      <a:gd name="T26" fmla="*/ 1 w 116"/>
                      <a:gd name="T27" fmla="*/ 1 h 72"/>
                      <a:gd name="T28" fmla="*/ 1 w 116"/>
                      <a:gd name="T29" fmla="*/ 1 h 72"/>
                      <a:gd name="T30" fmla="*/ 1 w 116"/>
                      <a:gd name="T31" fmla="*/ 1 h 72"/>
                      <a:gd name="T32" fmla="*/ 1 w 116"/>
                      <a:gd name="T33" fmla="*/ 1 h 72"/>
                      <a:gd name="T34" fmla="*/ 1 w 116"/>
                      <a:gd name="T35" fmla="*/ 1 h 72"/>
                      <a:gd name="T36" fmla="*/ 1 w 116"/>
                      <a:gd name="T37" fmla="*/ 1 h 72"/>
                      <a:gd name="T38" fmla="*/ 1 w 116"/>
                      <a:gd name="T39" fmla="*/ 1 h 72"/>
                      <a:gd name="T40" fmla="*/ 1 w 116"/>
                      <a:gd name="T41" fmla="*/ 1 h 72"/>
                      <a:gd name="T42" fmla="*/ 1 w 116"/>
                      <a:gd name="T43" fmla="*/ 1 h 72"/>
                      <a:gd name="T44" fmla="*/ 1 w 116"/>
                      <a:gd name="T45" fmla="*/ 1 h 72"/>
                      <a:gd name="T46" fmla="*/ 1 w 116"/>
                      <a:gd name="T47" fmla="*/ 1 h 72"/>
                      <a:gd name="T48" fmla="*/ 1 w 116"/>
                      <a:gd name="T49" fmla="*/ 1 h 72"/>
                      <a:gd name="T50" fmla="*/ 1 w 116"/>
                      <a:gd name="T51" fmla="*/ 1 h 72"/>
                      <a:gd name="T52" fmla="*/ 0 w 116"/>
                      <a:gd name="T53" fmla="*/ 1 h 72"/>
                      <a:gd name="T54" fmla="*/ 1 w 116"/>
                      <a:gd name="T55" fmla="*/ 1 h 72"/>
                      <a:gd name="T56" fmla="*/ 1 w 116"/>
                      <a:gd name="T57" fmla="*/ 1 h 72"/>
                      <a:gd name="T58" fmla="*/ 1 w 116"/>
                      <a:gd name="T59" fmla="*/ 1 h 72"/>
                      <a:gd name="T60" fmla="*/ 1 w 116"/>
                      <a:gd name="T61" fmla="*/ 1 h 72"/>
                      <a:gd name="T62" fmla="*/ 1 w 116"/>
                      <a:gd name="T63" fmla="*/ 0 h 7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6"/>
                      <a:gd name="T97" fmla="*/ 0 h 72"/>
                      <a:gd name="T98" fmla="*/ 116 w 116"/>
                      <a:gd name="T99" fmla="*/ 72 h 7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6" h="72">
                        <a:moveTo>
                          <a:pt x="30" y="0"/>
                        </a:moveTo>
                        <a:lnTo>
                          <a:pt x="51" y="5"/>
                        </a:lnTo>
                        <a:lnTo>
                          <a:pt x="65" y="8"/>
                        </a:lnTo>
                        <a:lnTo>
                          <a:pt x="81" y="14"/>
                        </a:lnTo>
                        <a:lnTo>
                          <a:pt x="90" y="19"/>
                        </a:lnTo>
                        <a:lnTo>
                          <a:pt x="97" y="21"/>
                        </a:lnTo>
                        <a:lnTo>
                          <a:pt x="109" y="22"/>
                        </a:lnTo>
                        <a:lnTo>
                          <a:pt x="116" y="26"/>
                        </a:lnTo>
                        <a:lnTo>
                          <a:pt x="116" y="43"/>
                        </a:lnTo>
                        <a:lnTo>
                          <a:pt x="111" y="53"/>
                        </a:lnTo>
                        <a:lnTo>
                          <a:pt x="107" y="61"/>
                        </a:lnTo>
                        <a:lnTo>
                          <a:pt x="102" y="67"/>
                        </a:lnTo>
                        <a:lnTo>
                          <a:pt x="92" y="72"/>
                        </a:lnTo>
                        <a:lnTo>
                          <a:pt x="82" y="72"/>
                        </a:lnTo>
                        <a:lnTo>
                          <a:pt x="75" y="69"/>
                        </a:lnTo>
                        <a:lnTo>
                          <a:pt x="77" y="61"/>
                        </a:lnTo>
                        <a:lnTo>
                          <a:pt x="75" y="50"/>
                        </a:lnTo>
                        <a:lnTo>
                          <a:pt x="68" y="50"/>
                        </a:lnTo>
                        <a:lnTo>
                          <a:pt x="58" y="38"/>
                        </a:lnTo>
                        <a:lnTo>
                          <a:pt x="60" y="48"/>
                        </a:lnTo>
                        <a:lnTo>
                          <a:pt x="54" y="61"/>
                        </a:lnTo>
                        <a:lnTo>
                          <a:pt x="41" y="64"/>
                        </a:lnTo>
                        <a:lnTo>
                          <a:pt x="27" y="61"/>
                        </a:lnTo>
                        <a:lnTo>
                          <a:pt x="23" y="51"/>
                        </a:lnTo>
                        <a:lnTo>
                          <a:pt x="20" y="42"/>
                        </a:lnTo>
                        <a:lnTo>
                          <a:pt x="20" y="35"/>
                        </a:lnTo>
                        <a:lnTo>
                          <a:pt x="0" y="35"/>
                        </a:lnTo>
                        <a:lnTo>
                          <a:pt x="7" y="30"/>
                        </a:lnTo>
                        <a:lnTo>
                          <a:pt x="65" y="30"/>
                        </a:lnTo>
                        <a:lnTo>
                          <a:pt x="67" y="14"/>
                        </a:lnTo>
                        <a:lnTo>
                          <a:pt x="54" y="13"/>
                        </a:lnTo>
                        <a:lnTo>
                          <a:pt x="30" y="0"/>
                        </a:lnTo>
                        <a:close/>
                      </a:path>
                    </a:pathLst>
                  </a:custGeom>
                  <a:solidFill>
                    <a:srgbClr val="5F3F1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7" name="Oval 177"/>
                  <p:cNvSpPr>
                    <a:spLocks noChangeArrowheads="1"/>
                  </p:cNvSpPr>
                  <p:nvPr/>
                </p:nvSpPr>
                <p:spPr bwMode="auto">
                  <a:xfrm>
                    <a:off x="3910" y="2705"/>
                    <a:ext cx="13" cy="16"/>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48" name="Oval 178"/>
                  <p:cNvSpPr>
                    <a:spLocks noChangeArrowheads="1"/>
                  </p:cNvSpPr>
                  <p:nvPr/>
                </p:nvSpPr>
                <p:spPr bwMode="auto">
                  <a:xfrm>
                    <a:off x="3918" y="2706"/>
                    <a:ext cx="7" cy="8"/>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endParaRPr lang="en-US" altLang="en-US"/>
                  </a:p>
                </p:txBody>
              </p:sp>
            </p:grpSp>
            <p:grpSp>
              <p:nvGrpSpPr>
                <p:cNvPr id="40" name="Group 179"/>
                <p:cNvGrpSpPr>
                  <a:grpSpLocks/>
                </p:cNvGrpSpPr>
                <p:nvPr/>
              </p:nvGrpSpPr>
              <p:grpSpPr bwMode="auto">
                <a:xfrm>
                  <a:off x="3969" y="2701"/>
                  <a:ext cx="41" cy="28"/>
                  <a:chOff x="3969" y="2701"/>
                  <a:chExt cx="41" cy="28"/>
                </a:xfrm>
              </p:grpSpPr>
              <p:sp>
                <p:nvSpPr>
                  <p:cNvPr id="41" name="Freeform 180"/>
                  <p:cNvSpPr>
                    <a:spLocks/>
                  </p:cNvSpPr>
                  <p:nvPr/>
                </p:nvSpPr>
                <p:spPr bwMode="auto">
                  <a:xfrm>
                    <a:off x="3975" y="2712"/>
                    <a:ext cx="30" cy="15"/>
                  </a:xfrm>
                  <a:custGeom>
                    <a:avLst/>
                    <a:gdLst>
                      <a:gd name="T0" fmla="*/ 1 w 59"/>
                      <a:gd name="T1" fmla="*/ 0 h 29"/>
                      <a:gd name="T2" fmla="*/ 1 w 59"/>
                      <a:gd name="T3" fmla="*/ 1 h 29"/>
                      <a:gd name="T4" fmla="*/ 1 w 59"/>
                      <a:gd name="T5" fmla="*/ 1 h 29"/>
                      <a:gd name="T6" fmla="*/ 1 w 59"/>
                      <a:gd name="T7" fmla="*/ 1 h 29"/>
                      <a:gd name="T8" fmla="*/ 1 w 59"/>
                      <a:gd name="T9" fmla="*/ 1 h 29"/>
                      <a:gd name="T10" fmla="*/ 0 w 59"/>
                      <a:gd name="T11" fmla="*/ 1 h 29"/>
                      <a:gd name="T12" fmla="*/ 1 w 59"/>
                      <a:gd name="T13" fmla="*/ 0 h 29"/>
                      <a:gd name="T14" fmla="*/ 1 w 59"/>
                      <a:gd name="T15" fmla="*/ 0 h 29"/>
                      <a:gd name="T16" fmla="*/ 0 60000 65536"/>
                      <a:gd name="T17" fmla="*/ 0 60000 65536"/>
                      <a:gd name="T18" fmla="*/ 0 60000 65536"/>
                      <a:gd name="T19" fmla="*/ 0 60000 65536"/>
                      <a:gd name="T20" fmla="*/ 0 60000 65536"/>
                      <a:gd name="T21" fmla="*/ 0 60000 65536"/>
                      <a:gd name="T22" fmla="*/ 0 60000 65536"/>
                      <a:gd name="T23" fmla="*/ 0 60000 65536"/>
                      <a:gd name="T24" fmla="*/ 0 w 59"/>
                      <a:gd name="T25" fmla="*/ 0 h 29"/>
                      <a:gd name="T26" fmla="*/ 59 w 59"/>
                      <a:gd name="T27" fmla="*/ 29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 h="29">
                        <a:moveTo>
                          <a:pt x="59" y="0"/>
                        </a:moveTo>
                        <a:lnTo>
                          <a:pt x="56" y="15"/>
                        </a:lnTo>
                        <a:lnTo>
                          <a:pt x="47" y="28"/>
                        </a:lnTo>
                        <a:lnTo>
                          <a:pt x="22" y="29"/>
                        </a:lnTo>
                        <a:lnTo>
                          <a:pt x="7" y="10"/>
                        </a:lnTo>
                        <a:lnTo>
                          <a:pt x="0" y="10"/>
                        </a:lnTo>
                        <a:lnTo>
                          <a:pt x="4" y="0"/>
                        </a:lnTo>
                        <a:lnTo>
                          <a:pt x="59"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 name="Freeform 181"/>
                  <p:cNvSpPr>
                    <a:spLocks/>
                  </p:cNvSpPr>
                  <p:nvPr/>
                </p:nvSpPr>
                <p:spPr bwMode="auto">
                  <a:xfrm>
                    <a:off x="3969" y="2701"/>
                    <a:ext cx="41" cy="26"/>
                  </a:xfrm>
                  <a:custGeom>
                    <a:avLst/>
                    <a:gdLst>
                      <a:gd name="T0" fmla="*/ 1 w 82"/>
                      <a:gd name="T1" fmla="*/ 0 h 53"/>
                      <a:gd name="T2" fmla="*/ 1 w 82"/>
                      <a:gd name="T3" fmla="*/ 0 h 53"/>
                      <a:gd name="T4" fmla="*/ 1 w 82"/>
                      <a:gd name="T5" fmla="*/ 0 h 53"/>
                      <a:gd name="T6" fmla="*/ 1 w 82"/>
                      <a:gd name="T7" fmla="*/ 0 h 53"/>
                      <a:gd name="T8" fmla="*/ 0 w 82"/>
                      <a:gd name="T9" fmla="*/ 0 h 53"/>
                      <a:gd name="T10" fmla="*/ 1 w 82"/>
                      <a:gd name="T11" fmla="*/ 0 h 53"/>
                      <a:gd name="T12" fmla="*/ 1 w 82"/>
                      <a:gd name="T13" fmla="*/ 0 h 53"/>
                      <a:gd name="T14" fmla="*/ 1 w 82"/>
                      <a:gd name="T15" fmla="*/ 0 h 53"/>
                      <a:gd name="T16" fmla="*/ 1 w 82"/>
                      <a:gd name="T17" fmla="*/ 0 h 53"/>
                      <a:gd name="T18" fmla="*/ 1 w 82"/>
                      <a:gd name="T19" fmla="*/ 0 h 53"/>
                      <a:gd name="T20" fmla="*/ 1 w 82"/>
                      <a:gd name="T21" fmla="*/ 0 h 53"/>
                      <a:gd name="T22" fmla="*/ 1 w 82"/>
                      <a:gd name="T23" fmla="*/ 0 h 53"/>
                      <a:gd name="T24" fmla="*/ 1 w 82"/>
                      <a:gd name="T25" fmla="*/ 0 h 53"/>
                      <a:gd name="T26" fmla="*/ 1 w 82"/>
                      <a:gd name="T27" fmla="*/ 0 h 53"/>
                      <a:gd name="T28" fmla="*/ 1 w 82"/>
                      <a:gd name="T29" fmla="*/ 0 h 53"/>
                      <a:gd name="T30" fmla="*/ 1 w 82"/>
                      <a:gd name="T31" fmla="*/ 0 h 53"/>
                      <a:gd name="T32" fmla="*/ 1 w 82"/>
                      <a:gd name="T33" fmla="*/ 0 h 53"/>
                      <a:gd name="T34" fmla="*/ 1 w 82"/>
                      <a:gd name="T35" fmla="*/ 0 h 53"/>
                      <a:gd name="T36" fmla="*/ 1 w 82"/>
                      <a:gd name="T37" fmla="*/ 0 h 53"/>
                      <a:gd name="T38" fmla="*/ 1 w 82"/>
                      <a:gd name="T39" fmla="*/ 0 h 53"/>
                      <a:gd name="T40" fmla="*/ 1 w 82"/>
                      <a:gd name="T41" fmla="*/ 0 h 53"/>
                      <a:gd name="T42" fmla="*/ 1 w 82"/>
                      <a:gd name="T43" fmla="*/ 0 h 5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2"/>
                      <a:gd name="T67" fmla="*/ 0 h 53"/>
                      <a:gd name="T68" fmla="*/ 82 w 82"/>
                      <a:gd name="T69" fmla="*/ 53 h 5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2" h="53">
                        <a:moveTo>
                          <a:pt x="55" y="0"/>
                        </a:moveTo>
                        <a:lnTo>
                          <a:pt x="33" y="2"/>
                        </a:lnTo>
                        <a:lnTo>
                          <a:pt x="21" y="5"/>
                        </a:lnTo>
                        <a:lnTo>
                          <a:pt x="9" y="10"/>
                        </a:lnTo>
                        <a:lnTo>
                          <a:pt x="0" y="22"/>
                        </a:lnTo>
                        <a:lnTo>
                          <a:pt x="4" y="46"/>
                        </a:lnTo>
                        <a:lnTo>
                          <a:pt x="17" y="45"/>
                        </a:lnTo>
                        <a:lnTo>
                          <a:pt x="26" y="30"/>
                        </a:lnTo>
                        <a:lnTo>
                          <a:pt x="34" y="29"/>
                        </a:lnTo>
                        <a:lnTo>
                          <a:pt x="30" y="38"/>
                        </a:lnTo>
                        <a:lnTo>
                          <a:pt x="34" y="51"/>
                        </a:lnTo>
                        <a:lnTo>
                          <a:pt x="44" y="53"/>
                        </a:lnTo>
                        <a:lnTo>
                          <a:pt x="54" y="53"/>
                        </a:lnTo>
                        <a:lnTo>
                          <a:pt x="62" y="45"/>
                        </a:lnTo>
                        <a:lnTo>
                          <a:pt x="64" y="35"/>
                        </a:lnTo>
                        <a:lnTo>
                          <a:pt x="69" y="34"/>
                        </a:lnTo>
                        <a:lnTo>
                          <a:pt x="82" y="27"/>
                        </a:lnTo>
                        <a:lnTo>
                          <a:pt x="72" y="24"/>
                        </a:lnTo>
                        <a:lnTo>
                          <a:pt x="65" y="21"/>
                        </a:lnTo>
                        <a:lnTo>
                          <a:pt x="48" y="21"/>
                        </a:lnTo>
                        <a:lnTo>
                          <a:pt x="43" y="22"/>
                        </a:lnTo>
                        <a:lnTo>
                          <a:pt x="55" y="0"/>
                        </a:lnTo>
                        <a:close/>
                      </a:path>
                    </a:pathLst>
                  </a:custGeom>
                  <a:solidFill>
                    <a:srgbClr val="5F3F1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3" name="Oval 182"/>
                  <p:cNvSpPr>
                    <a:spLocks noChangeArrowheads="1"/>
                  </p:cNvSpPr>
                  <p:nvPr/>
                </p:nvSpPr>
                <p:spPr bwMode="auto">
                  <a:xfrm>
                    <a:off x="3988" y="2713"/>
                    <a:ext cx="12" cy="16"/>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44" name="Oval 183"/>
                  <p:cNvSpPr>
                    <a:spLocks noChangeArrowheads="1"/>
                  </p:cNvSpPr>
                  <p:nvPr/>
                </p:nvSpPr>
                <p:spPr bwMode="auto">
                  <a:xfrm>
                    <a:off x="3995" y="2714"/>
                    <a:ext cx="7" cy="8"/>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endParaRPr lang="en-US" altLang="en-US"/>
                  </a:p>
                </p:txBody>
              </p:sp>
            </p:grpSp>
          </p:grpSp>
        </p:grpSp>
        <p:grpSp>
          <p:nvGrpSpPr>
            <p:cNvPr id="9" name="Group 184"/>
            <p:cNvGrpSpPr>
              <a:grpSpLocks/>
            </p:cNvGrpSpPr>
            <p:nvPr/>
          </p:nvGrpSpPr>
          <p:grpSpPr bwMode="auto">
            <a:xfrm>
              <a:off x="4219" y="3360"/>
              <a:ext cx="426" cy="234"/>
              <a:chOff x="4219" y="3360"/>
              <a:chExt cx="426" cy="234"/>
            </a:xfrm>
          </p:grpSpPr>
          <p:sp>
            <p:nvSpPr>
              <p:cNvPr id="10" name="Freeform 185"/>
              <p:cNvSpPr>
                <a:spLocks/>
              </p:cNvSpPr>
              <p:nvPr/>
            </p:nvSpPr>
            <p:spPr bwMode="auto">
              <a:xfrm>
                <a:off x="4397" y="3360"/>
                <a:ext cx="248" cy="194"/>
              </a:xfrm>
              <a:custGeom>
                <a:avLst/>
                <a:gdLst>
                  <a:gd name="T0" fmla="*/ 0 w 497"/>
                  <a:gd name="T1" fmla="*/ 0 h 388"/>
                  <a:gd name="T2" fmla="*/ 0 w 497"/>
                  <a:gd name="T3" fmla="*/ 1 h 388"/>
                  <a:gd name="T4" fmla="*/ 0 w 497"/>
                  <a:gd name="T5" fmla="*/ 1 h 388"/>
                  <a:gd name="T6" fmla="*/ 0 w 497"/>
                  <a:gd name="T7" fmla="*/ 1 h 388"/>
                  <a:gd name="T8" fmla="*/ 0 w 497"/>
                  <a:gd name="T9" fmla="*/ 1 h 388"/>
                  <a:gd name="T10" fmla="*/ 0 w 497"/>
                  <a:gd name="T11" fmla="*/ 1 h 388"/>
                  <a:gd name="T12" fmla="*/ 0 w 497"/>
                  <a:gd name="T13" fmla="*/ 1 h 388"/>
                  <a:gd name="T14" fmla="*/ 0 w 497"/>
                  <a:gd name="T15" fmla="*/ 1 h 388"/>
                  <a:gd name="T16" fmla="*/ 0 w 497"/>
                  <a:gd name="T17" fmla="*/ 1 h 388"/>
                  <a:gd name="T18" fmla="*/ 0 w 497"/>
                  <a:gd name="T19" fmla="*/ 1 h 388"/>
                  <a:gd name="T20" fmla="*/ 0 w 497"/>
                  <a:gd name="T21" fmla="*/ 1 h 388"/>
                  <a:gd name="T22" fmla="*/ 0 w 497"/>
                  <a:gd name="T23" fmla="*/ 1 h 388"/>
                  <a:gd name="T24" fmla="*/ 0 w 497"/>
                  <a:gd name="T25" fmla="*/ 1 h 388"/>
                  <a:gd name="T26" fmla="*/ 0 w 497"/>
                  <a:gd name="T27" fmla="*/ 1 h 388"/>
                  <a:gd name="T28" fmla="*/ 0 w 497"/>
                  <a:gd name="T29" fmla="*/ 1 h 388"/>
                  <a:gd name="T30" fmla="*/ 0 w 497"/>
                  <a:gd name="T31" fmla="*/ 0 h 38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97"/>
                  <a:gd name="T49" fmla="*/ 0 h 388"/>
                  <a:gd name="T50" fmla="*/ 497 w 497"/>
                  <a:gd name="T51" fmla="*/ 388 h 38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97" h="388">
                    <a:moveTo>
                      <a:pt x="420" y="0"/>
                    </a:moveTo>
                    <a:lnTo>
                      <a:pt x="175" y="130"/>
                    </a:lnTo>
                    <a:lnTo>
                      <a:pt x="133" y="151"/>
                    </a:lnTo>
                    <a:lnTo>
                      <a:pt x="61" y="165"/>
                    </a:lnTo>
                    <a:lnTo>
                      <a:pt x="30" y="169"/>
                    </a:lnTo>
                    <a:lnTo>
                      <a:pt x="0" y="202"/>
                    </a:lnTo>
                    <a:lnTo>
                      <a:pt x="0" y="388"/>
                    </a:lnTo>
                    <a:lnTo>
                      <a:pt x="40" y="379"/>
                    </a:lnTo>
                    <a:lnTo>
                      <a:pt x="65" y="379"/>
                    </a:lnTo>
                    <a:lnTo>
                      <a:pt x="134" y="321"/>
                    </a:lnTo>
                    <a:lnTo>
                      <a:pt x="181" y="241"/>
                    </a:lnTo>
                    <a:lnTo>
                      <a:pt x="279" y="223"/>
                    </a:lnTo>
                    <a:lnTo>
                      <a:pt x="497" y="165"/>
                    </a:lnTo>
                    <a:lnTo>
                      <a:pt x="487" y="85"/>
                    </a:lnTo>
                    <a:lnTo>
                      <a:pt x="453" y="24"/>
                    </a:lnTo>
                    <a:lnTo>
                      <a:pt x="420" y="0"/>
                    </a:lnTo>
                    <a:close/>
                  </a:path>
                </a:pathLst>
              </a:custGeom>
              <a:solidFill>
                <a:srgbClr val="FF9FB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11" name="Group 186"/>
              <p:cNvGrpSpPr>
                <a:grpSpLocks/>
              </p:cNvGrpSpPr>
              <p:nvPr/>
            </p:nvGrpSpPr>
            <p:grpSpPr bwMode="auto">
              <a:xfrm>
                <a:off x="4219" y="3414"/>
                <a:ext cx="290" cy="180"/>
                <a:chOff x="4219" y="3414"/>
                <a:chExt cx="290" cy="180"/>
              </a:xfrm>
            </p:grpSpPr>
            <p:grpSp>
              <p:nvGrpSpPr>
                <p:cNvPr id="19" name="Group 187"/>
                <p:cNvGrpSpPr>
                  <a:grpSpLocks/>
                </p:cNvGrpSpPr>
                <p:nvPr/>
              </p:nvGrpSpPr>
              <p:grpSpPr bwMode="auto">
                <a:xfrm>
                  <a:off x="4219" y="3414"/>
                  <a:ext cx="290" cy="180"/>
                  <a:chOff x="4219" y="3414"/>
                  <a:chExt cx="290" cy="180"/>
                </a:xfrm>
              </p:grpSpPr>
              <p:sp>
                <p:nvSpPr>
                  <p:cNvPr id="24" name="Freeform 188"/>
                  <p:cNvSpPr>
                    <a:spLocks/>
                  </p:cNvSpPr>
                  <p:nvPr/>
                </p:nvSpPr>
                <p:spPr bwMode="auto">
                  <a:xfrm>
                    <a:off x="4270" y="3414"/>
                    <a:ext cx="239" cy="180"/>
                  </a:xfrm>
                  <a:custGeom>
                    <a:avLst/>
                    <a:gdLst>
                      <a:gd name="T0" fmla="*/ 1 w 478"/>
                      <a:gd name="T1" fmla="*/ 1 h 360"/>
                      <a:gd name="T2" fmla="*/ 1 w 478"/>
                      <a:gd name="T3" fmla="*/ 1 h 360"/>
                      <a:gd name="T4" fmla="*/ 1 w 478"/>
                      <a:gd name="T5" fmla="*/ 0 h 360"/>
                      <a:gd name="T6" fmla="*/ 1 w 478"/>
                      <a:gd name="T7" fmla="*/ 1 h 360"/>
                      <a:gd name="T8" fmla="*/ 1 w 478"/>
                      <a:gd name="T9" fmla="*/ 1 h 360"/>
                      <a:gd name="T10" fmla="*/ 1 w 478"/>
                      <a:gd name="T11" fmla="*/ 1 h 360"/>
                      <a:gd name="T12" fmla="*/ 1 w 478"/>
                      <a:gd name="T13" fmla="*/ 1 h 360"/>
                      <a:gd name="T14" fmla="*/ 1 w 478"/>
                      <a:gd name="T15" fmla="*/ 1 h 360"/>
                      <a:gd name="T16" fmla="*/ 1 w 478"/>
                      <a:gd name="T17" fmla="*/ 1 h 360"/>
                      <a:gd name="T18" fmla="*/ 1 w 478"/>
                      <a:gd name="T19" fmla="*/ 1 h 360"/>
                      <a:gd name="T20" fmla="*/ 1 w 478"/>
                      <a:gd name="T21" fmla="*/ 1 h 360"/>
                      <a:gd name="T22" fmla="*/ 1 w 478"/>
                      <a:gd name="T23" fmla="*/ 1 h 360"/>
                      <a:gd name="T24" fmla="*/ 1 w 478"/>
                      <a:gd name="T25" fmla="*/ 1 h 360"/>
                      <a:gd name="T26" fmla="*/ 1 w 478"/>
                      <a:gd name="T27" fmla="*/ 1 h 360"/>
                      <a:gd name="T28" fmla="*/ 1 w 478"/>
                      <a:gd name="T29" fmla="*/ 1 h 360"/>
                      <a:gd name="T30" fmla="*/ 1 w 478"/>
                      <a:gd name="T31" fmla="*/ 1 h 360"/>
                      <a:gd name="T32" fmla="*/ 1 w 478"/>
                      <a:gd name="T33" fmla="*/ 1 h 360"/>
                      <a:gd name="T34" fmla="*/ 1 w 478"/>
                      <a:gd name="T35" fmla="*/ 1 h 360"/>
                      <a:gd name="T36" fmla="*/ 1 w 478"/>
                      <a:gd name="T37" fmla="*/ 1 h 360"/>
                      <a:gd name="T38" fmla="*/ 1 w 478"/>
                      <a:gd name="T39" fmla="*/ 1 h 360"/>
                      <a:gd name="T40" fmla="*/ 1 w 478"/>
                      <a:gd name="T41" fmla="*/ 1 h 360"/>
                      <a:gd name="T42" fmla="*/ 1 w 478"/>
                      <a:gd name="T43" fmla="*/ 1 h 360"/>
                      <a:gd name="T44" fmla="*/ 1 w 478"/>
                      <a:gd name="T45" fmla="*/ 1 h 360"/>
                      <a:gd name="T46" fmla="*/ 1 w 478"/>
                      <a:gd name="T47" fmla="*/ 1 h 360"/>
                      <a:gd name="T48" fmla="*/ 1 w 478"/>
                      <a:gd name="T49" fmla="*/ 1 h 360"/>
                      <a:gd name="T50" fmla="*/ 1 w 478"/>
                      <a:gd name="T51" fmla="*/ 1 h 360"/>
                      <a:gd name="T52" fmla="*/ 1 w 478"/>
                      <a:gd name="T53" fmla="*/ 1 h 360"/>
                      <a:gd name="T54" fmla="*/ 1 w 478"/>
                      <a:gd name="T55" fmla="*/ 1 h 360"/>
                      <a:gd name="T56" fmla="*/ 1 w 478"/>
                      <a:gd name="T57" fmla="*/ 1 h 360"/>
                      <a:gd name="T58" fmla="*/ 1 w 478"/>
                      <a:gd name="T59" fmla="*/ 1 h 360"/>
                      <a:gd name="T60" fmla="*/ 1 w 478"/>
                      <a:gd name="T61" fmla="*/ 1 h 360"/>
                      <a:gd name="T62" fmla="*/ 1 w 478"/>
                      <a:gd name="T63" fmla="*/ 1 h 360"/>
                      <a:gd name="T64" fmla="*/ 1 w 478"/>
                      <a:gd name="T65" fmla="*/ 1 h 360"/>
                      <a:gd name="T66" fmla="*/ 1 w 478"/>
                      <a:gd name="T67" fmla="*/ 1 h 360"/>
                      <a:gd name="T68" fmla="*/ 1 w 478"/>
                      <a:gd name="T69" fmla="*/ 1 h 360"/>
                      <a:gd name="T70" fmla="*/ 0 w 478"/>
                      <a:gd name="T71" fmla="*/ 1 h 360"/>
                      <a:gd name="T72" fmla="*/ 1 w 478"/>
                      <a:gd name="T73" fmla="*/ 1 h 3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78"/>
                      <a:gd name="T112" fmla="*/ 0 h 360"/>
                      <a:gd name="T113" fmla="*/ 478 w 478"/>
                      <a:gd name="T114" fmla="*/ 360 h 36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78" h="360">
                        <a:moveTo>
                          <a:pt x="30" y="82"/>
                        </a:moveTo>
                        <a:lnTo>
                          <a:pt x="114" y="82"/>
                        </a:lnTo>
                        <a:lnTo>
                          <a:pt x="262" y="0"/>
                        </a:lnTo>
                        <a:lnTo>
                          <a:pt x="296" y="10"/>
                        </a:lnTo>
                        <a:lnTo>
                          <a:pt x="352" y="52"/>
                        </a:lnTo>
                        <a:lnTo>
                          <a:pt x="404" y="108"/>
                        </a:lnTo>
                        <a:lnTo>
                          <a:pt x="456" y="169"/>
                        </a:lnTo>
                        <a:lnTo>
                          <a:pt x="478" y="217"/>
                        </a:lnTo>
                        <a:lnTo>
                          <a:pt x="473" y="236"/>
                        </a:lnTo>
                        <a:lnTo>
                          <a:pt x="459" y="247"/>
                        </a:lnTo>
                        <a:lnTo>
                          <a:pt x="439" y="242"/>
                        </a:lnTo>
                        <a:lnTo>
                          <a:pt x="418" y="228"/>
                        </a:lnTo>
                        <a:lnTo>
                          <a:pt x="448" y="267"/>
                        </a:lnTo>
                        <a:lnTo>
                          <a:pt x="444" y="297"/>
                        </a:lnTo>
                        <a:lnTo>
                          <a:pt x="422" y="310"/>
                        </a:lnTo>
                        <a:lnTo>
                          <a:pt x="391" y="302"/>
                        </a:lnTo>
                        <a:lnTo>
                          <a:pt x="366" y="286"/>
                        </a:lnTo>
                        <a:lnTo>
                          <a:pt x="345" y="273"/>
                        </a:lnTo>
                        <a:lnTo>
                          <a:pt x="366" y="305"/>
                        </a:lnTo>
                        <a:lnTo>
                          <a:pt x="367" y="331"/>
                        </a:lnTo>
                        <a:lnTo>
                          <a:pt x="353" y="345"/>
                        </a:lnTo>
                        <a:lnTo>
                          <a:pt x="335" y="348"/>
                        </a:lnTo>
                        <a:lnTo>
                          <a:pt x="319" y="340"/>
                        </a:lnTo>
                        <a:lnTo>
                          <a:pt x="305" y="329"/>
                        </a:lnTo>
                        <a:lnTo>
                          <a:pt x="301" y="348"/>
                        </a:lnTo>
                        <a:lnTo>
                          <a:pt x="285" y="360"/>
                        </a:lnTo>
                        <a:lnTo>
                          <a:pt x="262" y="358"/>
                        </a:lnTo>
                        <a:lnTo>
                          <a:pt x="241" y="344"/>
                        </a:lnTo>
                        <a:lnTo>
                          <a:pt x="226" y="336"/>
                        </a:lnTo>
                        <a:lnTo>
                          <a:pt x="199" y="336"/>
                        </a:lnTo>
                        <a:lnTo>
                          <a:pt x="173" y="329"/>
                        </a:lnTo>
                        <a:lnTo>
                          <a:pt x="133" y="319"/>
                        </a:lnTo>
                        <a:lnTo>
                          <a:pt x="94" y="307"/>
                        </a:lnTo>
                        <a:lnTo>
                          <a:pt x="71" y="302"/>
                        </a:lnTo>
                        <a:lnTo>
                          <a:pt x="34" y="297"/>
                        </a:lnTo>
                        <a:lnTo>
                          <a:pt x="0" y="292"/>
                        </a:lnTo>
                        <a:lnTo>
                          <a:pt x="30" y="82"/>
                        </a:lnTo>
                        <a:close/>
                      </a:path>
                    </a:pathLst>
                  </a:custGeom>
                  <a:solidFill>
                    <a:srgbClr val="FF9F9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25" name="Group 189"/>
                  <p:cNvGrpSpPr>
                    <a:grpSpLocks/>
                  </p:cNvGrpSpPr>
                  <p:nvPr/>
                </p:nvGrpSpPr>
                <p:grpSpPr bwMode="auto">
                  <a:xfrm>
                    <a:off x="4219" y="3448"/>
                    <a:ext cx="77" cy="143"/>
                    <a:chOff x="4219" y="3448"/>
                    <a:chExt cx="77" cy="143"/>
                  </a:xfrm>
                </p:grpSpPr>
                <p:sp>
                  <p:nvSpPr>
                    <p:cNvPr id="26" name="Freeform 190"/>
                    <p:cNvSpPr>
                      <a:spLocks/>
                    </p:cNvSpPr>
                    <p:nvPr/>
                  </p:nvSpPr>
                  <p:spPr bwMode="auto">
                    <a:xfrm>
                      <a:off x="4229" y="3451"/>
                      <a:ext cx="67" cy="132"/>
                    </a:xfrm>
                    <a:custGeom>
                      <a:avLst/>
                      <a:gdLst>
                        <a:gd name="T0" fmla="*/ 0 w 135"/>
                        <a:gd name="T1" fmla="*/ 0 h 263"/>
                        <a:gd name="T2" fmla="*/ 0 w 135"/>
                        <a:gd name="T3" fmla="*/ 1 h 263"/>
                        <a:gd name="T4" fmla="*/ 0 w 135"/>
                        <a:gd name="T5" fmla="*/ 1 h 263"/>
                        <a:gd name="T6" fmla="*/ 0 w 135"/>
                        <a:gd name="T7" fmla="*/ 1 h 263"/>
                        <a:gd name="T8" fmla="*/ 0 w 135"/>
                        <a:gd name="T9" fmla="*/ 0 h 263"/>
                        <a:gd name="T10" fmla="*/ 0 60000 65536"/>
                        <a:gd name="T11" fmla="*/ 0 60000 65536"/>
                        <a:gd name="T12" fmla="*/ 0 60000 65536"/>
                        <a:gd name="T13" fmla="*/ 0 60000 65536"/>
                        <a:gd name="T14" fmla="*/ 0 60000 65536"/>
                        <a:gd name="T15" fmla="*/ 0 w 135"/>
                        <a:gd name="T16" fmla="*/ 0 h 263"/>
                        <a:gd name="T17" fmla="*/ 135 w 135"/>
                        <a:gd name="T18" fmla="*/ 263 h 263"/>
                      </a:gdLst>
                      <a:ahLst/>
                      <a:cxnLst>
                        <a:cxn ang="T10">
                          <a:pos x="T0" y="T1"/>
                        </a:cxn>
                        <a:cxn ang="T11">
                          <a:pos x="T2" y="T3"/>
                        </a:cxn>
                        <a:cxn ang="T12">
                          <a:pos x="T4" y="T5"/>
                        </a:cxn>
                        <a:cxn ang="T13">
                          <a:pos x="T6" y="T7"/>
                        </a:cxn>
                        <a:cxn ang="T14">
                          <a:pos x="T8" y="T9"/>
                        </a:cxn>
                      </a:cxnLst>
                      <a:rect l="T15" t="T16" r="T17" b="T18"/>
                      <a:pathLst>
                        <a:path w="135" h="263">
                          <a:moveTo>
                            <a:pt x="40" y="0"/>
                          </a:moveTo>
                          <a:lnTo>
                            <a:pt x="135" y="13"/>
                          </a:lnTo>
                          <a:lnTo>
                            <a:pt x="116" y="228"/>
                          </a:lnTo>
                          <a:lnTo>
                            <a:pt x="0" y="263"/>
                          </a:lnTo>
                          <a:lnTo>
                            <a:pt x="40" y="0"/>
                          </a:lnTo>
                          <a:close/>
                        </a:path>
                      </a:pathLst>
                    </a:custGeom>
                    <a:solidFill>
                      <a:srgbClr val="7F7F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7" name="Freeform 191"/>
                    <p:cNvSpPr>
                      <a:spLocks/>
                    </p:cNvSpPr>
                    <p:nvPr/>
                  </p:nvSpPr>
                  <p:spPr bwMode="auto">
                    <a:xfrm>
                      <a:off x="4219" y="3448"/>
                      <a:ext cx="73" cy="143"/>
                    </a:xfrm>
                    <a:custGeom>
                      <a:avLst/>
                      <a:gdLst>
                        <a:gd name="T0" fmla="*/ 1 w 146"/>
                        <a:gd name="T1" fmla="*/ 0 h 287"/>
                        <a:gd name="T2" fmla="*/ 1 w 146"/>
                        <a:gd name="T3" fmla="*/ 0 h 287"/>
                        <a:gd name="T4" fmla="*/ 1 w 146"/>
                        <a:gd name="T5" fmla="*/ 0 h 287"/>
                        <a:gd name="T6" fmla="*/ 0 w 146"/>
                        <a:gd name="T7" fmla="*/ 0 h 287"/>
                        <a:gd name="T8" fmla="*/ 1 w 146"/>
                        <a:gd name="T9" fmla="*/ 0 h 287"/>
                        <a:gd name="T10" fmla="*/ 0 60000 65536"/>
                        <a:gd name="T11" fmla="*/ 0 60000 65536"/>
                        <a:gd name="T12" fmla="*/ 0 60000 65536"/>
                        <a:gd name="T13" fmla="*/ 0 60000 65536"/>
                        <a:gd name="T14" fmla="*/ 0 60000 65536"/>
                        <a:gd name="T15" fmla="*/ 0 w 146"/>
                        <a:gd name="T16" fmla="*/ 0 h 287"/>
                        <a:gd name="T17" fmla="*/ 146 w 146"/>
                        <a:gd name="T18" fmla="*/ 287 h 287"/>
                      </a:gdLst>
                      <a:ahLst/>
                      <a:cxnLst>
                        <a:cxn ang="T10">
                          <a:pos x="T0" y="T1"/>
                        </a:cxn>
                        <a:cxn ang="T11">
                          <a:pos x="T2" y="T3"/>
                        </a:cxn>
                        <a:cxn ang="T12">
                          <a:pos x="T4" y="T5"/>
                        </a:cxn>
                        <a:cxn ang="T13">
                          <a:pos x="T6" y="T7"/>
                        </a:cxn>
                        <a:cxn ang="T14">
                          <a:pos x="T8" y="T9"/>
                        </a:cxn>
                      </a:cxnLst>
                      <a:rect l="T15" t="T16" r="T17" b="T18"/>
                      <a:pathLst>
                        <a:path w="146" h="287">
                          <a:moveTo>
                            <a:pt x="51" y="0"/>
                          </a:moveTo>
                          <a:lnTo>
                            <a:pt x="146" y="12"/>
                          </a:lnTo>
                          <a:lnTo>
                            <a:pt x="122" y="287"/>
                          </a:lnTo>
                          <a:lnTo>
                            <a:pt x="0" y="276"/>
                          </a:lnTo>
                          <a:lnTo>
                            <a:pt x="51"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nvGrpSpPr>
                <p:cNvPr id="20" name="Group 192"/>
                <p:cNvGrpSpPr>
                  <a:grpSpLocks/>
                </p:cNvGrpSpPr>
                <p:nvPr/>
              </p:nvGrpSpPr>
              <p:grpSpPr bwMode="auto">
                <a:xfrm>
                  <a:off x="4393" y="3492"/>
                  <a:ext cx="85" cy="86"/>
                  <a:chOff x="4393" y="3492"/>
                  <a:chExt cx="85" cy="86"/>
                </a:xfrm>
              </p:grpSpPr>
              <p:sp>
                <p:nvSpPr>
                  <p:cNvPr id="21" name="Freeform 193"/>
                  <p:cNvSpPr>
                    <a:spLocks/>
                  </p:cNvSpPr>
                  <p:nvPr/>
                </p:nvSpPr>
                <p:spPr bwMode="auto">
                  <a:xfrm>
                    <a:off x="4448" y="3492"/>
                    <a:ext cx="30" cy="35"/>
                  </a:xfrm>
                  <a:custGeom>
                    <a:avLst/>
                    <a:gdLst>
                      <a:gd name="T0" fmla="*/ 0 w 61"/>
                      <a:gd name="T1" fmla="*/ 1 h 70"/>
                      <a:gd name="T2" fmla="*/ 0 w 61"/>
                      <a:gd name="T3" fmla="*/ 0 h 70"/>
                      <a:gd name="T4" fmla="*/ 0 w 61"/>
                      <a:gd name="T5" fmla="*/ 1 h 70"/>
                      <a:gd name="T6" fmla="*/ 0 w 61"/>
                      <a:gd name="T7" fmla="*/ 1 h 70"/>
                      <a:gd name="T8" fmla="*/ 0 60000 65536"/>
                      <a:gd name="T9" fmla="*/ 0 60000 65536"/>
                      <a:gd name="T10" fmla="*/ 0 60000 65536"/>
                      <a:gd name="T11" fmla="*/ 0 60000 65536"/>
                      <a:gd name="T12" fmla="*/ 0 w 61"/>
                      <a:gd name="T13" fmla="*/ 0 h 70"/>
                      <a:gd name="T14" fmla="*/ 61 w 61"/>
                      <a:gd name="T15" fmla="*/ 70 h 70"/>
                    </a:gdLst>
                    <a:ahLst/>
                    <a:cxnLst>
                      <a:cxn ang="T8">
                        <a:pos x="T0" y="T1"/>
                      </a:cxn>
                      <a:cxn ang="T9">
                        <a:pos x="T2" y="T3"/>
                      </a:cxn>
                      <a:cxn ang="T10">
                        <a:pos x="T4" y="T5"/>
                      </a:cxn>
                      <a:cxn ang="T11">
                        <a:pos x="T6" y="T7"/>
                      </a:cxn>
                    </a:cxnLst>
                    <a:rect l="T12" t="T13" r="T14" b="T15"/>
                    <a:pathLst>
                      <a:path w="61" h="70">
                        <a:moveTo>
                          <a:pt x="61" y="70"/>
                        </a:moveTo>
                        <a:lnTo>
                          <a:pt x="0" y="0"/>
                        </a:lnTo>
                        <a:lnTo>
                          <a:pt x="48" y="70"/>
                        </a:lnTo>
                        <a:lnTo>
                          <a:pt x="61" y="70"/>
                        </a:lnTo>
                        <a:close/>
                      </a:path>
                    </a:pathLst>
                  </a:custGeom>
                  <a:solidFill>
                    <a:srgbClr val="BF7F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 name="Freeform 194"/>
                  <p:cNvSpPr>
                    <a:spLocks/>
                  </p:cNvSpPr>
                  <p:nvPr/>
                </p:nvSpPr>
                <p:spPr bwMode="auto">
                  <a:xfrm>
                    <a:off x="4410" y="3516"/>
                    <a:ext cx="41" cy="38"/>
                  </a:xfrm>
                  <a:custGeom>
                    <a:avLst/>
                    <a:gdLst>
                      <a:gd name="T0" fmla="*/ 0 w 82"/>
                      <a:gd name="T1" fmla="*/ 0 h 75"/>
                      <a:gd name="T2" fmla="*/ 1 w 82"/>
                      <a:gd name="T3" fmla="*/ 1 h 75"/>
                      <a:gd name="T4" fmla="*/ 1 w 82"/>
                      <a:gd name="T5" fmla="*/ 1 h 75"/>
                      <a:gd name="T6" fmla="*/ 1 w 82"/>
                      <a:gd name="T7" fmla="*/ 1 h 75"/>
                      <a:gd name="T8" fmla="*/ 1 w 82"/>
                      <a:gd name="T9" fmla="*/ 1 h 75"/>
                      <a:gd name="T10" fmla="*/ 0 w 82"/>
                      <a:gd name="T11" fmla="*/ 0 h 75"/>
                      <a:gd name="T12" fmla="*/ 0 60000 65536"/>
                      <a:gd name="T13" fmla="*/ 0 60000 65536"/>
                      <a:gd name="T14" fmla="*/ 0 60000 65536"/>
                      <a:gd name="T15" fmla="*/ 0 60000 65536"/>
                      <a:gd name="T16" fmla="*/ 0 60000 65536"/>
                      <a:gd name="T17" fmla="*/ 0 60000 65536"/>
                      <a:gd name="T18" fmla="*/ 0 w 82"/>
                      <a:gd name="T19" fmla="*/ 0 h 75"/>
                      <a:gd name="T20" fmla="*/ 82 w 82"/>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82" h="75">
                        <a:moveTo>
                          <a:pt x="0" y="0"/>
                        </a:moveTo>
                        <a:lnTo>
                          <a:pt x="47" y="42"/>
                        </a:lnTo>
                        <a:lnTo>
                          <a:pt x="82" y="71"/>
                        </a:lnTo>
                        <a:lnTo>
                          <a:pt x="70" y="75"/>
                        </a:lnTo>
                        <a:lnTo>
                          <a:pt x="36" y="45"/>
                        </a:lnTo>
                        <a:lnTo>
                          <a:pt x="0" y="0"/>
                        </a:lnTo>
                        <a:close/>
                      </a:path>
                    </a:pathLst>
                  </a:custGeom>
                  <a:solidFill>
                    <a:srgbClr val="BF7F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3" name="Freeform 195"/>
                  <p:cNvSpPr>
                    <a:spLocks/>
                  </p:cNvSpPr>
                  <p:nvPr/>
                </p:nvSpPr>
                <p:spPr bwMode="auto">
                  <a:xfrm>
                    <a:off x="4393" y="3559"/>
                    <a:ext cx="28" cy="19"/>
                  </a:xfrm>
                  <a:custGeom>
                    <a:avLst/>
                    <a:gdLst>
                      <a:gd name="T0" fmla="*/ 0 w 57"/>
                      <a:gd name="T1" fmla="*/ 1 h 37"/>
                      <a:gd name="T2" fmla="*/ 0 w 57"/>
                      <a:gd name="T3" fmla="*/ 1 h 37"/>
                      <a:gd name="T4" fmla="*/ 0 w 57"/>
                      <a:gd name="T5" fmla="*/ 0 h 37"/>
                      <a:gd name="T6" fmla="*/ 0 w 57"/>
                      <a:gd name="T7" fmla="*/ 1 h 37"/>
                      <a:gd name="T8" fmla="*/ 0 60000 65536"/>
                      <a:gd name="T9" fmla="*/ 0 60000 65536"/>
                      <a:gd name="T10" fmla="*/ 0 60000 65536"/>
                      <a:gd name="T11" fmla="*/ 0 60000 65536"/>
                      <a:gd name="T12" fmla="*/ 0 w 57"/>
                      <a:gd name="T13" fmla="*/ 0 h 37"/>
                      <a:gd name="T14" fmla="*/ 57 w 57"/>
                      <a:gd name="T15" fmla="*/ 37 h 37"/>
                    </a:gdLst>
                    <a:ahLst/>
                    <a:cxnLst>
                      <a:cxn ang="T8">
                        <a:pos x="T0" y="T1"/>
                      </a:cxn>
                      <a:cxn ang="T9">
                        <a:pos x="T2" y="T3"/>
                      </a:cxn>
                      <a:cxn ang="T10">
                        <a:pos x="T4" y="T5"/>
                      </a:cxn>
                      <a:cxn ang="T11">
                        <a:pos x="T6" y="T7"/>
                      </a:cxn>
                    </a:cxnLst>
                    <a:rect l="T12" t="T13" r="T14" b="T15"/>
                    <a:pathLst>
                      <a:path w="57" h="37">
                        <a:moveTo>
                          <a:pt x="57" y="37"/>
                        </a:moveTo>
                        <a:lnTo>
                          <a:pt x="0" y="1"/>
                        </a:lnTo>
                        <a:lnTo>
                          <a:pt x="13" y="0"/>
                        </a:lnTo>
                        <a:lnTo>
                          <a:pt x="57" y="37"/>
                        </a:lnTo>
                        <a:close/>
                      </a:path>
                    </a:pathLst>
                  </a:custGeom>
                  <a:solidFill>
                    <a:srgbClr val="BF7F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nvGrpSpPr>
              <p:cNvPr id="12" name="Group 196"/>
              <p:cNvGrpSpPr>
                <a:grpSpLocks/>
              </p:cNvGrpSpPr>
              <p:nvPr/>
            </p:nvGrpSpPr>
            <p:grpSpPr bwMode="auto">
              <a:xfrm>
                <a:off x="4344" y="3366"/>
                <a:ext cx="173" cy="160"/>
                <a:chOff x="4344" y="3366"/>
                <a:chExt cx="173" cy="160"/>
              </a:xfrm>
            </p:grpSpPr>
            <p:grpSp>
              <p:nvGrpSpPr>
                <p:cNvPr id="13" name="Group 197"/>
                <p:cNvGrpSpPr>
                  <a:grpSpLocks/>
                </p:cNvGrpSpPr>
                <p:nvPr/>
              </p:nvGrpSpPr>
              <p:grpSpPr bwMode="auto">
                <a:xfrm>
                  <a:off x="4345" y="3368"/>
                  <a:ext cx="172" cy="158"/>
                  <a:chOff x="4345" y="3368"/>
                  <a:chExt cx="172" cy="158"/>
                </a:xfrm>
              </p:grpSpPr>
              <p:sp>
                <p:nvSpPr>
                  <p:cNvPr id="17" name="Freeform 198"/>
                  <p:cNvSpPr>
                    <a:spLocks/>
                  </p:cNvSpPr>
                  <p:nvPr/>
                </p:nvSpPr>
                <p:spPr bwMode="auto">
                  <a:xfrm>
                    <a:off x="4345" y="3368"/>
                    <a:ext cx="155" cy="158"/>
                  </a:xfrm>
                  <a:custGeom>
                    <a:avLst/>
                    <a:gdLst>
                      <a:gd name="T0" fmla="*/ 0 w 311"/>
                      <a:gd name="T1" fmla="*/ 1 h 316"/>
                      <a:gd name="T2" fmla="*/ 0 w 311"/>
                      <a:gd name="T3" fmla="*/ 1 h 316"/>
                      <a:gd name="T4" fmla="*/ 0 w 311"/>
                      <a:gd name="T5" fmla="*/ 1 h 316"/>
                      <a:gd name="T6" fmla="*/ 0 w 311"/>
                      <a:gd name="T7" fmla="*/ 0 h 316"/>
                      <a:gd name="T8" fmla="*/ 0 w 311"/>
                      <a:gd name="T9" fmla="*/ 1 h 316"/>
                      <a:gd name="T10" fmla="*/ 0 w 311"/>
                      <a:gd name="T11" fmla="*/ 1 h 316"/>
                      <a:gd name="T12" fmla="*/ 0 w 311"/>
                      <a:gd name="T13" fmla="*/ 1 h 316"/>
                      <a:gd name="T14" fmla="*/ 0 w 311"/>
                      <a:gd name="T15" fmla="*/ 1 h 316"/>
                      <a:gd name="T16" fmla="*/ 0 w 311"/>
                      <a:gd name="T17" fmla="*/ 1 h 316"/>
                      <a:gd name="T18" fmla="*/ 0 w 311"/>
                      <a:gd name="T19" fmla="*/ 1 h 316"/>
                      <a:gd name="T20" fmla="*/ 0 w 311"/>
                      <a:gd name="T21" fmla="*/ 1 h 316"/>
                      <a:gd name="T22" fmla="*/ 0 w 311"/>
                      <a:gd name="T23" fmla="*/ 1 h 316"/>
                      <a:gd name="T24" fmla="*/ 0 w 311"/>
                      <a:gd name="T25" fmla="*/ 1 h 316"/>
                      <a:gd name="T26" fmla="*/ 0 w 311"/>
                      <a:gd name="T27" fmla="*/ 1 h 316"/>
                      <a:gd name="T28" fmla="*/ 0 w 311"/>
                      <a:gd name="T29" fmla="*/ 1 h 316"/>
                      <a:gd name="T30" fmla="*/ 0 w 311"/>
                      <a:gd name="T31" fmla="*/ 1 h 316"/>
                      <a:gd name="T32" fmla="*/ 0 w 311"/>
                      <a:gd name="T33" fmla="*/ 1 h 316"/>
                      <a:gd name="T34" fmla="*/ 0 w 311"/>
                      <a:gd name="T35" fmla="*/ 1 h 316"/>
                      <a:gd name="T36" fmla="*/ 0 w 311"/>
                      <a:gd name="T37" fmla="*/ 1 h 316"/>
                      <a:gd name="T38" fmla="*/ 0 w 311"/>
                      <a:gd name="T39" fmla="*/ 1 h 316"/>
                      <a:gd name="T40" fmla="*/ 0 w 311"/>
                      <a:gd name="T41" fmla="*/ 1 h 316"/>
                      <a:gd name="T42" fmla="*/ 0 w 311"/>
                      <a:gd name="T43" fmla="*/ 1 h 316"/>
                      <a:gd name="T44" fmla="*/ 0 w 311"/>
                      <a:gd name="T45" fmla="*/ 1 h 316"/>
                      <a:gd name="T46" fmla="*/ 0 w 311"/>
                      <a:gd name="T47" fmla="*/ 1 h 316"/>
                      <a:gd name="T48" fmla="*/ 0 w 311"/>
                      <a:gd name="T49" fmla="*/ 1 h 316"/>
                      <a:gd name="T50" fmla="*/ 0 w 311"/>
                      <a:gd name="T51" fmla="*/ 1 h 316"/>
                      <a:gd name="T52" fmla="*/ 0 w 311"/>
                      <a:gd name="T53" fmla="*/ 1 h 316"/>
                      <a:gd name="T54" fmla="*/ 0 w 311"/>
                      <a:gd name="T55" fmla="*/ 1 h 316"/>
                      <a:gd name="T56" fmla="*/ 0 w 311"/>
                      <a:gd name="T57" fmla="*/ 1 h 316"/>
                      <a:gd name="T58" fmla="*/ 0 w 311"/>
                      <a:gd name="T59" fmla="*/ 1 h 316"/>
                      <a:gd name="T60" fmla="*/ 0 w 311"/>
                      <a:gd name="T61" fmla="*/ 1 h 316"/>
                      <a:gd name="T62" fmla="*/ 0 w 311"/>
                      <a:gd name="T63" fmla="*/ 1 h 316"/>
                      <a:gd name="T64" fmla="*/ 0 w 311"/>
                      <a:gd name="T65" fmla="*/ 1 h 316"/>
                      <a:gd name="T66" fmla="*/ 0 w 311"/>
                      <a:gd name="T67" fmla="*/ 1 h 316"/>
                      <a:gd name="T68" fmla="*/ 0 w 311"/>
                      <a:gd name="T69" fmla="*/ 1 h 316"/>
                      <a:gd name="T70" fmla="*/ 0 w 311"/>
                      <a:gd name="T71" fmla="*/ 1 h 316"/>
                      <a:gd name="T72" fmla="*/ 0 w 311"/>
                      <a:gd name="T73" fmla="*/ 1 h 316"/>
                      <a:gd name="T74" fmla="*/ 0 w 311"/>
                      <a:gd name="T75" fmla="*/ 1 h 316"/>
                      <a:gd name="T76" fmla="*/ 0 w 311"/>
                      <a:gd name="T77" fmla="*/ 1 h 31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11"/>
                      <a:gd name="T118" fmla="*/ 0 h 316"/>
                      <a:gd name="T119" fmla="*/ 311 w 311"/>
                      <a:gd name="T120" fmla="*/ 316 h 31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11" h="316">
                        <a:moveTo>
                          <a:pt x="108" y="43"/>
                        </a:moveTo>
                        <a:lnTo>
                          <a:pt x="124" y="19"/>
                        </a:lnTo>
                        <a:lnTo>
                          <a:pt x="131" y="13"/>
                        </a:lnTo>
                        <a:lnTo>
                          <a:pt x="141" y="14"/>
                        </a:lnTo>
                        <a:lnTo>
                          <a:pt x="151" y="19"/>
                        </a:lnTo>
                        <a:lnTo>
                          <a:pt x="163" y="22"/>
                        </a:lnTo>
                        <a:lnTo>
                          <a:pt x="189" y="3"/>
                        </a:lnTo>
                        <a:lnTo>
                          <a:pt x="196" y="0"/>
                        </a:lnTo>
                        <a:lnTo>
                          <a:pt x="207" y="1"/>
                        </a:lnTo>
                        <a:lnTo>
                          <a:pt x="213" y="6"/>
                        </a:lnTo>
                        <a:lnTo>
                          <a:pt x="221" y="16"/>
                        </a:lnTo>
                        <a:lnTo>
                          <a:pt x="228" y="30"/>
                        </a:lnTo>
                        <a:lnTo>
                          <a:pt x="238" y="35"/>
                        </a:lnTo>
                        <a:lnTo>
                          <a:pt x="250" y="38"/>
                        </a:lnTo>
                        <a:lnTo>
                          <a:pt x="264" y="41"/>
                        </a:lnTo>
                        <a:lnTo>
                          <a:pt x="272" y="46"/>
                        </a:lnTo>
                        <a:lnTo>
                          <a:pt x="281" y="77"/>
                        </a:lnTo>
                        <a:lnTo>
                          <a:pt x="292" y="107"/>
                        </a:lnTo>
                        <a:lnTo>
                          <a:pt x="311" y="146"/>
                        </a:lnTo>
                        <a:lnTo>
                          <a:pt x="306" y="204"/>
                        </a:lnTo>
                        <a:lnTo>
                          <a:pt x="306" y="224"/>
                        </a:lnTo>
                        <a:lnTo>
                          <a:pt x="291" y="228"/>
                        </a:lnTo>
                        <a:lnTo>
                          <a:pt x="279" y="221"/>
                        </a:lnTo>
                        <a:lnTo>
                          <a:pt x="270" y="208"/>
                        </a:lnTo>
                        <a:lnTo>
                          <a:pt x="265" y="196"/>
                        </a:lnTo>
                        <a:lnTo>
                          <a:pt x="262" y="183"/>
                        </a:lnTo>
                        <a:lnTo>
                          <a:pt x="260" y="163"/>
                        </a:lnTo>
                        <a:lnTo>
                          <a:pt x="243" y="130"/>
                        </a:lnTo>
                        <a:lnTo>
                          <a:pt x="238" y="118"/>
                        </a:lnTo>
                        <a:lnTo>
                          <a:pt x="231" y="94"/>
                        </a:lnTo>
                        <a:lnTo>
                          <a:pt x="221" y="146"/>
                        </a:lnTo>
                        <a:lnTo>
                          <a:pt x="223" y="199"/>
                        </a:lnTo>
                        <a:lnTo>
                          <a:pt x="223" y="276"/>
                        </a:lnTo>
                        <a:lnTo>
                          <a:pt x="224" y="295"/>
                        </a:lnTo>
                        <a:lnTo>
                          <a:pt x="216" y="311"/>
                        </a:lnTo>
                        <a:lnTo>
                          <a:pt x="202" y="316"/>
                        </a:lnTo>
                        <a:lnTo>
                          <a:pt x="189" y="314"/>
                        </a:lnTo>
                        <a:lnTo>
                          <a:pt x="180" y="306"/>
                        </a:lnTo>
                        <a:lnTo>
                          <a:pt x="173" y="290"/>
                        </a:lnTo>
                        <a:lnTo>
                          <a:pt x="168" y="266"/>
                        </a:lnTo>
                        <a:lnTo>
                          <a:pt x="168" y="187"/>
                        </a:lnTo>
                        <a:lnTo>
                          <a:pt x="163" y="136"/>
                        </a:lnTo>
                        <a:lnTo>
                          <a:pt x="165" y="88"/>
                        </a:lnTo>
                        <a:lnTo>
                          <a:pt x="152" y="117"/>
                        </a:lnTo>
                        <a:lnTo>
                          <a:pt x="141" y="139"/>
                        </a:lnTo>
                        <a:lnTo>
                          <a:pt x="135" y="159"/>
                        </a:lnTo>
                        <a:lnTo>
                          <a:pt x="136" y="183"/>
                        </a:lnTo>
                        <a:lnTo>
                          <a:pt x="139" y="216"/>
                        </a:lnTo>
                        <a:lnTo>
                          <a:pt x="144" y="261"/>
                        </a:lnTo>
                        <a:lnTo>
                          <a:pt x="144" y="274"/>
                        </a:lnTo>
                        <a:lnTo>
                          <a:pt x="139" y="285"/>
                        </a:lnTo>
                        <a:lnTo>
                          <a:pt x="129" y="297"/>
                        </a:lnTo>
                        <a:lnTo>
                          <a:pt x="117" y="303"/>
                        </a:lnTo>
                        <a:lnTo>
                          <a:pt x="104" y="300"/>
                        </a:lnTo>
                        <a:lnTo>
                          <a:pt x="97" y="285"/>
                        </a:lnTo>
                        <a:lnTo>
                          <a:pt x="88" y="258"/>
                        </a:lnTo>
                        <a:lnTo>
                          <a:pt x="83" y="163"/>
                        </a:lnTo>
                        <a:lnTo>
                          <a:pt x="88" y="127"/>
                        </a:lnTo>
                        <a:lnTo>
                          <a:pt x="76" y="138"/>
                        </a:lnTo>
                        <a:lnTo>
                          <a:pt x="68" y="149"/>
                        </a:lnTo>
                        <a:lnTo>
                          <a:pt x="61" y="170"/>
                        </a:lnTo>
                        <a:lnTo>
                          <a:pt x="57" y="187"/>
                        </a:lnTo>
                        <a:lnTo>
                          <a:pt x="53" y="212"/>
                        </a:lnTo>
                        <a:lnTo>
                          <a:pt x="49" y="244"/>
                        </a:lnTo>
                        <a:lnTo>
                          <a:pt x="44" y="255"/>
                        </a:lnTo>
                        <a:lnTo>
                          <a:pt x="34" y="261"/>
                        </a:lnTo>
                        <a:lnTo>
                          <a:pt x="20" y="263"/>
                        </a:lnTo>
                        <a:lnTo>
                          <a:pt x="8" y="258"/>
                        </a:lnTo>
                        <a:lnTo>
                          <a:pt x="0" y="248"/>
                        </a:lnTo>
                        <a:lnTo>
                          <a:pt x="2" y="207"/>
                        </a:lnTo>
                        <a:lnTo>
                          <a:pt x="10" y="165"/>
                        </a:lnTo>
                        <a:lnTo>
                          <a:pt x="17" y="133"/>
                        </a:lnTo>
                        <a:lnTo>
                          <a:pt x="36" y="86"/>
                        </a:lnTo>
                        <a:lnTo>
                          <a:pt x="66" y="32"/>
                        </a:lnTo>
                        <a:lnTo>
                          <a:pt x="74" y="30"/>
                        </a:lnTo>
                        <a:lnTo>
                          <a:pt x="84" y="30"/>
                        </a:lnTo>
                        <a:lnTo>
                          <a:pt x="95" y="35"/>
                        </a:lnTo>
                        <a:lnTo>
                          <a:pt x="108" y="43"/>
                        </a:lnTo>
                        <a:close/>
                      </a:path>
                    </a:pathLst>
                  </a:custGeom>
                  <a:solidFill>
                    <a:srgbClr val="FF9F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8" name="Freeform 199"/>
                  <p:cNvSpPr>
                    <a:spLocks/>
                  </p:cNvSpPr>
                  <p:nvPr/>
                </p:nvSpPr>
                <p:spPr bwMode="auto">
                  <a:xfrm>
                    <a:off x="4480" y="3386"/>
                    <a:ext cx="37" cy="47"/>
                  </a:xfrm>
                  <a:custGeom>
                    <a:avLst/>
                    <a:gdLst>
                      <a:gd name="T0" fmla="*/ 0 w 72"/>
                      <a:gd name="T1" fmla="*/ 0 h 95"/>
                      <a:gd name="T2" fmla="*/ 1 w 72"/>
                      <a:gd name="T3" fmla="*/ 0 h 95"/>
                      <a:gd name="T4" fmla="*/ 1 w 72"/>
                      <a:gd name="T5" fmla="*/ 0 h 95"/>
                      <a:gd name="T6" fmla="*/ 1 w 72"/>
                      <a:gd name="T7" fmla="*/ 0 h 95"/>
                      <a:gd name="T8" fmla="*/ 1 w 72"/>
                      <a:gd name="T9" fmla="*/ 0 h 95"/>
                      <a:gd name="T10" fmla="*/ 1 w 72"/>
                      <a:gd name="T11" fmla="*/ 0 h 95"/>
                      <a:gd name="T12" fmla="*/ 1 w 72"/>
                      <a:gd name="T13" fmla="*/ 0 h 95"/>
                      <a:gd name="T14" fmla="*/ 1 w 72"/>
                      <a:gd name="T15" fmla="*/ 0 h 95"/>
                      <a:gd name="T16" fmla="*/ 1 w 72"/>
                      <a:gd name="T17" fmla="*/ 0 h 95"/>
                      <a:gd name="T18" fmla="*/ 1 w 72"/>
                      <a:gd name="T19" fmla="*/ 0 h 95"/>
                      <a:gd name="T20" fmla="*/ 1 w 72"/>
                      <a:gd name="T21" fmla="*/ 0 h 95"/>
                      <a:gd name="T22" fmla="*/ 1 w 72"/>
                      <a:gd name="T23" fmla="*/ 0 h 95"/>
                      <a:gd name="T24" fmla="*/ 1 w 72"/>
                      <a:gd name="T25" fmla="*/ 0 h 95"/>
                      <a:gd name="T26" fmla="*/ 0 w 72"/>
                      <a:gd name="T27" fmla="*/ 0 h 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2"/>
                      <a:gd name="T43" fmla="*/ 0 h 95"/>
                      <a:gd name="T44" fmla="*/ 72 w 72"/>
                      <a:gd name="T45" fmla="*/ 95 h 9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2" h="95">
                        <a:moveTo>
                          <a:pt x="0" y="37"/>
                        </a:moveTo>
                        <a:lnTo>
                          <a:pt x="6" y="26"/>
                        </a:lnTo>
                        <a:lnTo>
                          <a:pt x="17" y="6"/>
                        </a:lnTo>
                        <a:lnTo>
                          <a:pt x="30" y="0"/>
                        </a:lnTo>
                        <a:lnTo>
                          <a:pt x="45" y="2"/>
                        </a:lnTo>
                        <a:lnTo>
                          <a:pt x="55" y="8"/>
                        </a:lnTo>
                        <a:lnTo>
                          <a:pt x="69" y="19"/>
                        </a:lnTo>
                        <a:lnTo>
                          <a:pt x="72" y="31"/>
                        </a:lnTo>
                        <a:lnTo>
                          <a:pt x="72" y="48"/>
                        </a:lnTo>
                        <a:lnTo>
                          <a:pt x="69" y="59"/>
                        </a:lnTo>
                        <a:lnTo>
                          <a:pt x="65" y="72"/>
                        </a:lnTo>
                        <a:lnTo>
                          <a:pt x="50" y="80"/>
                        </a:lnTo>
                        <a:lnTo>
                          <a:pt x="21" y="95"/>
                        </a:lnTo>
                        <a:lnTo>
                          <a:pt x="0" y="37"/>
                        </a:lnTo>
                        <a:close/>
                      </a:path>
                    </a:pathLst>
                  </a:custGeom>
                  <a:solidFill>
                    <a:srgbClr val="FF9F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14" name="Group 200"/>
                <p:cNvGrpSpPr>
                  <a:grpSpLocks/>
                </p:cNvGrpSpPr>
                <p:nvPr/>
              </p:nvGrpSpPr>
              <p:grpSpPr bwMode="auto">
                <a:xfrm>
                  <a:off x="4344" y="3366"/>
                  <a:ext cx="171" cy="158"/>
                  <a:chOff x="4344" y="3366"/>
                  <a:chExt cx="171" cy="158"/>
                </a:xfrm>
              </p:grpSpPr>
              <p:sp>
                <p:nvSpPr>
                  <p:cNvPr id="15" name="Freeform 201"/>
                  <p:cNvSpPr>
                    <a:spLocks/>
                  </p:cNvSpPr>
                  <p:nvPr/>
                </p:nvSpPr>
                <p:spPr bwMode="auto">
                  <a:xfrm>
                    <a:off x="4344" y="3366"/>
                    <a:ext cx="155" cy="158"/>
                  </a:xfrm>
                  <a:custGeom>
                    <a:avLst/>
                    <a:gdLst>
                      <a:gd name="T0" fmla="*/ 1 w 310"/>
                      <a:gd name="T1" fmla="*/ 1 h 316"/>
                      <a:gd name="T2" fmla="*/ 1 w 310"/>
                      <a:gd name="T3" fmla="*/ 1 h 316"/>
                      <a:gd name="T4" fmla="*/ 1 w 310"/>
                      <a:gd name="T5" fmla="*/ 1 h 316"/>
                      <a:gd name="T6" fmla="*/ 1 w 310"/>
                      <a:gd name="T7" fmla="*/ 0 h 316"/>
                      <a:gd name="T8" fmla="*/ 1 w 310"/>
                      <a:gd name="T9" fmla="*/ 1 h 316"/>
                      <a:gd name="T10" fmla="*/ 1 w 310"/>
                      <a:gd name="T11" fmla="*/ 1 h 316"/>
                      <a:gd name="T12" fmla="*/ 1 w 310"/>
                      <a:gd name="T13" fmla="*/ 1 h 316"/>
                      <a:gd name="T14" fmla="*/ 1 w 310"/>
                      <a:gd name="T15" fmla="*/ 1 h 316"/>
                      <a:gd name="T16" fmla="*/ 1 w 310"/>
                      <a:gd name="T17" fmla="*/ 1 h 316"/>
                      <a:gd name="T18" fmla="*/ 1 w 310"/>
                      <a:gd name="T19" fmla="*/ 1 h 316"/>
                      <a:gd name="T20" fmla="*/ 1 w 310"/>
                      <a:gd name="T21" fmla="*/ 1 h 316"/>
                      <a:gd name="T22" fmla="*/ 1 w 310"/>
                      <a:gd name="T23" fmla="*/ 1 h 316"/>
                      <a:gd name="T24" fmla="*/ 1 w 310"/>
                      <a:gd name="T25" fmla="*/ 1 h 316"/>
                      <a:gd name="T26" fmla="*/ 1 w 310"/>
                      <a:gd name="T27" fmla="*/ 1 h 316"/>
                      <a:gd name="T28" fmla="*/ 1 w 310"/>
                      <a:gd name="T29" fmla="*/ 1 h 316"/>
                      <a:gd name="T30" fmla="*/ 1 w 310"/>
                      <a:gd name="T31" fmla="*/ 1 h 316"/>
                      <a:gd name="T32" fmla="*/ 1 w 310"/>
                      <a:gd name="T33" fmla="*/ 1 h 316"/>
                      <a:gd name="T34" fmla="*/ 1 w 310"/>
                      <a:gd name="T35" fmla="*/ 1 h 316"/>
                      <a:gd name="T36" fmla="*/ 1 w 310"/>
                      <a:gd name="T37" fmla="*/ 1 h 316"/>
                      <a:gd name="T38" fmla="*/ 1 w 310"/>
                      <a:gd name="T39" fmla="*/ 1 h 316"/>
                      <a:gd name="T40" fmla="*/ 1 w 310"/>
                      <a:gd name="T41" fmla="*/ 1 h 316"/>
                      <a:gd name="T42" fmla="*/ 1 w 310"/>
                      <a:gd name="T43" fmla="*/ 1 h 316"/>
                      <a:gd name="T44" fmla="*/ 1 w 310"/>
                      <a:gd name="T45" fmla="*/ 1 h 316"/>
                      <a:gd name="T46" fmla="*/ 1 w 310"/>
                      <a:gd name="T47" fmla="*/ 1 h 316"/>
                      <a:gd name="T48" fmla="*/ 1 w 310"/>
                      <a:gd name="T49" fmla="*/ 1 h 316"/>
                      <a:gd name="T50" fmla="*/ 1 w 310"/>
                      <a:gd name="T51" fmla="*/ 1 h 316"/>
                      <a:gd name="T52" fmla="*/ 1 w 310"/>
                      <a:gd name="T53" fmla="*/ 1 h 316"/>
                      <a:gd name="T54" fmla="*/ 1 w 310"/>
                      <a:gd name="T55" fmla="*/ 1 h 316"/>
                      <a:gd name="T56" fmla="*/ 1 w 310"/>
                      <a:gd name="T57" fmla="*/ 1 h 316"/>
                      <a:gd name="T58" fmla="*/ 1 w 310"/>
                      <a:gd name="T59" fmla="*/ 1 h 316"/>
                      <a:gd name="T60" fmla="*/ 1 w 310"/>
                      <a:gd name="T61" fmla="*/ 1 h 316"/>
                      <a:gd name="T62" fmla="*/ 1 w 310"/>
                      <a:gd name="T63" fmla="*/ 1 h 316"/>
                      <a:gd name="T64" fmla="*/ 1 w 310"/>
                      <a:gd name="T65" fmla="*/ 1 h 316"/>
                      <a:gd name="T66" fmla="*/ 1 w 310"/>
                      <a:gd name="T67" fmla="*/ 1 h 316"/>
                      <a:gd name="T68" fmla="*/ 1 w 310"/>
                      <a:gd name="T69" fmla="*/ 1 h 316"/>
                      <a:gd name="T70" fmla="*/ 1 w 310"/>
                      <a:gd name="T71" fmla="*/ 1 h 316"/>
                      <a:gd name="T72" fmla="*/ 1 w 310"/>
                      <a:gd name="T73" fmla="*/ 1 h 316"/>
                      <a:gd name="T74" fmla="*/ 1 w 310"/>
                      <a:gd name="T75" fmla="*/ 1 h 316"/>
                      <a:gd name="T76" fmla="*/ 1 w 310"/>
                      <a:gd name="T77" fmla="*/ 1 h 31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10"/>
                      <a:gd name="T118" fmla="*/ 0 h 316"/>
                      <a:gd name="T119" fmla="*/ 310 w 310"/>
                      <a:gd name="T120" fmla="*/ 316 h 31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10" h="316">
                        <a:moveTo>
                          <a:pt x="107" y="43"/>
                        </a:moveTo>
                        <a:lnTo>
                          <a:pt x="123" y="19"/>
                        </a:lnTo>
                        <a:lnTo>
                          <a:pt x="130" y="13"/>
                        </a:lnTo>
                        <a:lnTo>
                          <a:pt x="140" y="14"/>
                        </a:lnTo>
                        <a:lnTo>
                          <a:pt x="150" y="19"/>
                        </a:lnTo>
                        <a:lnTo>
                          <a:pt x="163" y="22"/>
                        </a:lnTo>
                        <a:lnTo>
                          <a:pt x="188" y="3"/>
                        </a:lnTo>
                        <a:lnTo>
                          <a:pt x="195" y="0"/>
                        </a:lnTo>
                        <a:lnTo>
                          <a:pt x="206" y="2"/>
                        </a:lnTo>
                        <a:lnTo>
                          <a:pt x="212" y="6"/>
                        </a:lnTo>
                        <a:lnTo>
                          <a:pt x="221" y="16"/>
                        </a:lnTo>
                        <a:lnTo>
                          <a:pt x="228" y="30"/>
                        </a:lnTo>
                        <a:lnTo>
                          <a:pt x="238" y="35"/>
                        </a:lnTo>
                        <a:lnTo>
                          <a:pt x="249" y="38"/>
                        </a:lnTo>
                        <a:lnTo>
                          <a:pt x="263" y="42"/>
                        </a:lnTo>
                        <a:lnTo>
                          <a:pt x="272" y="46"/>
                        </a:lnTo>
                        <a:lnTo>
                          <a:pt x="280" y="77"/>
                        </a:lnTo>
                        <a:lnTo>
                          <a:pt x="291" y="107"/>
                        </a:lnTo>
                        <a:lnTo>
                          <a:pt x="310" y="146"/>
                        </a:lnTo>
                        <a:lnTo>
                          <a:pt x="306" y="204"/>
                        </a:lnTo>
                        <a:lnTo>
                          <a:pt x="306" y="225"/>
                        </a:lnTo>
                        <a:lnTo>
                          <a:pt x="290" y="228"/>
                        </a:lnTo>
                        <a:lnTo>
                          <a:pt x="279" y="221"/>
                        </a:lnTo>
                        <a:lnTo>
                          <a:pt x="269" y="209"/>
                        </a:lnTo>
                        <a:lnTo>
                          <a:pt x="264" y="196"/>
                        </a:lnTo>
                        <a:lnTo>
                          <a:pt x="262" y="183"/>
                        </a:lnTo>
                        <a:lnTo>
                          <a:pt x="259" y="164"/>
                        </a:lnTo>
                        <a:lnTo>
                          <a:pt x="242" y="130"/>
                        </a:lnTo>
                        <a:lnTo>
                          <a:pt x="238" y="119"/>
                        </a:lnTo>
                        <a:lnTo>
                          <a:pt x="230" y="95"/>
                        </a:lnTo>
                        <a:lnTo>
                          <a:pt x="221" y="146"/>
                        </a:lnTo>
                        <a:lnTo>
                          <a:pt x="222" y="199"/>
                        </a:lnTo>
                        <a:lnTo>
                          <a:pt x="222" y="276"/>
                        </a:lnTo>
                        <a:lnTo>
                          <a:pt x="223" y="295"/>
                        </a:lnTo>
                        <a:lnTo>
                          <a:pt x="215" y="311"/>
                        </a:lnTo>
                        <a:lnTo>
                          <a:pt x="201" y="316"/>
                        </a:lnTo>
                        <a:lnTo>
                          <a:pt x="188" y="314"/>
                        </a:lnTo>
                        <a:lnTo>
                          <a:pt x="180" y="306"/>
                        </a:lnTo>
                        <a:lnTo>
                          <a:pt x="172" y="290"/>
                        </a:lnTo>
                        <a:lnTo>
                          <a:pt x="167" y="266"/>
                        </a:lnTo>
                        <a:lnTo>
                          <a:pt x="167" y="188"/>
                        </a:lnTo>
                        <a:lnTo>
                          <a:pt x="163" y="136"/>
                        </a:lnTo>
                        <a:lnTo>
                          <a:pt x="164" y="88"/>
                        </a:lnTo>
                        <a:lnTo>
                          <a:pt x="151" y="117"/>
                        </a:lnTo>
                        <a:lnTo>
                          <a:pt x="140" y="140"/>
                        </a:lnTo>
                        <a:lnTo>
                          <a:pt x="134" y="159"/>
                        </a:lnTo>
                        <a:lnTo>
                          <a:pt x="136" y="183"/>
                        </a:lnTo>
                        <a:lnTo>
                          <a:pt x="138" y="217"/>
                        </a:lnTo>
                        <a:lnTo>
                          <a:pt x="143" y="261"/>
                        </a:lnTo>
                        <a:lnTo>
                          <a:pt x="143" y="274"/>
                        </a:lnTo>
                        <a:lnTo>
                          <a:pt x="138" y="286"/>
                        </a:lnTo>
                        <a:lnTo>
                          <a:pt x="129" y="297"/>
                        </a:lnTo>
                        <a:lnTo>
                          <a:pt x="116" y="303"/>
                        </a:lnTo>
                        <a:lnTo>
                          <a:pt x="103" y="300"/>
                        </a:lnTo>
                        <a:lnTo>
                          <a:pt x="96" y="286"/>
                        </a:lnTo>
                        <a:lnTo>
                          <a:pt x="87" y="258"/>
                        </a:lnTo>
                        <a:lnTo>
                          <a:pt x="82" y="164"/>
                        </a:lnTo>
                        <a:lnTo>
                          <a:pt x="87" y="127"/>
                        </a:lnTo>
                        <a:lnTo>
                          <a:pt x="75" y="138"/>
                        </a:lnTo>
                        <a:lnTo>
                          <a:pt x="68" y="149"/>
                        </a:lnTo>
                        <a:lnTo>
                          <a:pt x="61" y="170"/>
                        </a:lnTo>
                        <a:lnTo>
                          <a:pt x="56" y="188"/>
                        </a:lnTo>
                        <a:lnTo>
                          <a:pt x="52" y="212"/>
                        </a:lnTo>
                        <a:lnTo>
                          <a:pt x="48" y="244"/>
                        </a:lnTo>
                        <a:lnTo>
                          <a:pt x="44" y="255"/>
                        </a:lnTo>
                        <a:lnTo>
                          <a:pt x="34" y="261"/>
                        </a:lnTo>
                        <a:lnTo>
                          <a:pt x="19" y="263"/>
                        </a:lnTo>
                        <a:lnTo>
                          <a:pt x="7" y="258"/>
                        </a:lnTo>
                        <a:lnTo>
                          <a:pt x="0" y="249"/>
                        </a:lnTo>
                        <a:lnTo>
                          <a:pt x="1" y="207"/>
                        </a:lnTo>
                        <a:lnTo>
                          <a:pt x="10" y="165"/>
                        </a:lnTo>
                        <a:lnTo>
                          <a:pt x="17" y="133"/>
                        </a:lnTo>
                        <a:lnTo>
                          <a:pt x="35" y="87"/>
                        </a:lnTo>
                        <a:lnTo>
                          <a:pt x="65" y="32"/>
                        </a:lnTo>
                        <a:lnTo>
                          <a:pt x="73" y="30"/>
                        </a:lnTo>
                        <a:lnTo>
                          <a:pt x="83" y="30"/>
                        </a:lnTo>
                        <a:lnTo>
                          <a:pt x="95" y="35"/>
                        </a:lnTo>
                        <a:lnTo>
                          <a:pt x="107" y="43"/>
                        </a:lnTo>
                        <a:close/>
                      </a:path>
                    </a:pathLst>
                  </a:custGeom>
                  <a:solidFill>
                    <a:srgbClr val="FF9F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6" name="Freeform 202"/>
                  <p:cNvSpPr>
                    <a:spLocks/>
                  </p:cNvSpPr>
                  <p:nvPr/>
                </p:nvSpPr>
                <p:spPr bwMode="auto">
                  <a:xfrm>
                    <a:off x="4479" y="3384"/>
                    <a:ext cx="36" cy="47"/>
                  </a:xfrm>
                  <a:custGeom>
                    <a:avLst/>
                    <a:gdLst>
                      <a:gd name="T0" fmla="*/ 0 w 72"/>
                      <a:gd name="T1" fmla="*/ 0 h 95"/>
                      <a:gd name="T2" fmla="*/ 1 w 72"/>
                      <a:gd name="T3" fmla="*/ 0 h 95"/>
                      <a:gd name="T4" fmla="*/ 1 w 72"/>
                      <a:gd name="T5" fmla="*/ 0 h 95"/>
                      <a:gd name="T6" fmla="*/ 1 w 72"/>
                      <a:gd name="T7" fmla="*/ 0 h 95"/>
                      <a:gd name="T8" fmla="*/ 1 w 72"/>
                      <a:gd name="T9" fmla="*/ 0 h 95"/>
                      <a:gd name="T10" fmla="*/ 1 w 72"/>
                      <a:gd name="T11" fmla="*/ 0 h 95"/>
                      <a:gd name="T12" fmla="*/ 1 w 72"/>
                      <a:gd name="T13" fmla="*/ 0 h 95"/>
                      <a:gd name="T14" fmla="*/ 1 w 72"/>
                      <a:gd name="T15" fmla="*/ 0 h 95"/>
                      <a:gd name="T16" fmla="*/ 1 w 72"/>
                      <a:gd name="T17" fmla="*/ 0 h 95"/>
                      <a:gd name="T18" fmla="*/ 1 w 72"/>
                      <a:gd name="T19" fmla="*/ 0 h 95"/>
                      <a:gd name="T20" fmla="*/ 1 w 72"/>
                      <a:gd name="T21" fmla="*/ 0 h 95"/>
                      <a:gd name="T22" fmla="*/ 1 w 72"/>
                      <a:gd name="T23" fmla="*/ 0 h 95"/>
                      <a:gd name="T24" fmla="*/ 1 w 72"/>
                      <a:gd name="T25" fmla="*/ 0 h 95"/>
                      <a:gd name="T26" fmla="*/ 0 w 72"/>
                      <a:gd name="T27" fmla="*/ 0 h 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2"/>
                      <a:gd name="T43" fmla="*/ 0 h 95"/>
                      <a:gd name="T44" fmla="*/ 72 w 72"/>
                      <a:gd name="T45" fmla="*/ 95 h 9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2" h="95">
                        <a:moveTo>
                          <a:pt x="0" y="37"/>
                        </a:moveTo>
                        <a:lnTo>
                          <a:pt x="6" y="26"/>
                        </a:lnTo>
                        <a:lnTo>
                          <a:pt x="17" y="7"/>
                        </a:lnTo>
                        <a:lnTo>
                          <a:pt x="30" y="0"/>
                        </a:lnTo>
                        <a:lnTo>
                          <a:pt x="45" y="2"/>
                        </a:lnTo>
                        <a:lnTo>
                          <a:pt x="55" y="8"/>
                        </a:lnTo>
                        <a:lnTo>
                          <a:pt x="70" y="20"/>
                        </a:lnTo>
                        <a:lnTo>
                          <a:pt x="72" y="31"/>
                        </a:lnTo>
                        <a:lnTo>
                          <a:pt x="72" y="48"/>
                        </a:lnTo>
                        <a:lnTo>
                          <a:pt x="70" y="60"/>
                        </a:lnTo>
                        <a:lnTo>
                          <a:pt x="65" y="72"/>
                        </a:lnTo>
                        <a:lnTo>
                          <a:pt x="50" y="80"/>
                        </a:lnTo>
                        <a:lnTo>
                          <a:pt x="21" y="95"/>
                        </a:lnTo>
                        <a:lnTo>
                          <a:pt x="0" y="37"/>
                        </a:lnTo>
                        <a:close/>
                      </a:path>
                    </a:pathLst>
                  </a:custGeom>
                  <a:solidFill>
                    <a:srgbClr val="FF9F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Android </a:t>
            </a:r>
            <a:r>
              <a:rPr lang="en-US" dirty="0" err="1"/>
              <a:t>ialah</a:t>
            </a:r>
            <a:r>
              <a:rPr lang="en-US" dirty="0"/>
              <a:t> </a:t>
            </a:r>
            <a:r>
              <a:rPr lang="en-US" dirty="0" err="1"/>
              <a:t>sistem</a:t>
            </a:r>
            <a:r>
              <a:rPr lang="en-US" dirty="0"/>
              <a:t> </a:t>
            </a:r>
            <a:r>
              <a:rPr lang="en-US" dirty="0" err="1"/>
              <a:t>operasi</a:t>
            </a:r>
            <a:r>
              <a:rPr lang="en-US" dirty="0"/>
              <a:t> </a:t>
            </a:r>
            <a:r>
              <a:rPr lang="en-US" dirty="0" err="1"/>
              <a:t>berbasis</a:t>
            </a:r>
            <a:r>
              <a:rPr lang="en-US" dirty="0"/>
              <a:t> </a:t>
            </a:r>
            <a:r>
              <a:rPr lang="en-US" dirty="0" err="1"/>
              <a:t>linux</a:t>
            </a:r>
            <a:r>
              <a:rPr lang="en-US" dirty="0"/>
              <a:t>, </a:t>
            </a:r>
            <a:r>
              <a:rPr lang="en-US" dirty="0" err="1" smtClean="0"/>
              <a:t>suatu</a:t>
            </a:r>
            <a:r>
              <a:rPr lang="en-US" dirty="0" smtClean="0"/>
              <a:t> </a:t>
            </a:r>
            <a:r>
              <a:rPr lang="en-US" dirty="0" err="1"/>
              <a:t>aplikasi</a:t>
            </a:r>
            <a:r>
              <a:rPr lang="en-US" dirty="0"/>
              <a:t> </a:t>
            </a:r>
            <a:r>
              <a:rPr lang="en-US" dirty="0" err="1"/>
              <a:t>berbasis</a:t>
            </a:r>
            <a:r>
              <a:rPr lang="en-US" dirty="0"/>
              <a:t> </a:t>
            </a:r>
            <a:r>
              <a:rPr lang="en-US" dirty="0" err="1"/>
              <a:t>linux</a:t>
            </a:r>
            <a:r>
              <a:rPr lang="en-US" dirty="0"/>
              <a:t> yang </a:t>
            </a:r>
            <a:r>
              <a:rPr lang="en-US" dirty="0" err="1"/>
              <a:t>diciptakan</a:t>
            </a:r>
            <a:r>
              <a:rPr lang="en-US" dirty="0"/>
              <a:t> </a:t>
            </a:r>
            <a:r>
              <a:rPr lang="en-US" dirty="0" err="1"/>
              <a:t>untuk</a:t>
            </a:r>
            <a:r>
              <a:rPr lang="en-US" dirty="0"/>
              <a:t> </a:t>
            </a:r>
            <a:r>
              <a:rPr lang="en-US" dirty="0" err="1"/>
              <a:t>menjadi</a:t>
            </a:r>
            <a:r>
              <a:rPr lang="en-US" dirty="0"/>
              <a:t> </a:t>
            </a:r>
            <a:r>
              <a:rPr lang="en-US" dirty="0" err="1" smtClean="0"/>
              <a:t>antar</a:t>
            </a:r>
            <a:r>
              <a:rPr lang="en-US" dirty="0" smtClean="0"/>
              <a:t> </a:t>
            </a:r>
            <a:r>
              <a:rPr lang="en-US" dirty="0" err="1" smtClean="0"/>
              <a:t>muka</a:t>
            </a:r>
            <a:r>
              <a:rPr lang="en-US" dirty="0" smtClean="0"/>
              <a:t> </a:t>
            </a:r>
            <a:r>
              <a:rPr lang="en-US" dirty="0" err="1"/>
              <a:t>dalam</a:t>
            </a:r>
            <a:r>
              <a:rPr lang="en-US" dirty="0"/>
              <a:t> </a:t>
            </a:r>
            <a:r>
              <a:rPr lang="en-US" dirty="0" err="1"/>
              <a:t>sebuah</a:t>
            </a:r>
            <a:r>
              <a:rPr lang="en-US" dirty="0"/>
              <a:t> </a:t>
            </a:r>
            <a:r>
              <a:rPr lang="en-US" dirty="0" err="1"/>
              <a:t>perangkat</a:t>
            </a:r>
            <a:r>
              <a:rPr lang="en-US" dirty="0"/>
              <a:t> </a:t>
            </a:r>
            <a:r>
              <a:rPr lang="en-US" dirty="0" err="1"/>
              <a:t>keras</a:t>
            </a:r>
            <a:r>
              <a:rPr lang="en-US" dirty="0"/>
              <a:t> </a:t>
            </a:r>
            <a:r>
              <a:rPr lang="en-US" dirty="0" err="1"/>
              <a:t>bertipe</a:t>
            </a:r>
            <a:r>
              <a:rPr lang="en-US" dirty="0"/>
              <a:t> </a:t>
            </a:r>
            <a:r>
              <a:rPr lang="en-US" dirty="0" err="1"/>
              <a:t>smartphone</a:t>
            </a:r>
            <a:r>
              <a:rPr lang="en-US" dirty="0"/>
              <a:t> (</a:t>
            </a:r>
            <a:r>
              <a:rPr lang="en-US" dirty="0" err="1"/>
              <a:t>ponsel</a:t>
            </a:r>
            <a:r>
              <a:rPr lang="en-US" dirty="0"/>
              <a:t> </a:t>
            </a:r>
            <a:r>
              <a:rPr lang="en-US" dirty="0" err="1"/>
              <a:t>cerdas</a:t>
            </a:r>
            <a:r>
              <a:rPr lang="en-US" dirty="0" smtClean="0"/>
              <a:t>).</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Android </a:t>
            </a:r>
            <a:r>
              <a:rPr lang="en-US" dirty="0" err="1"/>
              <a:t>dirancang</a:t>
            </a:r>
            <a:r>
              <a:rPr lang="en-US" dirty="0"/>
              <a:t> </a:t>
            </a:r>
            <a:r>
              <a:rPr lang="en-US" dirty="0" err="1"/>
              <a:t>untuk</a:t>
            </a:r>
            <a:r>
              <a:rPr lang="en-US" dirty="0"/>
              <a:t> </a:t>
            </a:r>
            <a:r>
              <a:rPr lang="en-US" dirty="0" err="1"/>
              <a:t>memudahkan</a:t>
            </a:r>
            <a:r>
              <a:rPr lang="en-US" dirty="0"/>
              <a:t> </a:t>
            </a:r>
            <a:r>
              <a:rPr lang="en-US" dirty="0" err="1"/>
              <a:t>sebuah</a:t>
            </a:r>
            <a:r>
              <a:rPr lang="en-US" dirty="0"/>
              <a:t> </a:t>
            </a:r>
            <a:r>
              <a:rPr lang="en-US" dirty="0" err="1"/>
              <a:t>pekerjaan</a:t>
            </a:r>
            <a:r>
              <a:rPr lang="en-US" dirty="0"/>
              <a:t> </a:t>
            </a:r>
            <a:r>
              <a:rPr lang="en-US" dirty="0" err="1"/>
              <a:t>dengan</a:t>
            </a:r>
            <a:r>
              <a:rPr lang="en-US" dirty="0"/>
              <a:t> </a:t>
            </a:r>
            <a:r>
              <a:rPr lang="en-US" dirty="0" err="1"/>
              <a:t>bersifat</a:t>
            </a:r>
            <a:r>
              <a:rPr lang="en-US" dirty="0"/>
              <a:t> </a:t>
            </a:r>
            <a:r>
              <a:rPr lang="en-US" dirty="0" err="1"/>
              <a:t>dinamis</a:t>
            </a:r>
            <a:r>
              <a:rPr lang="en-US" dirty="0"/>
              <a:t> yang </a:t>
            </a:r>
            <a:r>
              <a:rPr lang="en-US" dirty="0" err="1"/>
              <a:t>tujuan</a:t>
            </a:r>
            <a:r>
              <a:rPr lang="en-US" dirty="0"/>
              <a:t> </a:t>
            </a:r>
            <a:r>
              <a:rPr lang="en-US" dirty="0" err="1"/>
              <a:t>untuk</a:t>
            </a:r>
            <a:r>
              <a:rPr lang="en-US" dirty="0"/>
              <a:t> </a:t>
            </a:r>
            <a:r>
              <a:rPr lang="en-US" dirty="0" err="1"/>
              <a:t>refleksibiltas</a:t>
            </a:r>
            <a:r>
              <a:rPr lang="en-US" dirty="0"/>
              <a:t> </a:t>
            </a:r>
            <a:r>
              <a:rPr lang="en-US" dirty="0" err="1"/>
              <a:t>sebuah</a:t>
            </a:r>
            <a:r>
              <a:rPr lang="en-US" dirty="0"/>
              <a:t> feedback </a:t>
            </a:r>
            <a:r>
              <a:rPr lang="en-US" dirty="0" err="1"/>
              <a:t>atau</a:t>
            </a:r>
            <a:r>
              <a:rPr lang="en-US" dirty="0"/>
              <a:t> </a:t>
            </a:r>
            <a:r>
              <a:rPr lang="en-US" dirty="0" err="1"/>
              <a:t>respon</a:t>
            </a:r>
            <a:r>
              <a:rPr lang="en-US" dirty="0"/>
              <a:t> </a:t>
            </a:r>
            <a:r>
              <a:rPr lang="en-US" dirty="0" err="1"/>
              <a:t>atas</a:t>
            </a:r>
            <a:r>
              <a:rPr lang="en-US" dirty="0"/>
              <a:t> </a:t>
            </a:r>
            <a:r>
              <a:rPr lang="en-US" dirty="0" err="1"/>
              <a:t>sebuah</a:t>
            </a:r>
            <a:r>
              <a:rPr lang="en-US" dirty="0"/>
              <a:t> </a:t>
            </a:r>
            <a:r>
              <a:rPr lang="en-US" dirty="0" err="1"/>
              <a:t>objek</a:t>
            </a:r>
            <a:r>
              <a:rPr lang="en-US" dirty="0"/>
              <a:t>/sensor </a:t>
            </a:r>
            <a:r>
              <a:rPr lang="en-US" dirty="0" err="1"/>
              <a:t>sentuh</a:t>
            </a:r>
            <a:r>
              <a:rPr lang="en-US" dirty="0"/>
              <a:t> </a:t>
            </a:r>
            <a:r>
              <a:rPr lang="en-US" dirty="0" err="1"/>
              <a:t>untuk</a:t>
            </a:r>
            <a:r>
              <a:rPr lang="en-US" dirty="0"/>
              <a:t> </a:t>
            </a:r>
            <a:r>
              <a:rPr lang="en-US" dirty="0" err="1"/>
              <a:t>diteruskan</a:t>
            </a:r>
            <a:r>
              <a:rPr lang="en-US" dirty="0"/>
              <a:t> </a:t>
            </a:r>
            <a:r>
              <a:rPr lang="en-US" dirty="0" err="1"/>
              <a:t>dan</a:t>
            </a:r>
            <a:r>
              <a:rPr lang="en-US" dirty="0"/>
              <a:t> </a:t>
            </a:r>
            <a:r>
              <a:rPr lang="en-US" dirty="0" err="1"/>
              <a:t>di</a:t>
            </a:r>
            <a:r>
              <a:rPr lang="en-US" dirty="0"/>
              <a:t> </a:t>
            </a:r>
            <a:r>
              <a:rPr lang="en-US" dirty="0" err="1"/>
              <a:t>respon</a:t>
            </a:r>
            <a:r>
              <a:rPr lang="en-US" dirty="0"/>
              <a:t> </a:t>
            </a:r>
            <a:r>
              <a:rPr lang="en-US" dirty="0" err="1"/>
              <a:t>oleh</a:t>
            </a:r>
            <a:r>
              <a:rPr lang="en-US" dirty="0"/>
              <a:t> hardware </a:t>
            </a:r>
            <a:r>
              <a:rPr lang="en-US" dirty="0" err="1"/>
              <a:t>itu</a:t>
            </a:r>
            <a:r>
              <a:rPr lang="en-US" dirty="0"/>
              <a:t> </a:t>
            </a:r>
            <a:r>
              <a:rPr lang="en-US" dirty="0" err="1"/>
              <a:t>sendiri</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Dalam</a:t>
            </a:r>
            <a:r>
              <a:rPr lang="en-US" dirty="0"/>
              <a:t> </a:t>
            </a:r>
            <a:r>
              <a:rPr lang="en-US" dirty="0" err="1"/>
              <a:t>istilah</a:t>
            </a:r>
            <a:r>
              <a:rPr lang="en-US" dirty="0"/>
              <a:t> IT ,</a:t>
            </a:r>
            <a:r>
              <a:rPr lang="en-US" dirty="0" err="1"/>
              <a:t>aplikasi</a:t>
            </a:r>
            <a:r>
              <a:rPr lang="en-US" dirty="0"/>
              <a:t> android </a:t>
            </a:r>
            <a:r>
              <a:rPr lang="en-US" dirty="0" err="1"/>
              <a:t>adalah</a:t>
            </a:r>
            <a:r>
              <a:rPr lang="en-US" dirty="0"/>
              <a:t> front end. Dan </a:t>
            </a:r>
            <a:r>
              <a:rPr lang="en-US" dirty="0" err="1"/>
              <a:t>sebuah</a:t>
            </a:r>
            <a:r>
              <a:rPr lang="en-US" dirty="0"/>
              <a:t> web service </a:t>
            </a:r>
            <a:r>
              <a:rPr lang="en-US" dirty="0" err="1"/>
              <a:t>sebagai</a:t>
            </a:r>
            <a:r>
              <a:rPr lang="en-US" dirty="0"/>
              <a:t> backend ,</a:t>
            </a:r>
            <a:r>
              <a:rPr lang="en-US" dirty="0" err="1"/>
              <a:t>dimana</a:t>
            </a:r>
            <a:r>
              <a:rPr lang="en-US" dirty="0"/>
              <a:t> back end </a:t>
            </a:r>
            <a:r>
              <a:rPr lang="en-US" dirty="0" err="1"/>
              <a:t>ini</a:t>
            </a:r>
            <a:r>
              <a:rPr lang="en-US" dirty="0"/>
              <a:t> </a:t>
            </a:r>
            <a:r>
              <a:rPr lang="en-US" dirty="0" err="1"/>
              <a:t>bertujuan</a:t>
            </a:r>
            <a:r>
              <a:rPr lang="en-US" dirty="0"/>
              <a:t> </a:t>
            </a:r>
            <a:r>
              <a:rPr lang="en-US" dirty="0" err="1"/>
              <a:t>sebagai</a:t>
            </a:r>
            <a:r>
              <a:rPr lang="en-US" dirty="0"/>
              <a:t> </a:t>
            </a:r>
            <a:r>
              <a:rPr lang="en-US" dirty="0" err="1"/>
              <a:t>jembatan</a:t>
            </a:r>
            <a:r>
              <a:rPr lang="en-US" dirty="0"/>
              <a:t> </a:t>
            </a:r>
            <a:r>
              <a:rPr lang="en-US" dirty="0" err="1"/>
              <a:t>untuk</a:t>
            </a:r>
            <a:r>
              <a:rPr lang="en-US" dirty="0"/>
              <a:t> transfer data ,</a:t>
            </a:r>
            <a:r>
              <a:rPr lang="en-US" dirty="0" err="1"/>
              <a:t>antara</a:t>
            </a:r>
            <a:r>
              <a:rPr lang="en-US" dirty="0"/>
              <a:t> database </a:t>
            </a:r>
            <a:r>
              <a:rPr lang="en-US" dirty="0" err="1"/>
              <a:t>dan</a:t>
            </a:r>
            <a:r>
              <a:rPr lang="en-US" dirty="0"/>
              <a:t> android. </a:t>
            </a:r>
            <a:r>
              <a:rPr lang="en-US" dirty="0" err="1"/>
              <a:t>Biasa</a:t>
            </a:r>
            <a:r>
              <a:rPr lang="en-US" dirty="0"/>
              <a:t> </a:t>
            </a:r>
            <a:r>
              <a:rPr lang="en-US" dirty="0" err="1"/>
              <a:t>disebut</a:t>
            </a:r>
            <a:r>
              <a:rPr lang="en-US" dirty="0"/>
              <a:t> </a:t>
            </a:r>
            <a:r>
              <a:rPr lang="en-US" dirty="0" err="1"/>
              <a:t>dengan</a:t>
            </a:r>
            <a:r>
              <a:rPr lang="en-US" dirty="0"/>
              <a:t> </a:t>
            </a:r>
            <a:r>
              <a:rPr lang="en-US" dirty="0" err="1"/>
              <a:t>istilah</a:t>
            </a:r>
            <a:r>
              <a:rPr lang="en-US" dirty="0"/>
              <a:t> </a:t>
            </a:r>
            <a:r>
              <a:rPr lang="en-US" dirty="0" err="1"/>
              <a:t>api</a:t>
            </a:r>
            <a:r>
              <a:rPr lang="en-US" dirty="0"/>
              <a:t> (</a:t>
            </a:r>
            <a:r>
              <a:rPr lang="en-US" dirty="0" err="1"/>
              <a:t>Aplication</a:t>
            </a:r>
            <a:r>
              <a:rPr lang="en-US" dirty="0"/>
              <a:t> Programming Interface).</a:t>
            </a:r>
            <a:br>
              <a:rPr lang="en-US" dirty="0"/>
            </a:br>
            <a:r>
              <a:rPr lang="en-US" dirty="0"/>
              <a:t>API </a:t>
            </a:r>
            <a:r>
              <a:rPr lang="en-US" dirty="0" err="1"/>
              <a:t>bisa</a:t>
            </a:r>
            <a:r>
              <a:rPr lang="en-US" dirty="0"/>
              <a:t> </a:t>
            </a:r>
            <a:r>
              <a:rPr lang="en-US" dirty="0" err="1"/>
              <a:t>berupa</a:t>
            </a:r>
            <a:r>
              <a:rPr lang="en-US" dirty="0"/>
              <a:t> </a:t>
            </a:r>
            <a:r>
              <a:rPr lang="en-US" dirty="0" err="1"/>
              <a:t>json</a:t>
            </a:r>
            <a:r>
              <a:rPr lang="en-US" dirty="0"/>
              <a:t>/xml.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Development android </a:t>
            </a:r>
            <a:br>
              <a:rPr lang="en-US" dirty="0"/>
            </a:br>
            <a:r>
              <a:rPr lang="en-US" dirty="0" err="1"/>
              <a:t>Dalam</a:t>
            </a:r>
            <a:r>
              <a:rPr lang="en-US" dirty="0"/>
              <a:t> </a:t>
            </a:r>
            <a:r>
              <a:rPr lang="en-US" dirty="0" err="1"/>
              <a:t>membuat</a:t>
            </a:r>
            <a:r>
              <a:rPr lang="en-US" dirty="0"/>
              <a:t> </a:t>
            </a:r>
            <a:r>
              <a:rPr lang="en-US" dirty="0" err="1"/>
              <a:t>aplikasi</a:t>
            </a:r>
            <a:r>
              <a:rPr lang="en-US" dirty="0"/>
              <a:t> android ,</a:t>
            </a:r>
            <a:r>
              <a:rPr lang="en-US" dirty="0" err="1"/>
              <a:t>kita</a:t>
            </a:r>
            <a:r>
              <a:rPr lang="en-US" dirty="0"/>
              <a:t> </a:t>
            </a:r>
            <a:r>
              <a:rPr lang="en-US" dirty="0" err="1"/>
              <a:t>perlu</a:t>
            </a:r>
            <a:r>
              <a:rPr lang="en-US" dirty="0"/>
              <a:t> </a:t>
            </a:r>
            <a:r>
              <a:rPr lang="en-US" dirty="0" err="1"/>
              <a:t>sebuah</a:t>
            </a:r>
            <a:r>
              <a:rPr lang="en-US" dirty="0"/>
              <a:t> </a:t>
            </a:r>
            <a:r>
              <a:rPr lang="en-US" dirty="0" err="1"/>
              <a:t>api</a:t>
            </a:r>
            <a:r>
              <a:rPr lang="en-US" dirty="0"/>
              <a:t>. </a:t>
            </a:r>
            <a:r>
              <a:rPr lang="en-US" dirty="0" err="1"/>
              <a:t>Sebagai</a:t>
            </a:r>
            <a:r>
              <a:rPr lang="en-US" dirty="0"/>
              <a:t> </a:t>
            </a:r>
            <a:r>
              <a:rPr lang="en-US" dirty="0" err="1"/>
              <a:t>penghubung</a:t>
            </a:r>
            <a:r>
              <a:rPr lang="en-US" dirty="0"/>
              <a:t> </a:t>
            </a:r>
            <a:r>
              <a:rPr lang="en-US" dirty="0" err="1"/>
              <a:t>antara</a:t>
            </a:r>
            <a:r>
              <a:rPr lang="en-US" dirty="0"/>
              <a:t> android </a:t>
            </a:r>
            <a:r>
              <a:rPr lang="en-US" dirty="0" err="1"/>
              <a:t>dan</a:t>
            </a:r>
            <a:r>
              <a:rPr lang="en-US" dirty="0"/>
              <a:t> database.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Instalasi</a:t>
            </a:r>
            <a:r>
              <a:rPr lang="en-US" dirty="0" smtClean="0"/>
              <a:t> android studio</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err="1" smtClean="0"/>
              <a:t>Syarat</a:t>
            </a:r>
            <a:r>
              <a:rPr lang="en-US" dirty="0" smtClean="0"/>
              <a:t> *</a:t>
            </a:r>
          </a:p>
          <a:p>
            <a:r>
              <a:rPr lang="en-US" dirty="0" smtClean="0"/>
              <a:t>  Minimal 2GB RAM (4GB </a:t>
            </a:r>
            <a:r>
              <a:rPr lang="en-US" dirty="0" err="1" smtClean="0"/>
              <a:t>lebih</a:t>
            </a:r>
            <a:r>
              <a:rPr lang="en-US" dirty="0" smtClean="0"/>
              <a:t> </a:t>
            </a:r>
            <a:r>
              <a:rPr lang="en-US" dirty="0" err="1" smtClean="0"/>
              <a:t>disukai</a:t>
            </a:r>
            <a:r>
              <a:rPr lang="en-US" dirty="0" smtClean="0"/>
              <a:t>)</a:t>
            </a:r>
          </a:p>
          <a:p>
            <a:r>
              <a:rPr lang="en-US" dirty="0" smtClean="0"/>
              <a:t>  1.5GB </a:t>
            </a:r>
            <a:r>
              <a:rPr lang="en-US" dirty="0" err="1" smtClean="0"/>
              <a:t>ruang</a:t>
            </a:r>
            <a:r>
              <a:rPr lang="en-US" dirty="0" smtClean="0"/>
              <a:t> disk yang </a:t>
            </a:r>
            <a:r>
              <a:rPr lang="en-US" dirty="0" err="1" smtClean="0"/>
              <a:t>tersedia</a:t>
            </a:r>
            <a:endParaRPr lang="en-US" dirty="0" smtClean="0"/>
          </a:p>
          <a:p>
            <a:r>
              <a:rPr lang="en-US" b="1" dirty="0" smtClean="0"/>
              <a:t>1. </a:t>
            </a:r>
            <a:r>
              <a:rPr lang="en-US" b="1" dirty="0" err="1" smtClean="0"/>
              <a:t>Instalasi</a:t>
            </a:r>
            <a:r>
              <a:rPr lang="en-US" b="1" dirty="0" smtClean="0"/>
              <a:t> Java Development Kit (JDK)</a:t>
            </a:r>
          </a:p>
          <a:p>
            <a:pPr>
              <a:buNone/>
            </a:pPr>
            <a:r>
              <a:rPr lang="en-US" sz="2300" u="sng" dirty="0" smtClean="0">
                <a:solidFill>
                  <a:schemeClr val="accent2"/>
                </a:solidFill>
              </a:rPr>
              <a:t>	</a:t>
            </a:r>
            <a:r>
              <a:rPr lang="en-US" sz="2300" u="sng" dirty="0" smtClean="0">
                <a:solidFill>
                  <a:schemeClr val="accent2"/>
                </a:solidFill>
              </a:rPr>
              <a:t>http</a:t>
            </a:r>
            <a:r>
              <a:rPr lang="en-US" sz="2300" u="sng" dirty="0" smtClean="0">
                <a:solidFill>
                  <a:schemeClr val="accent2"/>
                </a:solidFill>
              </a:rPr>
              <a:t>://</a:t>
            </a:r>
            <a:r>
              <a:rPr lang="en-US" sz="2300" u="sng" dirty="0" smtClean="0">
                <a:solidFill>
                  <a:schemeClr val="accent2"/>
                </a:solidFill>
              </a:rPr>
              <a:t>www.oracle.com/technetwork/java/javase/downloads/index.html</a:t>
            </a:r>
            <a:endParaRPr lang="en-US" dirty="0" smtClean="0">
              <a:solidFill>
                <a:schemeClr val="accent6">
                  <a:lumMod val="40000"/>
                  <a:lumOff val="60000"/>
                </a:schemeClr>
              </a:solidFill>
            </a:endParaRPr>
          </a:p>
          <a:p>
            <a:r>
              <a:rPr lang="en-US" b="1" dirty="0" smtClean="0"/>
              <a:t>2</a:t>
            </a:r>
            <a:r>
              <a:rPr lang="en-US" b="1" dirty="0" smtClean="0"/>
              <a:t>. Download </a:t>
            </a:r>
            <a:r>
              <a:rPr lang="en-US" b="1" dirty="0" err="1" smtClean="0"/>
              <a:t>Androd</a:t>
            </a:r>
            <a:r>
              <a:rPr lang="en-US" b="1" dirty="0" smtClean="0"/>
              <a:t> Studio</a:t>
            </a:r>
          </a:p>
          <a:p>
            <a:pPr>
              <a:buNone/>
            </a:pPr>
            <a:r>
              <a:rPr lang="en-US" u="sng" dirty="0" smtClean="0">
                <a:solidFill>
                  <a:schemeClr val="accent2"/>
                </a:solidFill>
              </a:rPr>
              <a:t>	http</a:t>
            </a:r>
            <a:r>
              <a:rPr lang="en-US" u="sng" dirty="0" smtClean="0">
                <a:solidFill>
                  <a:schemeClr val="accent2"/>
                </a:solidFill>
              </a:rPr>
              <a:t>://developer.android.com/sdk/index.html</a:t>
            </a:r>
          </a:p>
          <a:p>
            <a:r>
              <a:rPr lang="en-US" b="1" dirty="0" smtClean="0"/>
              <a:t>3</a:t>
            </a:r>
            <a:r>
              <a:rPr lang="en-US" b="1" dirty="0" smtClean="0"/>
              <a:t>. Install Android Studio</a:t>
            </a:r>
          </a:p>
          <a:p>
            <a:pPr>
              <a:buNone/>
            </a:pPr>
            <a:r>
              <a:rPr lang="en-US" dirty="0" smtClean="0"/>
              <a:t>	Install </a:t>
            </a:r>
            <a:r>
              <a:rPr lang="en-US" dirty="0" err="1" smtClean="0"/>
              <a:t>seperti</a:t>
            </a:r>
            <a:r>
              <a:rPr lang="en-US" dirty="0" smtClean="0"/>
              <a:t> </a:t>
            </a:r>
            <a:r>
              <a:rPr lang="en-US" dirty="0" err="1" smtClean="0"/>
              <a:t>biasa</a:t>
            </a:r>
            <a:endParaRPr lang="en-US" dirty="0" smtClean="0"/>
          </a:p>
          <a:p>
            <a:r>
              <a:rPr lang="id-ID" dirty="0" smtClean="0"/>
              <a:t>Setiap aplikasi Android terdiri dari </a:t>
            </a:r>
            <a:r>
              <a:rPr lang="en-US" dirty="0" smtClean="0"/>
              <a:t>k</a:t>
            </a:r>
            <a:r>
              <a:rPr lang="id-ID" dirty="0" smtClean="0"/>
              <a:t>omponen. Komponen diimplementasikan sebagai </a:t>
            </a:r>
            <a:r>
              <a:rPr lang="en-US" dirty="0" err="1" smtClean="0"/>
              <a:t>extensi</a:t>
            </a:r>
            <a:r>
              <a:rPr lang="en-US" dirty="0" smtClean="0"/>
              <a:t> .class </a:t>
            </a:r>
            <a:r>
              <a:rPr lang="en-US" dirty="0" err="1" smtClean="0"/>
              <a:t>pada</a:t>
            </a:r>
            <a:r>
              <a:rPr lang="en-US" dirty="0" smtClean="0"/>
              <a:t> </a:t>
            </a:r>
            <a:r>
              <a:rPr lang="id-ID" dirty="0" smtClean="0"/>
              <a:t>Jav</a:t>
            </a:r>
            <a:r>
              <a:rPr lang="en-US" dirty="0" smtClean="0"/>
              <a:t>a, </a:t>
            </a:r>
            <a:r>
              <a:rPr lang="en-US" dirty="0" err="1" smtClean="0"/>
              <a:t>untuk</a:t>
            </a:r>
            <a:r>
              <a:rPr lang="en-US" dirty="0" smtClean="0"/>
              <a:t> helper ,</a:t>
            </a:r>
            <a:r>
              <a:rPr lang="en-US" dirty="0" err="1" smtClean="0"/>
              <a:t>maupun</a:t>
            </a:r>
            <a:r>
              <a:rPr lang="en-US" dirty="0" smtClean="0"/>
              <a:t> </a:t>
            </a:r>
            <a:r>
              <a:rPr lang="en-US" dirty="0" err="1" smtClean="0"/>
              <a:t>fungsi</a:t>
            </a:r>
            <a:r>
              <a:rPr lang="en-US" dirty="0" smtClean="0"/>
              <a:t> yang </a:t>
            </a:r>
            <a:r>
              <a:rPr lang="en-US" dirty="0" err="1" smtClean="0"/>
              <a:t>akan</a:t>
            </a:r>
            <a:r>
              <a:rPr lang="en-US" dirty="0" smtClean="0"/>
              <a:t> </a:t>
            </a:r>
            <a:r>
              <a:rPr lang="en-US" dirty="0" err="1" smtClean="0"/>
              <a:t>di</a:t>
            </a:r>
            <a:r>
              <a:rPr lang="en-US" dirty="0" smtClean="0"/>
              <a:t> </a:t>
            </a:r>
            <a:r>
              <a:rPr lang="en-US" dirty="0" err="1" smtClean="0"/>
              <a:t>gunakan</a:t>
            </a:r>
            <a:r>
              <a:rPr lang="en-US" dirty="0" smtClean="0"/>
              <a:t> </a:t>
            </a:r>
            <a:r>
              <a:rPr lang="en-US" dirty="0" err="1" smtClean="0"/>
              <a:t>dalam</a:t>
            </a:r>
            <a:r>
              <a:rPr lang="en-US" dirty="0" smtClean="0"/>
              <a:t> </a:t>
            </a:r>
            <a:r>
              <a:rPr lang="en-US" dirty="0" err="1" smtClean="0"/>
              <a:t>aplikasi</a:t>
            </a:r>
            <a:r>
              <a:rPr lang="en-US" dirty="0" smtClean="0"/>
              <a:t>. </a:t>
            </a:r>
            <a:r>
              <a:rPr lang="id-ID" dirty="0" smtClean="0"/>
              <a:t>Dan untuk UI </a:t>
            </a:r>
            <a:r>
              <a:rPr lang="en-US" dirty="0" smtClean="0"/>
              <a:t>(</a:t>
            </a:r>
            <a:r>
              <a:rPr lang="en-US" i="1" dirty="0" smtClean="0"/>
              <a:t>User Experience</a:t>
            </a:r>
            <a:r>
              <a:rPr lang="en-US" dirty="0" smtClean="0"/>
              <a:t>) </a:t>
            </a:r>
            <a:r>
              <a:rPr lang="id-ID" dirty="0" smtClean="0"/>
              <a:t>/UX</a:t>
            </a:r>
            <a:r>
              <a:rPr lang="en-US" dirty="0" smtClean="0"/>
              <a:t>(</a:t>
            </a:r>
            <a:r>
              <a:rPr lang="en-US" i="1" dirty="0" smtClean="0"/>
              <a:t>User Experience)</a:t>
            </a:r>
            <a:r>
              <a:rPr lang="en-US" dirty="0" smtClean="0"/>
              <a:t> </a:t>
            </a:r>
            <a:r>
              <a:rPr lang="en-US" dirty="0" err="1" smtClean="0"/>
              <a:t>adalah</a:t>
            </a:r>
            <a:r>
              <a:rPr lang="en-US" dirty="0" smtClean="0"/>
              <a:t> </a:t>
            </a:r>
            <a:r>
              <a:rPr lang="en-US" dirty="0" err="1" smtClean="0"/>
              <a:t>dengan</a:t>
            </a:r>
            <a:r>
              <a:rPr lang="en-US" dirty="0" smtClean="0"/>
              <a:t> </a:t>
            </a:r>
            <a:r>
              <a:rPr lang="en-US" dirty="0" err="1" smtClean="0"/>
              <a:t>extensi</a:t>
            </a:r>
            <a:r>
              <a:rPr lang="en-US" dirty="0" smtClean="0"/>
              <a:t> .xml.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2.Android Development</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b="1" dirty="0" smtClean="0"/>
              <a:t>Activity </a:t>
            </a:r>
            <a:r>
              <a:rPr lang="en-US" dirty="0" err="1" smtClean="0"/>
              <a:t>adalah</a:t>
            </a:r>
            <a:r>
              <a:rPr lang="en-US" dirty="0" smtClean="0"/>
              <a:t> </a:t>
            </a:r>
            <a:r>
              <a:rPr lang="en-US" dirty="0" err="1" smtClean="0"/>
              <a:t>suatu</a:t>
            </a:r>
            <a:r>
              <a:rPr lang="en-US" dirty="0" smtClean="0"/>
              <a:t> </a:t>
            </a:r>
            <a:r>
              <a:rPr lang="en-US" dirty="0" err="1" smtClean="0"/>
              <a:t>halaman</a:t>
            </a:r>
            <a:r>
              <a:rPr lang="en-US" dirty="0" smtClean="0"/>
              <a:t> </a:t>
            </a:r>
            <a:r>
              <a:rPr lang="en-US" dirty="0" err="1" smtClean="0"/>
              <a:t>pada</a:t>
            </a:r>
            <a:r>
              <a:rPr lang="en-US" dirty="0" smtClean="0"/>
              <a:t> </a:t>
            </a:r>
            <a:r>
              <a:rPr lang="en-US" dirty="0" err="1" smtClean="0"/>
              <a:t>pengembangan</a:t>
            </a:r>
            <a:r>
              <a:rPr lang="en-US" dirty="0" smtClean="0"/>
              <a:t> </a:t>
            </a:r>
            <a:r>
              <a:rPr lang="en-US" dirty="0" err="1" smtClean="0"/>
              <a:t>Aplikasi</a:t>
            </a:r>
            <a:r>
              <a:rPr lang="en-US" dirty="0" smtClean="0"/>
              <a:t> </a:t>
            </a:r>
            <a:r>
              <a:rPr lang="en-US" dirty="0" err="1" smtClean="0"/>
              <a:t>Android,yang</a:t>
            </a:r>
            <a:r>
              <a:rPr lang="en-US" dirty="0" smtClean="0"/>
              <a:t> </a:t>
            </a:r>
            <a:r>
              <a:rPr lang="en-US" dirty="0" err="1" smtClean="0"/>
              <a:t>mengatur</a:t>
            </a:r>
            <a:r>
              <a:rPr lang="en-US" dirty="0" smtClean="0"/>
              <a:t> </a:t>
            </a:r>
            <a:r>
              <a:rPr lang="en-US" dirty="0" err="1" smtClean="0"/>
              <a:t>suatu</a:t>
            </a:r>
            <a:r>
              <a:rPr lang="en-US" dirty="0" smtClean="0"/>
              <a:t> </a:t>
            </a:r>
            <a:r>
              <a:rPr lang="en-US" dirty="0" err="1" smtClean="0"/>
              <a:t>komponen</a:t>
            </a:r>
            <a:r>
              <a:rPr lang="en-US" dirty="0" smtClean="0"/>
              <a:t> </a:t>
            </a:r>
            <a:r>
              <a:rPr lang="en-US" dirty="0" err="1" smtClean="0"/>
              <a:t>tampilan</a:t>
            </a:r>
            <a:r>
              <a:rPr lang="en-US" dirty="0" smtClean="0"/>
              <a:t> (layout.xml), </a:t>
            </a:r>
            <a:r>
              <a:rPr lang="en-US" dirty="0" err="1" smtClean="0"/>
              <a:t>dan</a:t>
            </a:r>
            <a:r>
              <a:rPr lang="en-US" dirty="0" smtClean="0"/>
              <a:t> user </a:t>
            </a:r>
            <a:r>
              <a:rPr lang="en-US" dirty="0" err="1" smtClean="0"/>
              <a:t>interaksi</a:t>
            </a:r>
            <a:r>
              <a:rPr lang="en-US" dirty="0" smtClean="0"/>
              <a:t> </a:t>
            </a:r>
            <a:r>
              <a:rPr lang="en-US" dirty="0" err="1" smtClean="0"/>
              <a:t>atau</a:t>
            </a:r>
            <a:r>
              <a:rPr lang="en-US" dirty="0" smtClean="0"/>
              <a:t> logic </a:t>
            </a:r>
            <a:r>
              <a:rPr lang="en-US" dirty="0" err="1" smtClean="0"/>
              <a:t>antar</a:t>
            </a:r>
            <a:r>
              <a:rPr lang="en-US" dirty="0" smtClean="0"/>
              <a:t> </a:t>
            </a:r>
            <a:r>
              <a:rPr lang="en-US" dirty="0" err="1" smtClean="0"/>
              <a:t>komponen</a:t>
            </a:r>
            <a:r>
              <a:rPr lang="en-US" dirty="0" smtClean="0"/>
              <a:t>(program.java)   agar </a:t>
            </a:r>
            <a:r>
              <a:rPr lang="en-US" dirty="0" err="1" smtClean="0"/>
              <a:t>dapat</a:t>
            </a:r>
            <a:r>
              <a:rPr lang="en-US" dirty="0" smtClean="0"/>
              <a:t> </a:t>
            </a:r>
            <a:r>
              <a:rPr lang="en-US" dirty="0" err="1" smtClean="0"/>
              <a:t>menghubungkan</a:t>
            </a:r>
            <a:r>
              <a:rPr lang="en-US" dirty="0" smtClean="0"/>
              <a:t>  </a:t>
            </a:r>
            <a:r>
              <a:rPr lang="en-US" dirty="0" err="1" smtClean="0"/>
              <a:t>antara</a:t>
            </a:r>
            <a:r>
              <a:rPr lang="en-US" dirty="0" smtClean="0"/>
              <a:t> activity </a:t>
            </a:r>
            <a:r>
              <a:rPr lang="en-US" dirty="0" err="1" smtClean="0"/>
              <a:t>satu</a:t>
            </a:r>
            <a:r>
              <a:rPr lang="en-US" dirty="0" smtClean="0"/>
              <a:t> </a:t>
            </a:r>
            <a:r>
              <a:rPr lang="en-US" dirty="0" err="1" smtClean="0"/>
              <a:t>dengan</a:t>
            </a:r>
            <a:r>
              <a:rPr lang="en-US" dirty="0" smtClean="0"/>
              <a:t> activity </a:t>
            </a:r>
            <a:r>
              <a:rPr lang="en-US" dirty="0" err="1" smtClean="0"/>
              <a:t>lainya</a:t>
            </a:r>
            <a:r>
              <a:rPr lang="en-US" dirty="0" smtClean="0"/>
              <a:t>, </a:t>
            </a:r>
            <a:r>
              <a:rPr lang="en-US" dirty="0" err="1" smtClean="0"/>
              <a:t>di</a:t>
            </a:r>
            <a:r>
              <a:rPr lang="en-US" dirty="0" smtClean="0"/>
              <a:t> </a:t>
            </a:r>
            <a:r>
              <a:rPr lang="en-US" dirty="0" err="1" smtClean="0"/>
              <a:t>dalam</a:t>
            </a:r>
            <a:r>
              <a:rPr lang="en-US" dirty="0" smtClean="0"/>
              <a:t> </a:t>
            </a:r>
            <a:r>
              <a:rPr lang="en-US" dirty="0" err="1" smtClean="0"/>
              <a:t>Aplikasi</a:t>
            </a:r>
            <a:r>
              <a:rPr lang="en-US" dirty="0" smtClean="0"/>
              <a:t> Android. Activity </a:t>
            </a:r>
            <a:r>
              <a:rPr lang="en-US" dirty="0" err="1" smtClean="0"/>
              <a:t>dapat</a:t>
            </a:r>
            <a:r>
              <a:rPr lang="en-US" dirty="0" smtClean="0"/>
              <a:t> </a:t>
            </a:r>
            <a:r>
              <a:rPr lang="en-US" dirty="0" err="1" smtClean="0"/>
              <a:t>memuat</a:t>
            </a:r>
            <a:r>
              <a:rPr lang="en-US" dirty="0" smtClean="0"/>
              <a:t> </a:t>
            </a:r>
            <a:r>
              <a:rPr lang="en-US" dirty="0" err="1" smtClean="0"/>
              <a:t>banyak</a:t>
            </a:r>
            <a:r>
              <a:rPr lang="en-US" dirty="0" smtClean="0"/>
              <a:t> Action </a:t>
            </a:r>
            <a:r>
              <a:rPr lang="en-US" dirty="0" err="1" smtClean="0"/>
              <a:t>atau</a:t>
            </a:r>
            <a:r>
              <a:rPr lang="en-US" dirty="0" smtClean="0"/>
              <a:t> </a:t>
            </a:r>
            <a:r>
              <a:rPr lang="en-US" dirty="0" err="1" smtClean="0"/>
              <a:t>tindakan</a:t>
            </a:r>
            <a:r>
              <a:rPr lang="en-US" dirty="0" smtClean="0"/>
              <a:t> </a:t>
            </a:r>
            <a:r>
              <a:rPr lang="en-US" dirty="0" err="1" smtClean="0"/>
              <a:t>dari</a:t>
            </a:r>
            <a:r>
              <a:rPr lang="en-US" dirty="0" smtClean="0"/>
              <a:t> </a:t>
            </a:r>
            <a:r>
              <a:rPr lang="en-US" dirty="0" err="1" smtClean="0"/>
              <a:t>pengguna</a:t>
            </a:r>
            <a:r>
              <a:rPr lang="en-US" dirty="0" smtClean="0"/>
              <a:t>. Activity </a:t>
            </a:r>
            <a:r>
              <a:rPr lang="en-US" dirty="0" err="1" smtClean="0"/>
              <a:t>di</a:t>
            </a:r>
            <a:r>
              <a:rPr lang="en-US" dirty="0" smtClean="0"/>
              <a:t> </a:t>
            </a:r>
            <a:r>
              <a:rPr lang="en-US" dirty="0" err="1" smtClean="0"/>
              <a:t>buat</a:t>
            </a:r>
            <a:r>
              <a:rPr lang="en-US" dirty="0" smtClean="0"/>
              <a:t> </a:t>
            </a:r>
            <a:r>
              <a:rPr lang="en-US" dirty="0" err="1" smtClean="0"/>
              <a:t>untuk</a:t>
            </a:r>
            <a:r>
              <a:rPr lang="en-US" dirty="0" smtClean="0"/>
              <a:t> </a:t>
            </a:r>
            <a:r>
              <a:rPr lang="en-US" dirty="0" err="1" smtClean="0"/>
              <a:t>mengatur</a:t>
            </a:r>
            <a:r>
              <a:rPr lang="en-US" dirty="0" smtClean="0"/>
              <a:t> class </a:t>
            </a:r>
            <a:r>
              <a:rPr lang="en-US" dirty="0" err="1" smtClean="0"/>
              <a:t>pada</a:t>
            </a:r>
            <a:r>
              <a:rPr lang="en-US" dirty="0" smtClean="0"/>
              <a:t> </a:t>
            </a:r>
            <a:r>
              <a:rPr lang="en-US" dirty="0" err="1" smtClean="0"/>
              <a:t>Java,di</a:t>
            </a:r>
            <a:r>
              <a:rPr lang="en-US" dirty="0" smtClean="0"/>
              <a:t> </a:t>
            </a:r>
            <a:r>
              <a:rPr lang="en-US" dirty="0" err="1" smtClean="0"/>
              <a:t>setiap</a:t>
            </a:r>
            <a:r>
              <a:rPr lang="en-US" dirty="0" smtClean="0"/>
              <a:t> </a:t>
            </a:r>
            <a:r>
              <a:rPr lang="en-US" dirty="0" err="1" smtClean="0"/>
              <a:t>tampilan</a:t>
            </a:r>
            <a:r>
              <a:rPr lang="en-US" dirty="0" smtClean="0"/>
              <a:t> </a:t>
            </a:r>
            <a:r>
              <a:rPr lang="en-US" dirty="0" err="1" smtClean="0"/>
              <a:t>antar</a:t>
            </a:r>
            <a:r>
              <a:rPr lang="en-US" dirty="0" smtClean="0"/>
              <a:t> </a:t>
            </a:r>
            <a:r>
              <a:rPr lang="en-US" dirty="0" err="1" smtClean="0"/>
              <a:t>muka</a:t>
            </a:r>
            <a:r>
              <a:rPr lang="en-US" dirty="0" smtClean="0"/>
              <a:t> </a:t>
            </a:r>
            <a:r>
              <a:rPr lang="en-US" dirty="0" err="1" smtClean="0"/>
              <a:t>di</a:t>
            </a:r>
            <a:r>
              <a:rPr lang="en-US" dirty="0" smtClean="0"/>
              <a:t> </a:t>
            </a:r>
            <a:r>
              <a:rPr lang="en-US" dirty="0" err="1" smtClean="0"/>
              <a:t>dalam</a:t>
            </a:r>
            <a:r>
              <a:rPr lang="en-US" dirty="0" smtClean="0"/>
              <a:t> </a:t>
            </a:r>
            <a:r>
              <a:rPr lang="en-US" dirty="0" err="1" smtClean="0"/>
              <a:t>Aplikasi</a:t>
            </a:r>
            <a:r>
              <a:rPr lang="en-US" dirty="0" smtClean="0"/>
              <a:t> </a:t>
            </a:r>
            <a:r>
              <a:rPr lang="en-US" dirty="0" err="1" smtClean="0"/>
              <a:t>Android.Activity</a:t>
            </a:r>
            <a:r>
              <a:rPr lang="en-US" dirty="0" smtClean="0"/>
              <a:t> </a:t>
            </a:r>
            <a:r>
              <a:rPr lang="en-US" dirty="0" err="1" smtClean="0"/>
              <a:t>juga</a:t>
            </a:r>
            <a:r>
              <a:rPr lang="en-US" dirty="0" smtClean="0"/>
              <a:t> </a:t>
            </a:r>
            <a:r>
              <a:rPr lang="en-US" dirty="0" err="1" smtClean="0"/>
              <a:t>mengelola</a:t>
            </a:r>
            <a:r>
              <a:rPr lang="en-US" dirty="0" smtClean="0"/>
              <a:t> </a:t>
            </a:r>
            <a:r>
              <a:rPr lang="en-US" dirty="0" err="1" smtClean="0"/>
              <a:t>bagian-bagian</a:t>
            </a:r>
            <a:r>
              <a:rPr lang="en-US" dirty="0" smtClean="0"/>
              <a:t> </a:t>
            </a:r>
            <a:r>
              <a:rPr lang="en-US" dirty="0" err="1" smtClean="0"/>
              <a:t>dari</a:t>
            </a:r>
            <a:r>
              <a:rPr lang="en-US" dirty="0" smtClean="0"/>
              <a:t> user interface (</a:t>
            </a:r>
            <a:r>
              <a:rPr lang="en-US" dirty="0" err="1" smtClean="0"/>
              <a:t>antar</a:t>
            </a:r>
            <a:r>
              <a:rPr lang="en-US" dirty="0" smtClean="0"/>
              <a:t> </a:t>
            </a:r>
            <a:r>
              <a:rPr lang="en-US" dirty="0" err="1" smtClean="0"/>
              <a:t>muka</a:t>
            </a:r>
            <a:r>
              <a:rPr lang="en-US" dirty="0" smtClean="0"/>
              <a:t> ), </a:t>
            </a:r>
            <a:r>
              <a:rPr lang="en-US" dirty="0" err="1" smtClean="0"/>
              <a:t>yaitu</a:t>
            </a:r>
            <a:r>
              <a:rPr lang="en-US" dirty="0" smtClean="0"/>
              <a:t> Fragment</a:t>
            </a:r>
            <a:r>
              <a:rPr lang="en-US" b="1" dirty="0" smtClean="0"/>
              <a:t>.</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smtClean="0"/>
              <a:t>Fragment</a:t>
            </a:r>
            <a:r>
              <a:rPr lang="en-US" dirty="0" smtClean="0"/>
              <a:t> </a:t>
            </a:r>
            <a:r>
              <a:rPr lang="en-US" dirty="0" err="1" smtClean="0"/>
              <a:t>adalah</a:t>
            </a:r>
            <a:r>
              <a:rPr lang="en-US" dirty="0" smtClean="0"/>
              <a:t> </a:t>
            </a:r>
            <a:r>
              <a:rPr lang="en-US" dirty="0" err="1" smtClean="0"/>
              <a:t>salah</a:t>
            </a:r>
            <a:r>
              <a:rPr lang="en-US" dirty="0" smtClean="0"/>
              <a:t> </a:t>
            </a:r>
            <a:r>
              <a:rPr lang="en-US" dirty="0" err="1" smtClean="0"/>
              <a:t>satu</a:t>
            </a:r>
            <a:r>
              <a:rPr lang="en-US" dirty="0" smtClean="0"/>
              <a:t> </a:t>
            </a:r>
            <a:r>
              <a:rPr lang="en-US" dirty="0" err="1" smtClean="0"/>
              <a:t>komponen</a:t>
            </a:r>
            <a:r>
              <a:rPr lang="en-US" dirty="0" smtClean="0"/>
              <a:t> , </a:t>
            </a:r>
            <a:r>
              <a:rPr lang="en-US" dirty="0" err="1" smtClean="0"/>
              <a:t>antar</a:t>
            </a:r>
            <a:r>
              <a:rPr lang="en-US" dirty="0" smtClean="0"/>
              <a:t> </a:t>
            </a:r>
            <a:r>
              <a:rPr lang="en-US" dirty="0" err="1" smtClean="0"/>
              <a:t>muka</a:t>
            </a:r>
            <a:r>
              <a:rPr lang="en-US" dirty="0" smtClean="0"/>
              <a:t> (user interface ) yang </a:t>
            </a:r>
            <a:r>
              <a:rPr lang="en-US" dirty="0" err="1" smtClean="0"/>
              <a:t>merupakan</a:t>
            </a:r>
            <a:r>
              <a:rPr lang="en-US" dirty="0" smtClean="0"/>
              <a:t> </a:t>
            </a:r>
            <a:r>
              <a:rPr lang="en-US" dirty="0" err="1" smtClean="0"/>
              <a:t>sebuah</a:t>
            </a:r>
            <a:r>
              <a:rPr lang="en-US" dirty="0" smtClean="0"/>
              <a:t> </a:t>
            </a:r>
            <a:r>
              <a:rPr lang="en-US" dirty="0" err="1" smtClean="0"/>
              <a:t>bagian</a:t>
            </a:r>
            <a:r>
              <a:rPr lang="en-US" dirty="0" smtClean="0"/>
              <a:t> </a:t>
            </a:r>
            <a:r>
              <a:rPr lang="en-US" dirty="0" err="1" smtClean="0"/>
              <a:t>dari</a:t>
            </a:r>
            <a:r>
              <a:rPr lang="en-US" dirty="0" smtClean="0"/>
              <a:t> Activity, </a:t>
            </a:r>
            <a:r>
              <a:rPr lang="en-US" dirty="0" err="1" smtClean="0"/>
              <a:t>dapat</a:t>
            </a:r>
            <a:r>
              <a:rPr lang="en-US" dirty="0" smtClean="0"/>
              <a:t> </a:t>
            </a:r>
            <a:r>
              <a:rPr lang="en-US" dirty="0" err="1" smtClean="0"/>
              <a:t>disebut</a:t>
            </a:r>
            <a:r>
              <a:rPr lang="en-US" dirty="0" smtClean="0"/>
              <a:t> </a:t>
            </a:r>
            <a:r>
              <a:rPr lang="en-US" dirty="0" err="1" smtClean="0"/>
              <a:t>juga</a:t>
            </a:r>
            <a:r>
              <a:rPr lang="en-US" dirty="0" smtClean="0"/>
              <a:t> </a:t>
            </a:r>
            <a:r>
              <a:rPr lang="en-US" dirty="0" err="1" smtClean="0"/>
              <a:t>dengan</a:t>
            </a:r>
            <a:r>
              <a:rPr lang="en-US" dirty="0" smtClean="0"/>
              <a:t> </a:t>
            </a:r>
            <a:r>
              <a:rPr lang="en-US" dirty="0" err="1" smtClean="0"/>
              <a:t>nama</a:t>
            </a:r>
            <a:r>
              <a:rPr lang="en-US" dirty="0" smtClean="0"/>
              <a:t> Sub-Activity. </a:t>
            </a:r>
            <a:r>
              <a:rPr lang="en-US" dirty="0" err="1" smtClean="0"/>
              <a:t>Satu</a:t>
            </a:r>
            <a:r>
              <a:rPr lang="en-US" dirty="0" smtClean="0"/>
              <a:t> Activity </a:t>
            </a:r>
            <a:r>
              <a:rPr lang="en-US" dirty="0" err="1" smtClean="0"/>
              <a:t>bisa</a:t>
            </a:r>
            <a:r>
              <a:rPr lang="en-US" dirty="0" smtClean="0"/>
              <a:t> </a:t>
            </a:r>
            <a:r>
              <a:rPr lang="en-US" dirty="0" err="1" smtClean="0"/>
              <a:t>mengelola</a:t>
            </a:r>
            <a:r>
              <a:rPr lang="en-US" dirty="0" smtClean="0"/>
              <a:t> </a:t>
            </a:r>
            <a:r>
              <a:rPr lang="en-US" dirty="0" err="1" smtClean="0"/>
              <a:t>beberapa</a:t>
            </a:r>
            <a:r>
              <a:rPr lang="en-US" dirty="0" smtClean="0"/>
              <a:t> fragment .</a:t>
            </a:r>
            <a:r>
              <a:rPr lang="en-US" dirty="0" err="1" smtClean="0"/>
              <a:t>untuk</a:t>
            </a:r>
            <a:r>
              <a:rPr lang="en-US" dirty="0" smtClean="0"/>
              <a:t> </a:t>
            </a:r>
            <a:r>
              <a:rPr lang="en-US" dirty="0" err="1" smtClean="0"/>
              <a:t>menampilkan</a:t>
            </a:r>
            <a:r>
              <a:rPr lang="en-US" dirty="0" smtClean="0"/>
              <a:t> </a:t>
            </a:r>
            <a:r>
              <a:rPr lang="en-US" dirty="0" err="1" smtClean="0"/>
              <a:t>hasil</a:t>
            </a:r>
            <a:r>
              <a:rPr lang="en-US" dirty="0" smtClean="0"/>
              <a:t> </a:t>
            </a:r>
            <a:r>
              <a:rPr lang="en-US" dirty="0" err="1" smtClean="0"/>
              <a:t>di</a:t>
            </a:r>
            <a:r>
              <a:rPr lang="en-US" dirty="0" smtClean="0"/>
              <a:t> </a:t>
            </a:r>
            <a:r>
              <a:rPr lang="en-US" dirty="0" err="1" smtClean="0"/>
              <a:t>layar</a:t>
            </a:r>
            <a:r>
              <a:rPr lang="en-US" dirty="0" smtClean="0"/>
              <a:t> user (</a:t>
            </a:r>
            <a:r>
              <a:rPr lang="en-US" dirty="0" err="1" smtClean="0"/>
              <a:t>pengguna</a:t>
            </a:r>
            <a:r>
              <a:rPr lang="en-US" dirty="0" smtClean="0"/>
              <a:t>). </a:t>
            </a:r>
            <a:r>
              <a:rPr lang="en-US" dirty="0" err="1" smtClean="0"/>
              <a:t>Dalam</a:t>
            </a:r>
            <a:r>
              <a:rPr lang="en-US" dirty="0" smtClean="0"/>
              <a:t> </a:t>
            </a:r>
            <a:r>
              <a:rPr lang="en-US" dirty="0" err="1" smtClean="0"/>
              <a:t>Satu</a:t>
            </a:r>
            <a:r>
              <a:rPr lang="en-US" dirty="0" smtClean="0"/>
              <a:t> Activity </a:t>
            </a:r>
            <a:r>
              <a:rPr lang="en-US" dirty="0" err="1" smtClean="0"/>
              <a:t>juga</a:t>
            </a:r>
            <a:r>
              <a:rPr lang="en-US" dirty="0" smtClean="0"/>
              <a:t> ,</a:t>
            </a:r>
            <a:r>
              <a:rPr lang="en-US" dirty="0" err="1" smtClean="0"/>
              <a:t>sebuah</a:t>
            </a:r>
            <a:r>
              <a:rPr lang="en-US" dirty="0" smtClean="0"/>
              <a:t> fragment </a:t>
            </a:r>
            <a:r>
              <a:rPr lang="en-US" dirty="0" err="1" smtClean="0"/>
              <a:t>dapat</a:t>
            </a:r>
            <a:r>
              <a:rPr lang="en-US" dirty="0" smtClean="0"/>
              <a:t> </a:t>
            </a:r>
            <a:r>
              <a:rPr lang="en-US" dirty="0" err="1" smtClean="0"/>
              <a:t>diganti,ditambahkan</a:t>
            </a:r>
            <a:r>
              <a:rPr lang="en-US" dirty="0" smtClean="0"/>
              <a:t> </a:t>
            </a:r>
            <a:r>
              <a:rPr lang="en-US" dirty="0" err="1" smtClean="0"/>
              <a:t>dan</a:t>
            </a:r>
            <a:r>
              <a:rPr lang="en-US" dirty="0" smtClean="0"/>
              <a:t> </a:t>
            </a:r>
            <a:r>
              <a:rPr lang="en-US" dirty="0" err="1" smtClean="0"/>
              <a:t>dihapus</a:t>
            </a:r>
            <a:r>
              <a:rPr lang="en-US" dirty="0" smtClean="0"/>
              <a:t> ,</a:t>
            </a:r>
            <a:r>
              <a:rPr lang="en-US" dirty="0" err="1" smtClean="0"/>
              <a:t>dan</a:t>
            </a:r>
            <a:r>
              <a:rPr lang="en-US" dirty="0" smtClean="0"/>
              <a:t> </a:t>
            </a:r>
            <a:r>
              <a:rPr lang="en-US" dirty="0" err="1" smtClean="0"/>
              <a:t>juga</a:t>
            </a:r>
            <a:r>
              <a:rPr lang="en-US" dirty="0" smtClean="0"/>
              <a:t> </a:t>
            </a:r>
            <a:r>
              <a:rPr lang="en-US" dirty="0" err="1" smtClean="0"/>
              <a:t>bersifat</a:t>
            </a:r>
            <a:r>
              <a:rPr lang="en-US" dirty="0" smtClean="0"/>
              <a:t> reusable ,</a:t>
            </a:r>
            <a:r>
              <a:rPr lang="en-US" dirty="0" err="1" smtClean="0"/>
              <a:t>artinya</a:t>
            </a:r>
            <a:r>
              <a:rPr lang="en-US" dirty="0" smtClean="0"/>
              <a:t> </a:t>
            </a:r>
            <a:r>
              <a:rPr lang="en-US" dirty="0" err="1" smtClean="0"/>
              <a:t>dapat</a:t>
            </a:r>
            <a:r>
              <a:rPr lang="en-US" dirty="0" smtClean="0"/>
              <a:t> </a:t>
            </a:r>
            <a:r>
              <a:rPr lang="en-US" dirty="0" err="1" smtClean="0"/>
              <a:t>digunakan</a:t>
            </a:r>
            <a:r>
              <a:rPr lang="en-US" dirty="0" smtClean="0"/>
              <a:t> </a:t>
            </a:r>
            <a:r>
              <a:rPr lang="en-US" dirty="0" err="1" smtClean="0"/>
              <a:t>kembali</a:t>
            </a:r>
            <a:r>
              <a:rPr lang="en-US" dirty="0" smtClean="0"/>
              <a:t> </a:t>
            </a:r>
            <a:r>
              <a:rPr lang="en-US" dirty="0" err="1" smtClean="0"/>
              <a:t>sesuai</a:t>
            </a:r>
            <a:r>
              <a:rPr lang="en-US" dirty="0" smtClean="0"/>
              <a:t> </a:t>
            </a:r>
            <a:r>
              <a:rPr lang="en-US" dirty="0" err="1" smtClean="0"/>
              <a:t>kebutuhan</a:t>
            </a:r>
            <a:r>
              <a:rPr lang="en-US" dirty="0" smtClean="0"/>
              <a:t>. Fragment </a:t>
            </a:r>
            <a:r>
              <a:rPr lang="en-US" dirty="0" err="1" smtClean="0"/>
              <a:t>dipengaruhi</a:t>
            </a:r>
            <a:r>
              <a:rPr lang="en-US" dirty="0" smtClean="0"/>
              <a:t> </a:t>
            </a:r>
            <a:r>
              <a:rPr lang="en-US" dirty="0" err="1" smtClean="0"/>
              <a:t>dari</a:t>
            </a:r>
            <a:r>
              <a:rPr lang="en-US" dirty="0" smtClean="0"/>
              <a:t> lifecycle (</a:t>
            </a:r>
            <a:r>
              <a:rPr lang="en-US" dirty="0" err="1" smtClean="0"/>
              <a:t>siklus</a:t>
            </a:r>
            <a:r>
              <a:rPr lang="en-US" dirty="0" smtClean="0"/>
              <a:t> </a:t>
            </a:r>
            <a:r>
              <a:rPr lang="en-US" dirty="0" err="1" smtClean="0"/>
              <a:t>hidup</a:t>
            </a:r>
            <a:r>
              <a:rPr lang="en-US" dirty="0" smtClean="0"/>
              <a:t> ) Activity , </a:t>
            </a:r>
            <a:r>
              <a:rPr lang="en-US" dirty="0" err="1" smtClean="0"/>
              <a:t>karna</a:t>
            </a:r>
            <a:r>
              <a:rPr lang="en-US" dirty="0" smtClean="0"/>
              <a:t> Fragment </a:t>
            </a:r>
            <a:r>
              <a:rPr lang="en-US" dirty="0" err="1" smtClean="0"/>
              <a:t>termasuk</a:t>
            </a:r>
            <a:r>
              <a:rPr lang="en-US" dirty="0" smtClean="0"/>
              <a:t> </a:t>
            </a:r>
            <a:r>
              <a:rPr lang="en-US" dirty="0" err="1" smtClean="0"/>
              <a:t>bagian</a:t>
            </a:r>
            <a:r>
              <a:rPr lang="en-US" dirty="0" smtClean="0"/>
              <a:t> </a:t>
            </a:r>
            <a:r>
              <a:rPr lang="en-US" dirty="0" err="1" smtClean="0"/>
              <a:t>dari</a:t>
            </a:r>
            <a:r>
              <a:rPr lang="en-US" dirty="0" smtClean="0"/>
              <a:t> Activity. </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47</TotalTime>
  <Words>287</Words>
  <Application>Microsoft Office PowerPoint</Application>
  <PresentationFormat>On-screen Show (4:3)</PresentationFormat>
  <Paragraphs>54</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Innovation In Android Technology </vt:lpstr>
      <vt:lpstr>Pembukaan</vt:lpstr>
      <vt:lpstr>Slide 3</vt:lpstr>
      <vt:lpstr>Slide 4</vt:lpstr>
      <vt:lpstr>Slide 5</vt:lpstr>
      <vt:lpstr>Slide 6</vt:lpstr>
      <vt:lpstr>1 Instalasi android studio</vt:lpstr>
      <vt:lpstr>2.Android Development </vt:lpstr>
      <vt:lpstr>Slide 9</vt:lpstr>
      <vt:lpstr>Android life cycle</vt:lpstr>
      <vt:lpstr>Cara kerja Android</vt:lpstr>
      <vt:lpstr>1.Java dan json respon </vt:lpstr>
      <vt:lpstr>Api (Aplication Programming Interface) &amp; Database</vt:lpstr>
      <vt:lpstr>Security Android</vt:lpstr>
      <vt:lpstr>Slide 15</vt:lpstr>
      <vt:lpstr>TERIMAKASIH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 In Android Technology </dc:title>
  <dc:creator>PDAK-Dev</dc:creator>
  <cp:lastModifiedBy>PDAK-Dev</cp:lastModifiedBy>
  <cp:revision>23</cp:revision>
  <dcterms:created xsi:type="dcterms:W3CDTF">2017-11-19T23:40:51Z</dcterms:created>
  <dcterms:modified xsi:type="dcterms:W3CDTF">2017-11-22T16:09:10Z</dcterms:modified>
</cp:coreProperties>
</file>