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1C7472"/>
    <a:srgbClr val="AFECEB"/>
    <a:srgbClr val="EB6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7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BA76518-6895-4322-9A89-D195532D8663}" type="datetimeFigureOut">
              <a:rPr lang="id-ID" smtClean="0"/>
              <a:t>20/12/2017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AB491F5-6CBD-4744-80ED-9E82C141C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354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518-6895-4322-9A89-D195532D8663}" type="datetimeFigureOut">
              <a:rPr lang="id-ID" smtClean="0"/>
              <a:t>20/12/2017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91F5-6CBD-4744-80ED-9E82C141C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003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518-6895-4322-9A89-D195532D8663}" type="datetimeFigureOut">
              <a:rPr lang="id-ID" smtClean="0"/>
              <a:t>20/12/2017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91F5-6CBD-4744-80ED-9E82C141C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425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518-6895-4322-9A89-D195532D8663}" type="datetimeFigureOut">
              <a:rPr lang="id-ID" smtClean="0"/>
              <a:t>20/12/2017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91F5-6CBD-4744-80ED-9E82C141C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144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518-6895-4322-9A89-D195532D8663}" type="datetimeFigureOut">
              <a:rPr lang="id-ID" smtClean="0"/>
              <a:t>20/12/2017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91F5-6CBD-4744-80ED-9E82C141C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070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518-6895-4322-9A89-D195532D8663}" type="datetimeFigureOut">
              <a:rPr lang="id-ID" smtClean="0"/>
              <a:t>20/12/2017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91F5-6CBD-4744-80ED-9E82C141C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72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518-6895-4322-9A89-D195532D8663}" type="datetimeFigureOut">
              <a:rPr lang="id-ID" smtClean="0"/>
              <a:t>20/12/2017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91F5-6CBD-4744-80ED-9E82C141C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117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518-6895-4322-9A89-D195532D8663}" type="datetimeFigureOut">
              <a:rPr lang="id-ID" smtClean="0"/>
              <a:t>20/12/2017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91F5-6CBD-4744-80ED-9E82C141C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140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518-6895-4322-9A89-D195532D8663}" type="datetimeFigureOut">
              <a:rPr lang="id-ID" smtClean="0"/>
              <a:t>20/12/2017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91F5-6CBD-4744-80ED-9E82C141C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145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518-6895-4322-9A89-D195532D8663}" type="datetimeFigureOut">
              <a:rPr lang="id-ID" smtClean="0"/>
              <a:t>20/12/2017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AB491F5-6CBD-4744-80ED-9E82C141C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999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BA76518-6895-4322-9A89-D195532D8663}" type="datetimeFigureOut">
              <a:rPr lang="id-ID" smtClean="0"/>
              <a:t>20/12/2017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AB491F5-6CBD-4744-80ED-9E82C141C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952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BA76518-6895-4322-9A89-D195532D8663}" type="datetimeFigureOut">
              <a:rPr lang="id-ID" smtClean="0"/>
              <a:t>20/12/2017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AB491F5-6CBD-4744-80ED-9E82C141C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812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524" y="1544142"/>
            <a:ext cx="10782300" cy="3352800"/>
          </a:xfrm>
        </p:spPr>
        <p:txBody>
          <a:bodyPr/>
          <a:lstStyle/>
          <a:p>
            <a:pPr algn="ctr"/>
            <a:r>
              <a:rPr lang="id-ID" sz="1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SITUKIN</a:t>
            </a:r>
            <a:br>
              <a:rPr lang="id-ID" sz="1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d-ID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 Tunjangan Kinerja</a:t>
            </a:r>
            <a:endParaRPr lang="id-ID" sz="13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699" y="2147458"/>
            <a:ext cx="501473" cy="5014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12052" y="1932525"/>
            <a:ext cx="843799" cy="84379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96" y="1851464"/>
            <a:ext cx="842872" cy="84287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996367" y="4901373"/>
            <a:ext cx="4298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d-ID" sz="2000" dirty="0" smtClean="0"/>
              <a:t>Make your work easier with our system!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906764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30014" y="2467779"/>
            <a:ext cx="10782300" cy="335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1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DEMO SISTEM</a:t>
            </a:r>
            <a:endParaRPr lang="id-ID" sz="1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69225" y="2034126"/>
            <a:ext cx="1500677" cy="15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5426" y="-226784"/>
            <a:ext cx="120565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3800" dirty="0" smtClean="0">
                <a:solidFill>
                  <a:srgbClr val="1C7472"/>
                </a:solidFill>
              </a:rPr>
              <a:t>KELOMPOK</a:t>
            </a:r>
            <a:r>
              <a:rPr lang="id-ID" sz="13800" dirty="0" smtClean="0">
                <a:solidFill>
                  <a:srgbClr val="33CCCC"/>
                </a:solidFill>
              </a:rPr>
              <a:t> </a:t>
            </a:r>
          </a:p>
          <a:p>
            <a:r>
              <a:rPr lang="id-ID" sz="13800" dirty="0">
                <a:solidFill>
                  <a:srgbClr val="1C7472"/>
                </a:solidFill>
              </a:rPr>
              <a:t>	</a:t>
            </a:r>
            <a:r>
              <a:rPr lang="id-ID" sz="13800" dirty="0" smtClean="0">
                <a:solidFill>
                  <a:srgbClr val="1C7472"/>
                </a:solidFill>
              </a:rPr>
              <a:t>						MPPL 2</a:t>
            </a:r>
            <a:endParaRPr lang="id-ID" sz="13800" dirty="0">
              <a:solidFill>
                <a:srgbClr val="1C747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04" y="300470"/>
            <a:ext cx="1642571" cy="16425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2" y="3517583"/>
            <a:ext cx="1642571" cy="16425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07" y="3517582"/>
            <a:ext cx="1642571" cy="16425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00" y="3517583"/>
            <a:ext cx="1642571" cy="16425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139" y="3517582"/>
            <a:ext cx="1642571" cy="16425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23375" y="2130117"/>
            <a:ext cx="3160885" cy="1015663"/>
          </a:xfrm>
          <a:prstGeom prst="rect">
            <a:avLst/>
          </a:prstGeom>
          <a:solidFill>
            <a:srgbClr val="33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/>
              <a:t>PROJECT MANAGER</a:t>
            </a:r>
            <a:endParaRPr lang="id-ID" b="1" dirty="0" smtClean="0"/>
          </a:p>
          <a:p>
            <a:pPr algn="ctr"/>
            <a:r>
              <a:rPr lang="id-ID" b="1" dirty="0"/>
              <a:t>Midad Abdurrahman (G64140031)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921" y="5324759"/>
            <a:ext cx="2774374" cy="1015663"/>
          </a:xfrm>
          <a:prstGeom prst="rect">
            <a:avLst/>
          </a:prstGeom>
          <a:solidFill>
            <a:srgbClr val="33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/>
              <a:t>FULL STACK – DEV</a:t>
            </a:r>
            <a:endParaRPr lang="id-ID" b="1" dirty="0" smtClean="0"/>
          </a:p>
          <a:p>
            <a:pPr algn="ctr"/>
            <a:r>
              <a:rPr lang="id-ID" b="1" dirty="0"/>
              <a:t>Nur Hadi Saputra (G64140044)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0400" y="5324759"/>
            <a:ext cx="2774372" cy="1015663"/>
          </a:xfrm>
          <a:prstGeom prst="rect">
            <a:avLst/>
          </a:prstGeom>
          <a:solidFill>
            <a:srgbClr val="EB6D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/>
              <a:t>SYSTEM ANALYST</a:t>
            </a:r>
            <a:endParaRPr lang="id-ID" b="1" dirty="0" smtClean="0"/>
          </a:p>
          <a:p>
            <a:pPr algn="ctr"/>
            <a:r>
              <a:rPr lang="id-ID" b="1" dirty="0"/>
              <a:t>Ardhea Citra Pratiwi (G64140040)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878" y="5324759"/>
            <a:ext cx="2822231" cy="1015663"/>
          </a:xfrm>
          <a:prstGeom prst="rect">
            <a:avLst/>
          </a:prstGeom>
          <a:solidFill>
            <a:srgbClr val="33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/>
              <a:t>FULL STACK – DEV</a:t>
            </a:r>
            <a:endParaRPr lang="id-ID" b="1" dirty="0" smtClean="0"/>
          </a:p>
          <a:p>
            <a:pPr algn="ctr"/>
            <a:r>
              <a:rPr lang="id-ID" b="1" dirty="0"/>
              <a:t>Emiel Noor Kautsar (G64140082)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96922" y="5324759"/>
            <a:ext cx="2775006" cy="1015663"/>
          </a:xfrm>
          <a:prstGeom prst="rect">
            <a:avLst/>
          </a:prstGeom>
          <a:solidFill>
            <a:srgbClr val="EB6D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/>
              <a:t>UI DESIGNER</a:t>
            </a:r>
            <a:endParaRPr lang="id-ID" b="1" dirty="0" smtClean="0"/>
          </a:p>
          <a:p>
            <a:pPr algn="ctr"/>
            <a:r>
              <a:rPr lang="id-ID" b="1" dirty="0"/>
              <a:t>Mutiara Chikkan Andani (G64140054)</a:t>
            </a:r>
          </a:p>
        </p:txBody>
      </p:sp>
    </p:spTree>
    <p:extLst>
      <p:ext uri="{BB962C8B-B14F-4D97-AF65-F5344CB8AC3E}">
        <p14:creationId xmlns:p14="http://schemas.microsoft.com/office/powerpoint/2010/main" val="30639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70896" y="3870036"/>
            <a:ext cx="4765675" cy="2270696"/>
          </a:xfrm>
          <a:prstGeom prst="roundRect">
            <a:avLst/>
          </a:prstGeom>
          <a:solidFill>
            <a:srgbClr val="1C74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79" y="-11568"/>
            <a:ext cx="10772775" cy="1658198"/>
          </a:xfrm>
        </p:spPr>
        <p:txBody>
          <a:bodyPr>
            <a:normAutofit/>
          </a:bodyPr>
          <a:lstStyle/>
          <a:p>
            <a:r>
              <a:rPr lang="id-ID" sz="7200" b="1" dirty="0" smtClean="0">
                <a:solidFill>
                  <a:srgbClr val="33CCCC"/>
                </a:solidFill>
              </a:rPr>
              <a:t>Latar Belakang</a:t>
            </a:r>
            <a:endParaRPr lang="id-ID" sz="7200" b="1" dirty="0">
              <a:solidFill>
                <a:srgbClr val="33CCC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059" y="1566154"/>
            <a:ext cx="1705900" cy="170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3916" y="3115750"/>
            <a:ext cx="3498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33CCCC"/>
                </a:solidFill>
              </a:rPr>
              <a:t>Tunjangan Kinerja salah satu komponen gaji PNS</a:t>
            </a:r>
            <a:endParaRPr lang="id-ID" sz="2000" b="1" dirty="0">
              <a:solidFill>
                <a:srgbClr val="33CCC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7" y="4359559"/>
            <a:ext cx="1291649" cy="1291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6" y="4316007"/>
            <a:ext cx="1190330" cy="1190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616" y="4342849"/>
            <a:ext cx="1245750" cy="1245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5477" y="5646334"/>
            <a:ext cx="121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33CCCC"/>
                </a:solidFill>
              </a:rPr>
              <a:t>absen</a:t>
            </a:r>
            <a:endParaRPr lang="id-ID" sz="2000" b="1" dirty="0">
              <a:solidFill>
                <a:srgbClr val="33CC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9580" y="5623479"/>
            <a:ext cx="121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33CCCC"/>
                </a:solidFill>
              </a:rPr>
              <a:t>SKP</a:t>
            </a:r>
            <a:endParaRPr lang="id-ID" sz="2000" b="1" dirty="0">
              <a:solidFill>
                <a:srgbClr val="33CC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5642" y="5599138"/>
            <a:ext cx="185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33CCCC"/>
                </a:solidFill>
              </a:rPr>
              <a:t>Grade Pegawai</a:t>
            </a:r>
            <a:endParaRPr lang="id-ID" sz="2000" b="1" dirty="0">
              <a:solidFill>
                <a:srgbClr val="33CCCC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121" y="987611"/>
            <a:ext cx="2293829" cy="22938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10" y="1301802"/>
            <a:ext cx="2181673" cy="2181673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9" idx="3"/>
          </p:cNvCxnSpPr>
          <p:nvPr/>
        </p:nvCxnSpPr>
        <p:spPr>
          <a:xfrm flipV="1">
            <a:off x="5136571" y="3529875"/>
            <a:ext cx="1358497" cy="1475509"/>
          </a:xfrm>
          <a:prstGeom prst="bentConnector2">
            <a:avLst/>
          </a:prstGeom>
          <a:ln w="127000">
            <a:solidFill>
              <a:srgbClr val="1C74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393" y="648458"/>
            <a:ext cx="1736645" cy="173664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328" y="481101"/>
            <a:ext cx="827830" cy="82783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9536393" y="2609443"/>
            <a:ext cx="1861859" cy="1706564"/>
          </a:xfrm>
          <a:prstGeom prst="ellipse">
            <a:avLst/>
          </a:prstGeom>
          <a:solidFill>
            <a:srgbClr val="AFECE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9629299" y="4653055"/>
            <a:ext cx="1861859" cy="1706564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/>
          <p:cNvSpPr txBox="1"/>
          <p:nvPr/>
        </p:nvSpPr>
        <p:spPr>
          <a:xfrm>
            <a:off x="8355288" y="1758447"/>
            <a:ext cx="101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800" b="1" dirty="0" smtClean="0">
                <a:solidFill>
                  <a:srgbClr val="1C7472"/>
                </a:solidFill>
              </a:rPr>
              <a:t>=</a:t>
            </a:r>
            <a:endParaRPr lang="id-ID" b="1" dirty="0">
              <a:solidFill>
                <a:srgbClr val="1C7472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91" y="2789934"/>
            <a:ext cx="1387081" cy="1387081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04" y="4864884"/>
            <a:ext cx="1275848" cy="127584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796966" y="5323168"/>
            <a:ext cx="2772000" cy="923330"/>
          </a:xfrm>
          <a:prstGeom prst="rect">
            <a:avLst/>
          </a:prstGeom>
          <a:solidFill>
            <a:srgbClr val="1C747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rgbClr val="33CCCC"/>
                </a:solidFill>
              </a:rPr>
              <a:t>Banyak kantor yang masih menggunakan software excel</a:t>
            </a:r>
            <a:endParaRPr lang="id-ID" b="1" dirty="0">
              <a:solidFill>
                <a:srgbClr val="33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3091045" y="5331858"/>
            <a:ext cx="1102936" cy="1095029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45" y="2427301"/>
            <a:ext cx="1099736" cy="1099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638" y="290328"/>
            <a:ext cx="10772775" cy="1658198"/>
          </a:xfrm>
        </p:spPr>
        <p:txBody>
          <a:bodyPr>
            <a:noAutofit/>
          </a:bodyPr>
          <a:lstStyle/>
          <a:p>
            <a:pPr algn="ctr"/>
            <a:r>
              <a:rPr lang="id-ID" sz="11500" b="1" dirty="0" smtClean="0">
                <a:solidFill>
                  <a:srgbClr val="1C7472"/>
                </a:solidFill>
              </a:rPr>
              <a:t>Tujuan SITUKIN</a:t>
            </a:r>
            <a:endParaRPr lang="id-ID" sz="11500" b="1" dirty="0">
              <a:solidFill>
                <a:srgbClr val="1C747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26357" y="3788578"/>
            <a:ext cx="1102936" cy="1095029"/>
          </a:xfrm>
          <a:prstGeom prst="ellipse">
            <a:avLst/>
          </a:prstGeom>
          <a:solidFill>
            <a:srgbClr val="AF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74" y="3953447"/>
            <a:ext cx="804102" cy="804102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68" y="2288309"/>
            <a:ext cx="533753" cy="5337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57" y="2427301"/>
            <a:ext cx="1099736" cy="10997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09" y="2288309"/>
            <a:ext cx="524226" cy="52422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591991" y="2977169"/>
            <a:ext cx="386499" cy="0"/>
          </a:xfrm>
          <a:prstGeom prst="straightConnector1">
            <a:avLst/>
          </a:prstGeom>
          <a:ln w="76200">
            <a:solidFill>
              <a:srgbClr val="1C74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113719" y="3808301"/>
            <a:ext cx="1102936" cy="1095029"/>
          </a:xfrm>
          <a:prstGeom prst="ellipse">
            <a:avLst/>
          </a:prstGeom>
          <a:solidFill>
            <a:srgbClr val="AF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91991" y="4355816"/>
            <a:ext cx="386499" cy="0"/>
          </a:xfrm>
          <a:prstGeom prst="straightConnector1">
            <a:avLst/>
          </a:prstGeom>
          <a:ln w="76200">
            <a:solidFill>
              <a:srgbClr val="1C74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303683" y="5312135"/>
            <a:ext cx="1102936" cy="1095029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569317" y="5879373"/>
            <a:ext cx="386499" cy="0"/>
          </a:xfrm>
          <a:prstGeom prst="straightConnector1">
            <a:avLst/>
          </a:prstGeom>
          <a:ln w="76200">
            <a:solidFill>
              <a:srgbClr val="1C74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17" y="3931152"/>
            <a:ext cx="826397" cy="826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15" y="5470013"/>
            <a:ext cx="779271" cy="7792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17" y="5473234"/>
            <a:ext cx="776050" cy="77605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807290" y="2624307"/>
            <a:ext cx="6315958" cy="688146"/>
          </a:xfrm>
          <a:prstGeom prst="rect">
            <a:avLst/>
          </a:prstGeom>
          <a:solidFill>
            <a:srgbClr val="1C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 smtClean="0">
                <a:solidFill>
                  <a:srgbClr val="33CCCC"/>
                </a:solidFill>
              </a:rPr>
              <a:t>More Accurate</a:t>
            </a:r>
            <a:endParaRPr lang="id-ID" sz="2000" b="1" dirty="0">
              <a:solidFill>
                <a:srgbClr val="33CCCC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07290" y="3992019"/>
            <a:ext cx="6315958" cy="688146"/>
          </a:xfrm>
          <a:prstGeom prst="rect">
            <a:avLst/>
          </a:prstGeom>
          <a:solidFill>
            <a:srgbClr val="1C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 smtClean="0">
                <a:solidFill>
                  <a:srgbClr val="33CCCC"/>
                </a:solidFill>
              </a:rPr>
              <a:t>Less Work</a:t>
            </a:r>
            <a:endParaRPr lang="id-ID" sz="4000" b="1" dirty="0">
              <a:solidFill>
                <a:srgbClr val="33CCCC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07290" y="5470013"/>
            <a:ext cx="6315958" cy="688146"/>
          </a:xfrm>
          <a:prstGeom prst="rect">
            <a:avLst/>
          </a:prstGeom>
          <a:solidFill>
            <a:srgbClr val="1C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b="1" dirty="0" smtClean="0">
                <a:solidFill>
                  <a:srgbClr val="33CCCC"/>
                </a:solidFill>
              </a:rPr>
              <a:t>Effective!</a:t>
            </a:r>
            <a:endParaRPr lang="id-ID" b="1" dirty="0">
              <a:solidFill>
                <a:srgbClr val="33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879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566" y="183082"/>
            <a:ext cx="6153912" cy="874461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solidFill>
                  <a:srgbClr val="33CCCC"/>
                </a:solidFill>
              </a:rPr>
              <a:t>Use case dan Fungsi Sistem</a:t>
            </a:r>
            <a:endParaRPr lang="id-ID" sz="4000" b="1" dirty="0">
              <a:solidFill>
                <a:srgbClr val="33CC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7672" y="947340"/>
            <a:ext cx="5503539" cy="48404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b="1" dirty="0">
                <a:solidFill>
                  <a:srgbClr val="33CCCC"/>
                </a:solidFill>
              </a:rPr>
              <a:t>Rekap absen (Mengubah status absen pegawai)</a:t>
            </a:r>
          </a:p>
          <a:p>
            <a:pPr marL="457200" lvl="0" indent="-457200">
              <a:buFont typeface="+mj-lt"/>
              <a:buAutoNum type="arabicPeriod"/>
            </a:pPr>
            <a:r>
              <a:rPr lang="id-ID" b="1" dirty="0">
                <a:solidFill>
                  <a:srgbClr val="33CCCC"/>
                </a:solidFill>
              </a:rPr>
              <a:t>Pemantauan tugas pegawai oleh supervisi (CRUD tugas pegawai dan </a:t>
            </a:r>
            <a:r>
              <a:rPr lang="id-ID" b="1" i="1" dirty="0">
                <a:solidFill>
                  <a:srgbClr val="33CCCC"/>
                </a:solidFill>
              </a:rPr>
              <a:t>approve</a:t>
            </a:r>
            <a:r>
              <a:rPr lang="id-ID" b="1" dirty="0">
                <a:solidFill>
                  <a:srgbClr val="33CCCC"/>
                </a:solidFill>
              </a:rPr>
              <a:t> tugas)</a:t>
            </a:r>
          </a:p>
          <a:p>
            <a:pPr marL="457200" lvl="0" indent="-457200">
              <a:buFont typeface="+mj-lt"/>
              <a:buAutoNum type="arabicPeriod"/>
            </a:pPr>
            <a:r>
              <a:rPr lang="id-ID" b="1" dirty="0">
                <a:solidFill>
                  <a:srgbClr val="33CCCC"/>
                </a:solidFill>
              </a:rPr>
              <a:t>Pemantauan tugas pegawai oleh pegawai (melihat tugas dan meminta </a:t>
            </a:r>
            <a:r>
              <a:rPr lang="id-ID" b="1" i="1" dirty="0">
                <a:solidFill>
                  <a:srgbClr val="33CCCC"/>
                </a:solidFill>
              </a:rPr>
              <a:t>approval</a:t>
            </a:r>
            <a:r>
              <a:rPr lang="id-ID" b="1" dirty="0">
                <a:solidFill>
                  <a:srgbClr val="33CCCC"/>
                </a:solidFill>
              </a:rPr>
              <a:t> tugas)</a:t>
            </a:r>
          </a:p>
          <a:p>
            <a:pPr marL="457200" lvl="0" indent="-457200">
              <a:buFont typeface="+mj-lt"/>
              <a:buAutoNum type="arabicPeriod"/>
            </a:pPr>
            <a:r>
              <a:rPr lang="id-ID" b="1" dirty="0">
                <a:solidFill>
                  <a:srgbClr val="33CCCC"/>
                </a:solidFill>
              </a:rPr>
              <a:t>Pemberian nilai SKP oleh pimpinan</a:t>
            </a:r>
          </a:p>
          <a:p>
            <a:pPr marL="457200" lvl="0" indent="-457200">
              <a:buFont typeface="+mj-lt"/>
              <a:buAutoNum type="arabicPeriod"/>
            </a:pPr>
            <a:r>
              <a:rPr lang="id-ID" b="1" dirty="0">
                <a:solidFill>
                  <a:srgbClr val="33CCCC"/>
                </a:solidFill>
              </a:rPr>
              <a:t>Perhitungan tunjangan kinerja</a:t>
            </a:r>
          </a:p>
          <a:p>
            <a:endParaRPr lang="id-ID" b="1" dirty="0">
              <a:solidFill>
                <a:srgbClr val="33CCCC"/>
              </a:solidFill>
            </a:endParaRPr>
          </a:p>
        </p:txBody>
      </p:sp>
      <p:pic>
        <p:nvPicPr>
          <p:cNvPr id="1026" name="Picture 2" descr="Untitled Diagram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330772"/>
            <a:ext cx="5260722" cy="621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438" y="5299550"/>
            <a:ext cx="1028510" cy="1028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651" y="5273510"/>
            <a:ext cx="1080590" cy="10805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407" y="5256962"/>
            <a:ext cx="1097138" cy="10971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01" y="5263600"/>
            <a:ext cx="1090500" cy="10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466" y="5299549"/>
            <a:ext cx="1067523" cy="10675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87919" y="6328060"/>
            <a:ext cx="121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33CCCC"/>
                </a:solidFill>
              </a:rPr>
              <a:t>Pimpinan</a:t>
            </a:r>
            <a:endParaRPr lang="id-ID" sz="2000" b="1" dirty="0">
              <a:solidFill>
                <a:srgbClr val="33CC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10579" y="6328060"/>
            <a:ext cx="121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33CCCC"/>
                </a:solidFill>
              </a:rPr>
              <a:t>Keuangan</a:t>
            </a:r>
            <a:endParaRPr lang="id-ID" sz="2000" b="1" dirty="0">
              <a:solidFill>
                <a:srgbClr val="33CC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35758" y="6328060"/>
            <a:ext cx="121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rgbClr val="33CCCC"/>
                </a:solidFill>
              </a:rPr>
              <a:t>H</a:t>
            </a:r>
            <a:r>
              <a:rPr lang="id-ID" sz="2000" b="1" dirty="0" smtClean="0">
                <a:solidFill>
                  <a:srgbClr val="33CCCC"/>
                </a:solidFill>
              </a:rPr>
              <a:t>RD</a:t>
            </a:r>
            <a:endParaRPr lang="id-ID" sz="2000" b="1" dirty="0">
              <a:solidFill>
                <a:srgbClr val="33CCC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28731" y="6328060"/>
            <a:ext cx="121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33CCCC"/>
                </a:solidFill>
              </a:rPr>
              <a:t>Supervisi</a:t>
            </a:r>
            <a:endParaRPr lang="id-ID" sz="2000" b="1" dirty="0">
              <a:solidFill>
                <a:srgbClr val="33CCC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64694" y="6348081"/>
            <a:ext cx="121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33CCCC"/>
                </a:solidFill>
              </a:rPr>
              <a:t>Pegawai</a:t>
            </a:r>
            <a:endParaRPr lang="id-ID" sz="2000" b="1" dirty="0">
              <a:solidFill>
                <a:srgbClr val="33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0982" y="0"/>
            <a:ext cx="930101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554" y="2541397"/>
            <a:ext cx="10515600" cy="1325563"/>
          </a:xfrm>
        </p:spPr>
        <p:txBody>
          <a:bodyPr/>
          <a:lstStyle/>
          <a:p>
            <a:r>
              <a:rPr lang="id-ID" b="1" dirty="0" smtClean="0">
                <a:solidFill>
                  <a:srgbClr val="33CCCC"/>
                </a:solidFill>
              </a:rPr>
              <a:t>ERD </a:t>
            </a:r>
            <a:endParaRPr lang="id-ID" b="1" dirty="0">
              <a:solidFill>
                <a:srgbClr val="33CCCC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34" y="892474"/>
            <a:ext cx="8768133" cy="5370703"/>
          </a:xfrm>
        </p:spPr>
      </p:pic>
    </p:spTree>
    <p:extLst>
      <p:ext uri="{BB962C8B-B14F-4D97-AF65-F5344CB8AC3E}">
        <p14:creationId xmlns:p14="http://schemas.microsoft.com/office/powerpoint/2010/main" val="34099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2" y="426957"/>
            <a:ext cx="10515600" cy="1325563"/>
          </a:xfrm>
        </p:spPr>
        <p:txBody>
          <a:bodyPr/>
          <a:lstStyle/>
          <a:p>
            <a:r>
              <a:rPr lang="id-ID" b="1" dirty="0" smtClean="0">
                <a:solidFill>
                  <a:srgbClr val="33CCCC"/>
                </a:solidFill>
              </a:rPr>
              <a:t>Jadwal Proyek</a:t>
            </a:r>
            <a:endParaRPr lang="id-ID" b="1" dirty="0">
              <a:solidFill>
                <a:srgbClr val="33CCC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512" y="1089739"/>
            <a:ext cx="6495288" cy="2993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7372" y="4494239"/>
            <a:ext cx="44245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solidFill>
                  <a:srgbClr val="33CCCC"/>
                </a:solidFill>
              </a:rPr>
              <a:t>Bersadarkan pengakuan anggota kelompok </a:t>
            </a:r>
          </a:p>
          <a:p>
            <a:pPr algn="ctr"/>
            <a:r>
              <a:rPr lang="id-ID" sz="6600" b="1" dirty="0" smtClean="0">
                <a:solidFill>
                  <a:srgbClr val="33CCCC"/>
                </a:solidFill>
              </a:rPr>
              <a:t>90</a:t>
            </a:r>
            <a:r>
              <a:rPr lang="id-ID" sz="6600" b="1" dirty="0" smtClean="0">
                <a:solidFill>
                  <a:srgbClr val="33CCCC"/>
                </a:solidFill>
              </a:rPr>
              <a:t>%</a:t>
            </a:r>
            <a:endParaRPr lang="id-ID" sz="6600" b="1" dirty="0" smtClean="0">
              <a:solidFill>
                <a:srgbClr val="33CCCC"/>
              </a:solidFill>
            </a:endParaRPr>
          </a:p>
          <a:p>
            <a:pPr algn="ctr"/>
            <a:r>
              <a:rPr lang="id-ID" b="1" dirty="0" smtClean="0">
                <a:solidFill>
                  <a:srgbClr val="33CCCC"/>
                </a:solidFill>
              </a:rPr>
              <a:t>Pengerjaan proyek mengikuti jadwal yang telah dirancang</a:t>
            </a:r>
            <a:endParaRPr lang="id-ID" b="1" dirty="0">
              <a:solidFill>
                <a:srgbClr val="33CCC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02" y="2415302"/>
            <a:ext cx="6758178" cy="28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0131" y="0"/>
            <a:ext cx="10165716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3976423" y="1782618"/>
            <a:ext cx="8968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b="1" dirty="0" smtClean="0">
                <a:solidFill>
                  <a:srgbClr val="33CCCC"/>
                </a:solidFill>
              </a:rPr>
              <a:t>Product Flyer</a:t>
            </a:r>
            <a:endParaRPr lang="id-ID" sz="6000" b="1" dirty="0">
              <a:solidFill>
                <a:srgbClr val="33CC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7299424" y="3976423"/>
            <a:ext cx="8968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b="1" dirty="0" smtClean="0">
                <a:solidFill>
                  <a:srgbClr val="33CCCC"/>
                </a:solidFill>
              </a:rPr>
              <a:t>Product Flyer</a:t>
            </a:r>
            <a:endParaRPr lang="id-ID" sz="6000" b="1" dirty="0">
              <a:solidFill>
                <a:srgbClr val="33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8936" y="0"/>
            <a:ext cx="999622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3976423" y="1782618"/>
            <a:ext cx="8968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b="1" dirty="0" smtClean="0">
                <a:solidFill>
                  <a:srgbClr val="33CCCC"/>
                </a:solidFill>
              </a:rPr>
              <a:t>Product Flyer</a:t>
            </a:r>
            <a:endParaRPr lang="id-ID" sz="6000" b="1" dirty="0">
              <a:solidFill>
                <a:srgbClr val="33CC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7299424" y="3976423"/>
            <a:ext cx="8968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b="1" dirty="0" smtClean="0">
                <a:solidFill>
                  <a:srgbClr val="33CCCC"/>
                </a:solidFill>
              </a:rPr>
              <a:t>Product Flyer</a:t>
            </a:r>
            <a:endParaRPr lang="id-ID" sz="6000" b="1" dirty="0">
              <a:solidFill>
                <a:srgbClr val="33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180</TotalTime>
  <Words>160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 Light</vt:lpstr>
      <vt:lpstr>Metropolitan</vt:lpstr>
      <vt:lpstr>SITUKIN Sistem Tunjangan Kinerja</vt:lpstr>
      <vt:lpstr>PowerPoint Presentation</vt:lpstr>
      <vt:lpstr>Latar Belakang</vt:lpstr>
      <vt:lpstr>Tujuan SITUKIN</vt:lpstr>
      <vt:lpstr>Use case dan Fungsi Sistem</vt:lpstr>
      <vt:lpstr>ERD </vt:lpstr>
      <vt:lpstr>Jadwal Proyek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SITUKIN Sistem Tunjangan Kinerja</dc:title>
  <dc:creator>User</dc:creator>
  <cp:lastModifiedBy>User</cp:lastModifiedBy>
  <cp:revision>21</cp:revision>
  <dcterms:created xsi:type="dcterms:W3CDTF">2017-12-18T17:43:42Z</dcterms:created>
  <dcterms:modified xsi:type="dcterms:W3CDTF">2017-12-19T19:14:16Z</dcterms:modified>
</cp:coreProperties>
</file>