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6374" autoAdjust="0"/>
  </p:normalViewPr>
  <p:slideViewPr>
    <p:cSldViewPr snapToGrid="0" showGuides="1">
      <p:cViewPr varScale="1">
        <p:scale>
          <a:sx n="107" d="100"/>
          <a:sy n="107" d="100"/>
        </p:scale>
        <p:origin x="8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ה'/ניסן/תשע"ט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exercise instructions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the advanced group)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7C6C-9EC5-459F-BA19-60F5FF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Build an exercise with these specs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5052-8CA0-4F7E-93DF-3BB2B2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should be an exercise that takes 15-20 minutes </a:t>
            </a:r>
            <a:endParaRPr lang="he-IL" dirty="0"/>
          </a:p>
          <a:p>
            <a:pPr lvl="1"/>
            <a:r>
              <a:rPr lang="en-US" dirty="0"/>
              <a:t>Aimed at a beginner-intermediate user</a:t>
            </a:r>
          </a:p>
          <a:p>
            <a:r>
              <a:rPr lang="en-US" dirty="0"/>
              <a:t>Using a small dataset, contained in a csv file (or multiple files). Anonymized data.</a:t>
            </a:r>
          </a:p>
          <a:p>
            <a:r>
              <a:rPr lang="en-US" dirty="0"/>
              <a:t>The exercise should combine 2-3 elements of the following:</a:t>
            </a:r>
          </a:p>
          <a:p>
            <a:pPr lvl="1"/>
            <a:r>
              <a:rPr lang="en-US" dirty="0"/>
              <a:t>Generating plots with ggplot2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tidyverse</a:t>
            </a:r>
            <a:r>
              <a:rPr lang="en-US" dirty="0"/>
              <a:t> (packages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e.g.: mutate_*, summarize_*, </a:t>
            </a:r>
            <a:r>
              <a:rPr lang="en-US" dirty="0" err="1"/>
              <a:t>group_by</a:t>
            </a:r>
            <a:r>
              <a:rPr lang="en-US" dirty="0"/>
              <a:t>, *_join)</a:t>
            </a:r>
          </a:p>
          <a:p>
            <a:pPr lvl="1"/>
            <a:r>
              <a:rPr lang="en-US" dirty="0"/>
              <a:t>Building custom functions</a:t>
            </a:r>
          </a:p>
          <a:p>
            <a:pPr lvl="1"/>
            <a:r>
              <a:rPr lang="en-US" dirty="0"/>
              <a:t>Non standard evaluation (</a:t>
            </a:r>
            <a:r>
              <a:rPr lang="en-US" dirty="0" err="1"/>
              <a:t>tidyverse</a:t>
            </a:r>
            <a:r>
              <a:rPr lang="en-US" dirty="0"/>
              <a:t> style functions)</a:t>
            </a:r>
          </a:p>
          <a:p>
            <a:pPr lvl="1"/>
            <a:r>
              <a:rPr lang="en-US" dirty="0"/>
              <a:t>Unsupervised learning (e.g., clustering)</a:t>
            </a:r>
          </a:p>
          <a:p>
            <a:pPr lvl="1"/>
            <a:r>
              <a:rPr lang="en-US" dirty="0"/>
              <a:t>Supervised learning (e.g., regression, forests, etc.)</a:t>
            </a:r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r>
              <a:rPr lang="en-US" dirty="0"/>
              <a:t>Also include one question that shows “understanding” (and not just coding)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246B5-9F4D-4DBA-90B9-02D39695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E82D-E5AA-4297-BDC0-36457A5B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7C6C-9EC5-459F-BA19-60F5FF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topics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5052-8CA0-4F7E-93DF-3BB2B2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The exercise should </a:t>
            </a:r>
            <a:r>
              <a:rPr lang="en-US" b="1" dirty="0"/>
              <a:t>combine</a:t>
            </a:r>
            <a:r>
              <a:rPr lang="en-US" dirty="0"/>
              <a:t> </a:t>
            </a:r>
            <a:r>
              <a:rPr lang="en-US" b="1" dirty="0"/>
              <a:t>2-3 elements </a:t>
            </a:r>
            <a:r>
              <a:rPr lang="en-US" dirty="0"/>
              <a:t>of the following:</a:t>
            </a:r>
          </a:p>
          <a:p>
            <a:pPr lvl="1"/>
            <a:r>
              <a:rPr lang="en-US" dirty="0"/>
              <a:t>Plots with ggplot2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tidyverse</a:t>
            </a:r>
            <a:r>
              <a:rPr lang="en-US" dirty="0"/>
              <a:t> (packages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e.g.: mutate_*, summarize_*, </a:t>
            </a:r>
            <a:r>
              <a:rPr lang="en-US" dirty="0" err="1"/>
              <a:t>group_by</a:t>
            </a:r>
            <a:r>
              <a:rPr lang="en-US" dirty="0"/>
              <a:t>, *_join, gather/spread)</a:t>
            </a:r>
          </a:p>
          <a:p>
            <a:pPr lvl="1"/>
            <a:r>
              <a:rPr lang="en-US" dirty="0"/>
              <a:t>Building custom functions</a:t>
            </a:r>
          </a:p>
          <a:p>
            <a:pPr lvl="1"/>
            <a:r>
              <a:rPr lang="en-US" dirty="0"/>
              <a:t>Non standard evaluation (</a:t>
            </a:r>
            <a:r>
              <a:rPr lang="en-US" dirty="0" err="1"/>
              <a:t>tidyverse</a:t>
            </a:r>
            <a:r>
              <a:rPr lang="en-US" dirty="0"/>
              <a:t> style functions)</a:t>
            </a:r>
          </a:p>
          <a:p>
            <a:pPr lvl="1"/>
            <a:r>
              <a:rPr lang="en-US" dirty="0"/>
              <a:t>factors or strings or dates (</a:t>
            </a:r>
            <a:r>
              <a:rPr lang="en-US" dirty="0" err="1"/>
              <a:t>forcats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Unsupervised learning (e.g., clustering)</a:t>
            </a:r>
          </a:p>
          <a:p>
            <a:pPr lvl="1"/>
            <a:r>
              <a:rPr lang="en-US" dirty="0"/>
              <a:t>Supervised learning (e.g., regression, forests, etc.)</a:t>
            </a:r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r>
              <a:rPr lang="en-US" dirty="0"/>
              <a:t>Also include one question that the learner needs to show “understanding” (and not just coding)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246B5-9F4D-4DBA-90B9-02D39695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E82D-E5AA-4297-BDC0-36457A5B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B187-4DF7-4DF9-9D8F-DAF4010A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CA27-096B-485B-B993-57DA273D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 should be compiled in groups of 2-3</a:t>
            </a:r>
          </a:p>
          <a:p>
            <a:r>
              <a:rPr lang="en-US" dirty="0"/>
              <a:t>An exercise should contain 3-6 sub-questions</a:t>
            </a:r>
          </a:p>
          <a:p>
            <a:r>
              <a:rPr lang="en-US" dirty="0"/>
              <a:t>In sub-questions where code is needed, provide “faded examples” (partial code with “complete the blanks”)</a:t>
            </a:r>
          </a:p>
          <a:p>
            <a:r>
              <a:rPr lang="en-US" dirty="0"/>
              <a:t>Provide the questions in an </a:t>
            </a:r>
            <a:r>
              <a:rPr lang="en-US" dirty="0" err="1"/>
              <a:t>Rmarkdown</a:t>
            </a:r>
            <a:r>
              <a:rPr lang="en-US" dirty="0"/>
              <a:t> file or a script file</a:t>
            </a:r>
          </a:p>
          <a:p>
            <a:r>
              <a:rPr lang="en-US" dirty="0"/>
              <a:t>In a separate file provide the answers</a:t>
            </a:r>
          </a:p>
          <a:p>
            <a:r>
              <a:rPr lang="en-US" dirty="0"/>
              <a:t>Provide an example anonymized data file</a:t>
            </a:r>
          </a:p>
          <a:p>
            <a:r>
              <a:rPr lang="en-US" dirty="0"/>
              <a:t>Add documentation in the file indicating the group participants</a:t>
            </a:r>
          </a:p>
          <a:p>
            <a:r>
              <a:rPr lang="en-US" dirty="0"/>
              <a:t>Files should be zipped together (all three files as a single zip file)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E5F5E-1FD1-4C68-9520-53821A6E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7ED8-C643-4C3E-8593-554B3491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27</TotalTime>
  <Words>409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Final exercise instructions</vt:lpstr>
      <vt:lpstr>Build an exercise with these specs</vt:lpstr>
      <vt:lpstr>Example topics</vt:lpstr>
      <vt:lpstr>How to build the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exercise instructions</dc:title>
  <dc:creator>Adi Adi</dc:creator>
  <cp:lastModifiedBy>Adi Adi</cp:lastModifiedBy>
  <cp:revision>10</cp:revision>
  <dcterms:created xsi:type="dcterms:W3CDTF">2019-04-10T17:50:03Z</dcterms:created>
  <dcterms:modified xsi:type="dcterms:W3CDTF">2019-04-10T20:38:54Z</dcterms:modified>
</cp:coreProperties>
</file>