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73" r:id="rId3"/>
    <p:sldId id="267" r:id="rId4"/>
    <p:sldId id="270" r:id="rId5"/>
    <p:sldId id="269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52" autoAdjust="0"/>
  </p:normalViewPr>
  <p:slideViewPr>
    <p:cSldViewPr snapToGrid="0" showGuides="1">
      <p:cViewPr varScale="1">
        <p:scale>
          <a:sx n="59" d="100"/>
          <a:sy n="59" d="100"/>
        </p:scale>
        <p:origin x="216" y="67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quasiquo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how to batch generate parametrized </a:t>
            </a:r>
            <a:r>
              <a:rPr lang="en-US" dirty="0" err="1" smtClean="0"/>
              <a:t>Rmarkdown</a:t>
            </a:r>
            <a:r>
              <a:rPr lang="en-US" dirty="0" smtClean="0"/>
              <a:t> reports</a:t>
            </a:r>
          </a:p>
          <a:p>
            <a:r>
              <a:rPr lang="en-US" dirty="0" smtClean="0"/>
              <a:t>We talked about </a:t>
            </a:r>
            <a:r>
              <a:rPr lang="en-US" dirty="0" err="1" smtClean="0"/>
              <a:t>tidyverse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reshaping data w/ spread &amp; gather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mutate_at</a:t>
            </a:r>
            <a:r>
              <a:rPr lang="en-US" dirty="0" smtClean="0"/>
              <a:t>, </a:t>
            </a:r>
            <a:r>
              <a:rPr lang="en-US" dirty="0" err="1" smtClean="0"/>
              <a:t>mutate_if</a:t>
            </a:r>
            <a:r>
              <a:rPr lang="en-US" dirty="0" smtClean="0"/>
              <a:t>, </a:t>
            </a:r>
            <a:r>
              <a:rPr lang="en-US" dirty="0" err="1" smtClean="0"/>
              <a:t>mutate_all</a:t>
            </a:r>
            <a:endParaRPr lang="en-US" dirty="0"/>
          </a:p>
          <a:p>
            <a:pPr lvl="1"/>
            <a:r>
              <a:rPr lang="en-US" dirty="0" smtClean="0"/>
              <a:t>similar summarize_*, rename_*</a:t>
            </a:r>
          </a:p>
          <a:p>
            <a:r>
              <a:rPr lang="en-US" b="1" dirty="0" smtClean="0"/>
              <a:t>A few notes on…</a:t>
            </a:r>
            <a:endParaRPr lang="en-US" b="1" dirty="0"/>
          </a:p>
          <a:p>
            <a:pPr lvl="1"/>
            <a:r>
              <a:rPr lang="en-US" dirty="0" smtClean="0"/>
              <a:t>gather’s </a:t>
            </a:r>
            <a:r>
              <a:rPr lang="en-US" dirty="0"/>
              <a:t>third argument</a:t>
            </a:r>
          </a:p>
          <a:p>
            <a:pPr lvl="1"/>
            <a:r>
              <a:rPr lang="en-US" dirty="0"/>
              <a:t>using list</a:t>
            </a:r>
            <a:r>
              <a:rPr lang="en-US" dirty="0" smtClean="0"/>
              <a:t>(~f) </a:t>
            </a:r>
            <a:r>
              <a:rPr lang="en-US" dirty="0"/>
              <a:t>instead of </a:t>
            </a:r>
            <a:r>
              <a:rPr lang="en-US" dirty="0" smtClean="0"/>
              <a:t>funs(f)</a:t>
            </a:r>
            <a:endParaRPr lang="he-IL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("var1", "var2", "var3"))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 "carb"]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select(var1, var2, var3)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13A12-2FAA-4282-88EC-93CC31484AD9}"/>
              </a:ext>
            </a:extLst>
          </p:cNvPr>
          <p:cNvSpPr/>
          <p:nvPr/>
        </p:nvSpPr>
        <p:spPr>
          <a:xfrm>
            <a:off x="7632071" y="2388667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Evaluation (of a string)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54562-5C99-400F-90FD-A8926952B94C}"/>
              </a:ext>
            </a:extLst>
          </p:cNvPr>
          <p:cNvSpPr/>
          <p:nvPr/>
        </p:nvSpPr>
        <p:spPr>
          <a:xfrm>
            <a:off x="7632070" y="4621561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Standard Evaluation (NSE)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5AB-BF23-45A6-BD03-71178AB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9F5-15AB-403C-8738-EEE0BC82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from </a:t>
            </a:r>
            <a:r>
              <a:rPr lang="en-US" dirty="0">
                <a:hlinkClick r:id="rId3"/>
              </a:rPr>
              <a:t>Advanced R, by Hadley </a:t>
            </a:r>
            <a:r>
              <a:rPr lang="en-US" dirty="0" err="1">
                <a:hlinkClick r:id="rId3"/>
              </a:rPr>
              <a:t>Wickam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A1A9-E725-4248-8FB7-8316D1C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B632-100C-4C6B-82BD-55A9806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08F8-E0CF-46B9-984E-2D735A27F9CB}"/>
              </a:ext>
            </a:extLst>
          </p:cNvPr>
          <p:cNvSpPr txBox="1"/>
          <p:nvPr/>
        </p:nvSpPr>
        <p:spPr>
          <a:xfrm>
            <a:off x="1231271" y="2734147"/>
            <a:ext cx="960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paste("good", "morning",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 &lt;- function(...){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ensyms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collapse = 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cement(good, morning,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8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5F01F4-C196-4EDE-AF9E-BDB3DF581659}"/>
              </a:ext>
            </a:extLst>
          </p:cNvPr>
          <p:cNvSpPr txBox="1"/>
          <p:nvPr/>
        </p:nvSpPr>
        <p:spPr>
          <a:xfrm>
            <a:off x="10232009" y="53003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quoted -&gt; 6, </a:t>
            </a:r>
            <a:br>
              <a:rPr lang="en-US" dirty="0"/>
            </a:br>
            <a:r>
              <a:rPr lang="en-US" dirty="0"/>
              <a:t>evaluated -&gt; 5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(ggplot2)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(mpg))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mean))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47FD2-D0D0-45E0-B01B-229DD55B0103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FBE7C-C156-4ADF-8ADA-5B46268881BE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B9F4-55A2-4FBD-A9CE-C4E5A4768CC4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F8E40-88ED-4046-B121-E02AA0B94137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851DE-2FEE-483F-84A8-441E18C4F3A8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1CF8-6C41-4F37-B901-BC882CAF0DDB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DBA7-D848-4B88-B60C-37DC55F00C3E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 – answers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1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mpg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4840-DB0A-452C-9756-C6400BF3C2E9}"/>
              </a:ext>
            </a:extLst>
          </p:cNvPr>
          <p:cNvSpPr txBox="1"/>
          <p:nvPr/>
        </p:nvSpPr>
        <p:spPr>
          <a:xfrm>
            <a:off x="7798067" y="2569029"/>
            <a:ext cx="383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underline arguments are quoted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italics are evaluated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18168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7A03-9C4A-4E09-9735-231FA21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implement quotation and evaluation in a tidy manner?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820-1D86-4378-B7D3-B77EAD7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3351"/>
            <a:ext cx="10058400" cy="189904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enquo</a:t>
            </a:r>
            <a:r>
              <a:rPr lang="en-US" i="1" dirty="0"/>
              <a:t>()</a:t>
            </a:r>
            <a:r>
              <a:rPr lang="en-US" dirty="0"/>
              <a:t> to tell the function that the argument should be quoted and not evaluated</a:t>
            </a:r>
          </a:p>
          <a:p>
            <a:r>
              <a:rPr lang="en-US" dirty="0"/>
              <a:t>Use </a:t>
            </a:r>
            <a:r>
              <a:rPr lang="en-US" i="1" dirty="0"/>
              <a:t>!!</a:t>
            </a:r>
            <a:r>
              <a:rPr lang="en-US" dirty="0"/>
              <a:t> (bang-bang, or unquote) to use the argument in context</a:t>
            </a:r>
          </a:p>
          <a:p>
            <a:r>
              <a:rPr lang="en-US" dirty="0"/>
              <a:t>Multiple arguments can be simply transferred via ... </a:t>
            </a:r>
          </a:p>
          <a:p>
            <a:pPr lvl="1"/>
            <a:r>
              <a:rPr lang="en-US" dirty="0"/>
              <a:t>If needed, they can be unquoted using </a:t>
            </a:r>
            <a:r>
              <a:rPr lang="en-US" i="1" dirty="0" err="1"/>
              <a:t>enquos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C467-EB07-4E92-9EA4-7A0A93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EC3A-EA79-4E31-AC83-039DD27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E55E-4CFF-4AE1-9136-C72902C86747}"/>
              </a:ext>
            </a:extLst>
          </p:cNvPr>
          <p:cNvSpPr txBox="1"/>
          <p:nvPr/>
        </p:nvSpPr>
        <p:spPr>
          <a:xfrm>
            <a:off x="1264603" y="4034400"/>
            <a:ext cx="53687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function(data,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prop_col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n/sum(n))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select(-n)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CF2-9D8A-4555-8301-91DBFE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“tip of the iceberg”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D-9E37-4EBF-9673-E848B23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“04-Building tidy </a:t>
            </a:r>
            <a:r>
              <a:rPr lang="en-US" dirty="0" err="1"/>
              <a:t>functions.R</a:t>
            </a:r>
            <a:r>
              <a:rPr lang="en-US" dirty="0"/>
              <a:t>” (note the use of a script and not an </a:t>
            </a:r>
            <a:r>
              <a:rPr lang="en-US" dirty="0" err="1"/>
              <a:t>RMarkdown</a:t>
            </a:r>
            <a:r>
              <a:rPr lang="en-US" dirty="0"/>
              <a:t> – since we’re building functions, easier to work with a script)</a:t>
            </a:r>
          </a:p>
          <a:p>
            <a:r>
              <a:rPr lang="en-US" dirty="0"/>
              <a:t>Build a tidy function “like” </a:t>
            </a:r>
            <a:r>
              <a:rPr lang="en-US" i="1" dirty="0"/>
              <a:t>count</a:t>
            </a:r>
            <a:r>
              <a:rPr lang="en-US" dirty="0"/>
              <a:t> and </a:t>
            </a:r>
            <a:r>
              <a:rPr lang="en-US" i="1" dirty="0" err="1"/>
              <a:t>add_count</a:t>
            </a:r>
            <a:r>
              <a:rPr lang="en-US" dirty="0"/>
              <a:t> but for:</a:t>
            </a:r>
          </a:p>
          <a:p>
            <a:pPr lvl="1"/>
            <a:r>
              <a:rPr lang="en-US" i="1" dirty="0" err="1"/>
              <a:t>simple_prop</a:t>
            </a:r>
            <a:r>
              <a:rPr lang="en-US" dirty="0"/>
              <a:t> – computes the proportion of variable values</a:t>
            </a:r>
          </a:p>
          <a:p>
            <a:pPr lvl="1"/>
            <a:r>
              <a:rPr lang="en-US" i="1" dirty="0" err="1"/>
              <a:t>add_mean</a:t>
            </a:r>
            <a:r>
              <a:rPr lang="en-US" i="1" dirty="0"/>
              <a:t> </a:t>
            </a:r>
            <a:r>
              <a:rPr lang="en-US" dirty="0"/>
              <a:t>– adds the mean of group as a new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61BC-6863-4C62-8045-0406BCC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4DD7-B356-4863-A215-DDC1A88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4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1022</TotalTime>
  <Words>512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Consolas</vt:lpstr>
      <vt:lpstr>Courier New</vt:lpstr>
      <vt:lpstr>Gisha</vt:lpstr>
      <vt:lpstr>Times New Roman</vt:lpstr>
      <vt:lpstr>Wingdings</vt:lpstr>
      <vt:lpstr>Wood Type</vt:lpstr>
      <vt:lpstr>Building tidy functions</vt:lpstr>
      <vt:lpstr>Recap</vt:lpstr>
      <vt:lpstr>Spot the differences</vt:lpstr>
      <vt:lpstr>Example</vt:lpstr>
      <vt:lpstr>Quiz, in pairs, which of the following arguments (in functions) are quoted and which evaluated?</vt:lpstr>
      <vt:lpstr>Quiz, in pairs, which of the following arguments (in functions) are quoted and which evaluated? – answers</vt:lpstr>
      <vt:lpstr>How to implement quotation and evaluation in a tidy manner?</vt:lpstr>
      <vt:lpstr>Exercise – “tip of the iceberg”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111</cp:revision>
  <dcterms:created xsi:type="dcterms:W3CDTF">2019-03-31T05:35:53Z</dcterms:created>
  <dcterms:modified xsi:type="dcterms:W3CDTF">2019-04-16T11:49:45Z</dcterms:modified>
</cp:coreProperties>
</file>