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  <p:sldMasterId id="2147483660" r:id="rId2"/>
    <p:sldMasterId id="2147483656" r:id="rId3"/>
  </p:sldMasterIdLst>
  <p:notesMasterIdLst>
    <p:notesMasterId r:id="rId4"/>
  </p:notesMaster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b Albatros" panose="02020803050405020304" charset="-79"/>
      <p:regular r:id="rId9"/>
      <p:bold r:id="rId10"/>
    </p:embeddedFont>
    <p:embeddedFont>
      <p:font typeface="Fb Albatros Light" panose="020B0604020202020204" charset="-79"/>
      <p:regular r:id="rId11"/>
    </p:embeddedFont>
  </p:embeddedFontLst>
  <p:custDataLst>
    <p:tags r:id="rId12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40B3F6"/>
    <a:srgbClr val="EECD64"/>
    <a:srgbClr val="F1D682"/>
    <a:srgbClr val="B57BF0"/>
    <a:srgbClr val="C794F1"/>
    <a:srgbClr val="70C2F7"/>
    <a:srgbClr val="FFECA3"/>
    <a:srgbClr val="E8E8E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90" autoAdjust="0"/>
    <p:restoredTop sz="88785" autoAdjust="0"/>
  </p:normalViewPr>
  <p:slideViewPr>
    <p:cSldViewPr snapToGrid="0">
      <p:cViewPr varScale="1">
        <p:scale>
          <a:sx n="101" d="100"/>
          <a:sy n="101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3.fntdata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DE3F06-2D38-4165-B2BE-62B94463C303}" type="datetimeFigureOut">
              <a:rPr lang="he-IL" smtClean="0"/>
              <a:t>כ"ג/תשרי/תשפ"א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AD8532-9B33-41C0-B3E2-7242FC144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47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6956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11" name="slide_num">
            <a:extLst>
              <a:ext uri="{FF2B5EF4-FFF2-40B4-BE49-F238E27FC236}">
                <a16:creationId xmlns:a16="http://schemas.microsoft.com/office/drawing/2014/main" id="{CDBC1EE8-A685-420A-93C5-F12A94C9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74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0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B12B4744-38A2-4DE1-B336-139E673E05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073" y="1533837"/>
            <a:ext cx="11485183" cy="4450246"/>
          </a:xfrm>
          <a:prstGeom prst="rect">
            <a:avLst/>
          </a:prstGeom>
        </p:spPr>
        <p:txBody>
          <a:bodyPr/>
          <a:lstStyle>
            <a:lvl1pPr marL="342900" indent="-342900" algn="r">
              <a:buFont typeface="Arial" panose="020B0604020202020204" pitchFamily="34" charset="0"/>
              <a:buChar char="•"/>
              <a:defRPr sz="2800" baseline="0">
                <a:latin typeface="Calibri" panose="020F0502020204030204" pitchFamily="34" charset="0"/>
                <a:cs typeface="Fb Albatros" panose="02020503050405020304" pitchFamily="18" charset="-79"/>
              </a:defRPr>
            </a:lvl1pPr>
            <a:lvl2pPr marL="800100" indent="-342900" algn="r">
              <a:buFont typeface="Arial" panose="020B0604020202020204" pitchFamily="34" charset="0"/>
              <a:buChar char="•"/>
              <a:defRPr sz="2400" baseline="0">
                <a:latin typeface="Calibri" panose="020F0502020204030204" pitchFamily="34" charset="0"/>
                <a:cs typeface="Fb Albatros" panose="02020503050405020304" pitchFamily="18" charset="-79"/>
              </a:defRPr>
            </a:lvl2pPr>
            <a:lvl3pPr marL="1257300" indent="-342900" algn="r">
              <a:buFont typeface="Arial" panose="020B0604020202020204" pitchFamily="34" charset="0"/>
              <a:buChar char="•"/>
              <a:defRPr sz="2000" baseline="0">
                <a:latin typeface="Calibri" panose="020F0502020204030204" pitchFamily="34" charset="0"/>
                <a:cs typeface="Fb Albatros" panose="02020503050405020304" pitchFamily="18" charset="-79"/>
              </a:defRPr>
            </a:lvl3pPr>
            <a:lvl4pPr marL="13716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4pPr>
            <a:lvl5pPr marL="18288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לחץ כדי לערוך סגנונות טקסט של תבנית בסיס</a:t>
            </a:r>
          </a:p>
          <a:p>
            <a:pPr lvl="2"/>
            <a:r>
              <a:rPr lang="he-IL" dirty="0"/>
              <a:t>לחץ כדי לערוך סגנונות טקסט של תבנית בסיס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6956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11" name="slide_num">
            <a:extLst>
              <a:ext uri="{FF2B5EF4-FFF2-40B4-BE49-F238E27FC236}">
                <a16:creationId xmlns:a16="http://schemas.microsoft.com/office/drawing/2014/main" id="{CDBC1EE8-A685-420A-93C5-F12A94C9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74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1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743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rtl="0"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7" name="slide_num">
            <a:extLst>
              <a:ext uri="{FF2B5EF4-FFF2-40B4-BE49-F238E27FC236}">
                <a16:creationId xmlns:a16="http://schemas.microsoft.com/office/drawing/2014/main" id="{2EC67EE9-5486-4BC5-BD59-F48C9340C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445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15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77849AF-9CB5-47D2-ABA9-0839F1564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743" y="270296"/>
            <a:ext cx="11345481" cy="8230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לחץ כדי לערוך כותרת</a:t>
            </a:r>
          </a:p>
        </p:txBody>
      </p:sp>
      <p:pic>
        <p:nvPicPr>
          <p:cNvPr id="10" name="hline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29A4C03B-2B47-4A76-A09C-472D60425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6092042"/>
            <a:ext cx="12192000" cy="55546"/>
          </a:xfrm>
          <a:prstGeom prst="rect">
            <a:avLst/>
          </a:prstGeom>
        </p:spPr>
      </p:pic>
      <p:sp>
        <p:nvSpPr>
          <p:cNvPr id="9" name="desc">
            <a:extLst>
              <a:ext uri="{FF2B5EF4-FFF2-40B4-BE49-F238E27FC236}">
                <a16:creationId xmlns:a16="http://schemas.microsoft.com/office/drawing/2014/main" id="{CA501818-34FD-4CD5-A4B1-7B2F3070E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743" y="6255547"/>
            <a:ext cx="8874300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rtl="0">
              <a:defRPr lang="en-IL" sz="2800" b="0" baseline="0" dirty="0">
                <a:solidFill>
                  <a:srgbClr val="0066FF"/>
                </a:solidFill>
                <a:latin typeface="Calibri" panose="020F0502020204030204" pitchFamily="34" charset="0"/>
                <a:ea typeface="+mj-ea"/>
                <a:cs typeface="Fb Albatros" panose="02020503050405020304" pitchFamily="18" charset="-79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he-IL" dirty="0"/>
              <a:t>לחץ כדי להוסיף תוכן</a:t>
            </a:r>
            <a:endParaRPr lang="en-IL" dirty="0"/>
          </a:p>
        </p:txBody>
      </p:sp>
      <p:sp>
        <p:nvSpPr>
          <p:cNvPr id="7" name="slide_num">
            <a:extLst>
              <a:ext uri="{FF2B5EF4-FFF2-40B4-BE49-F238E27FC236}">
                <a16:creationId xmlns:a16="http://schemas.microsoft.com/office/drawing/2014/main" id="{2EC67EE9-5486-4BC5-BD59-F48C9340C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445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3003940-1895-4BCB-91F1-0637E16D5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073" y="1533837"/>
            <a:ext cx="11485183" cy="4447113"/>
          </a:xfrm>
          <a:prstGeom prst="rect">
            <a:avLst/>
          </a:prstGeom>
        </p:spPr>
        <p:txBody>
          <a:bodyPr/>
          <a:lstStyle>
            <a:lvl1pPr marL="342900" indent="-342900" algn="l" rtl="0">
              <a:buFont typeface="Arial" panose="020B0604020202020204" pitchFamily="34" charset="0"/>
              <a:buChar char="•"/>
              <a:defRPr sz="2800" baseline="0">
                <a:latin typeface="Calibri" panose="020F0502020204030204" pitchFamily="34" charset="0"/>
                <a:cs typeface="Fb Albatros" panose="02020503050405020304" pitchFamily="18" charset="-79"/>
              </a:defRPr>
            </a:lvl1pPr>
            <a:lvl2pPr marL="800100" indent="-342900" algn="l" rtl="0">
              <a:buFont typeface="Arial" panose="020B0604020202020204" pitchFamily="34" charset="0"/>
              <a:buChar char="•"/>
              <a:defRPr sz="2400" baseline="0">
                <a:latin typeface="Calibri" panose="020F0502020204030204" pitchFamily="34" charset="0"/>
                <a:cs typeface="Fb Albatros" panose="02020503050405020304" pitchFamily="18" charset="-79"/>
              </a:defRPr>
            </a:lvl2pPr>
            <a:lvl3pPr marL="1257300" indent="-342900" algn="l" rtl="0">
              <a:buFont typeface="Arial" panose="020B0604020202020204" pitchFamily="34" charset="0"/>
              <a:buChar char="•"/>
              <a:defRPr sz="2000" baseline="0">
                <a:latin typeface="Calibri" panose="020F0502020204030204" pitchFamily="34" charset="0"/>
                <a:cs typeface="Fb Albatros" panose="02020503050405020304" pitchFamily="18" charset="-79"/>
              </a:defRPr>
            </a:lvl3pPr>
            <a:lvl4pPr marL="13716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4pPr>
            <a:lvl5pPr marL="1828800" indent="0" algn="r">
              <a:buNone/>
              <a:defRPr sz="2400">
                <a:latin typeface="Fb Albatros" panose="02020503050405020304" pitchFamily="18" charset="-79"/>
                <a:cs typeface="Fb Albatros" panose="02020503050405020304" pitchFamily="18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לחץ כדי לערוך סגנונות טקסט של תבנית בסיס</a:t>
            </a:r>
          </a:p>
          <a:p>
            <a:pPr lvl="2"/>
            <a:r>
              <a:rPr lang="he-IL" dirty="0"/>
              <a:t>לחץ כדי לערוך סגנונות טקסט של תבנית בסיס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3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_title">
            <a:extLst>
              <a:ext uri="{FF2B5EF4-FFF2-40B4-BE49-F238E27FC236}">
                <a16:creationId xmlns:a16="http://schemas.microsoft.com/office/drawing/2014/main" id="{71CC566C-4276-4CE2-8FFE-2E1925D0A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976" y="4150673"/>
            <a:ext cx="8884047" cy="7000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Calibri" panose="020F0502020204030204" pitchFamily="34" charset="0"/>
                <a:cs typeface="Fb Albatros" panose="02020503050405020304" pitchFamily="18" charset="-79"/>
              </a:defRPr>
            </a:lvl1pPr>
            <a:lvl2pPr marL="0" indent="0" algn="ctr">
              <a:buNone/>
              <a:defRPr sz="3200">
                <a:latin typeface="Fb Albatros Light" panose="02020503050405020304" pitchFamily="18" charset="-79"/>
                <a:cs typeface="Fb Albatros Light" panose="02020503050405020304" pitchFamily="18" charset="-79"/>
              </a:defRPr>
            </a:lvl2pPr>
            <a:lvl3pPr marL="914400" indent="0" algn="ctr">
              <a:buNone/>
              <a:defRPr>
                <a:latin typeface="Fb Albatros" panose="02020503050405020304" pitchFamily="18" charset="-79"/>
                <a:cs typeface="Fb Albatros" panose="02020503050405020304" pitchFamily="18" charset="-79"/>
              </a:defRPr>
            </a:lvl3pPr>
            <a:lvl4pPr marL="1371600" indent="0" algn="ctr">
              <a:buNone/>
              <a:defRPr>
                <a:latin typeface="Fb Albatros" panose="02020503050405020304" pitchFamily="18" charset="-79"/>
                <a:cs typeface="Fb Albatros" panose="02020503050405020304" pitchFamily="18" charset="-79"/>
              </a:defRPr>
            </a:lvl4pPr>
            <a:lvl5pPr marL="1828800" indent="0" algn="ctr">
              <a:buNone/>
              <a:defRPr>
                <a:latin typeface="Fb Albatros" panose="02020503050405020304" pitchFamily="18" charset="-79"/>
                <a:cs typeface="Fb Albatros" panose="02020503050405020304" pitchFamily="18" charset="-79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65689A1-539F-4D6B-83C5-0AF9C05EC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9638"/>
            <a:ext cx="10515600" cy="1350047"/>
          </a:xfrm>
          <a:prstGeom prst="rect">
            <a:avLst/>
          </a:prstGeom>
        </p:spPr>
        <p:txBody>
          <a:bodyPr/>
          <a:lstStyle>
            <a:lvl1pPr algn="ctr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תוצאות סקר</a:t>
            </a:r>
          </a:p>
        </p:txBody>
      </p:sp>
      <p:cxnSp>
        <p:nvCxnSpPr>
          <p:cNvPr id="13" name="hline">
            <a:extLst>
              <a:ext uri="{FF2B5EF4-FFF2-40B4-BE49-F238E27FC236}">
                <a16:creationId xmlns:a16="http://schemas.microsoft.com/office/drawing/2014/main" id="{6FB2CB4A-B045-41B1-AADD-5C2FA0952346}"/>
              </a:ext>
            </a:extLst>
          </p:cNvPr>
          <p:cNvCxnSpPr>
            <a:cxnSpLocks/>
          </p:cNvCxnSpPr>
          <p:nvPr userDrawn="1"/>
        </p:nvCxnSpPr>
        <p:spPr>
          <a:xfrm>
            <a:off x="5600081" y="5461749"/>
            <a:ext cx="991839" cy="0"/>
          </a:xfrm>
          <a:prstGeom prst="line">
            <a:avLst/>
          </a:prstGeom>
          <a:ln w="57150" cap="rnd">
            <a:gradFill>
              <a:gsLst>
                <a:gs pos="0">
                  <a:srgbClr val="3398FF"/>
                </a:gs>
                <a:gs pos="100000">
                  <a:srgbClr val="0066FF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">
            <a:extLst>
              <a:ext uri="{FF2B5EF4-FFF2-40B4-BE49-F238E27FC236}">
                <a16:creationId xmlns:a16="http://schemas.microsoft.com/office/drawing/2014/main" id="{389CD2F2-E54F-4600-BC42-E8D679D0B6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52788" y="5783235"/>
            <a:ext cx="5686425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latin typeface="Calibri" panose="020F0502020204030204" pitchFamily="34" charset="0"/>
                <a:cs typeface="Fb Albatros Light" panose="02020503050405020304" pitchFamily="18" charset="-79"/>
              </a:defRPr>
            </a:lvl1pPr>
          </a:lstStyle>
          <a:p>
            <a:pPr lvl="0"/>
            <a:r>
              <a:rPr lang="he-IL" dirty="0"/>
              <a:t>תאריך ושנה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365689A1-539F-4D6B-83C5-0AF9C05EC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2787"/>
            <a:ext cx="10515600" cy="1095506"/>
          </a:xfrm>
          <a:prstGeom prst="rect">
            <a:avLst/>
          </a:prstGeom>
        </p:spPr>
        <p:txBody>
          <a:bodyPr/>
          <a:lstStyle>
            <a:lvl1pPr algn="ctr">
              <a:defRPr sz="4800" b="1" baseline="0">
                <a:solidFill>
                  <a:srgbClr val="0066FF"/>
                </a:solidFill>
                <a:latin typeface="Calibri" panose="020F0502020204030204" pitchFamily="34" charset="0"/>
                <a:cs typeface="Fb Albatros" panose="02020503050405020304" pitchFamily="18" charset="-79"/>
              </a:defRPr>
            </a:lvl1pPr>
          </a:lstStyle>
          <a:p>
            <a:r>
              <a:rPr lang="he-IL" dirty="0"/>
              <a:t>תת-פרק</a:t>
            </a:r>
          </a:p>
        </p:txBody>
      </p:sp>
      <p:cxnSp>
        <p:nvCxnSpPr>
          <p:cNvPr id="13" name="hline">
            <a:extLst>
              <a:ext uri="{FF2B5EF4-FFF2-40B4-BE49-F238E27FC236}">
                <a16:creationId xmlns:a16="http://schemas.microsoft.com/office/drawing/2014/main" id="{6FB2CB4A-B045-41B1-AADD-5C2FA0952346}"/>
              </a:ext>
            </a:extLst>
          </p:cNvPr>
          <p:cNvCxnSpPr>
            <a:cxnSpLocks/>
          </p:cNvCxnSpPr>
          <p:nvPr userDrawn="1"/>
        </p:nvCxnSpPr>
        <p:spPr>
          <a:xfrm>
            <a:off x="5600081" y="5461749"/>
            <a:ext cx="991839" cy="0"/>
          </a:xfrm>
          <a:prstGeom prst="line">
            <a:avLst/>
          </a:prstGeom>
          <a:ln w="57150" cap="rnd">
            <a:gradFill>
              <a:gsLst>
                <a:gs pos="0">
                  <a:srgbClr val="3398FF"/>
                </a:gs>
                <a:gs pos="100000">
                  <a:srgbClr val="0066FF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_number">
            <a:extLst>
              <a:ext uri="{FF2B5EF4-FFF2-40B4-BE49-F238E27FC236}">
                <a16:creationId xmlns:a16="http://schemas.microsoft.com/office/drawing/2014/main" id="{5BBE3145-4D77-439B-82C8-615A58D5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079" y="5618681"/>
            <a:ext cx="991842" cy="449609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0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917AA196-27AD-45D2-B1B5-E64786F2F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1"/>
            <a:ext cx="12192000" cy="1397000"/>
          </a:xfrm>
          <a:prstGeom prst="rect">
            <a:avLst/>
          </a:prstGeom>
        </p:spPr>
      </p:pic>
      <p:pic>
        <p:nvPicPr>
          <p:cNvPr id="13" name="תמונה 12" descr="תמונה שמכילה צג, מחשב נישא, מסך, שעון&#10;&#10;התיאור נוצר באופן אוטומטי">
            <a:extLst>
              <a:ext uri="{FF2B5EF4-FFF2-40B4-BE49-F238E27FC236}">
                <a16:creationId xmlns:a16="http://schemas.microsoft.com/office/drawing/2014/main" id="{38EDF17B-0285-43DB-A60B-6C08287C7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4"/>
          <a:stretch/>
        </p:blipFill>
        <p:spPr>
          <a:xfrm>
            <a:off x="541838" y="6248738"/>
            <a:ext cx="1286965" cy="466762"/>
          </a:xfrm>
          <a:prstGeom prst="rect">
            <a:avLst/>
          </a:prstGeom>
        </p:spPr>
      </p:pic>
      <p:sp>
        <p:nvSpPr>
          <p:cNvPr id="14" name="מציין מיקום של מספר שקופית 4">
            <a:extLst>
              <a:ext uri="{FF2B5EF4-FFF2-40B4-BE49-F238E27FC236}">
                <a16:creationId xmlns:a16="http://schemas.microsoft.com/office/drawing/2014/main" id="{E992EBC7-90DB-49C5-A53C-292101EAB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74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9F09A60-52D9-4C88-9F3A-C35B8DB0115C}"/>
              </a:ext>
            </a:extLst>
          </p:cNvPr>
          <p:cNvCxnSpPr>
            <a:cxnSpLocks/>
          </p:cNvCxnSpPr>
          <p:nvPr userDrawn="1"/>
        </p:nvCxnSpPr>
        <p:spPr>
          <a:xfrm>
            <a:off x="235712" y="6286175"/>
            <a:ext cx="220724" cy="0"/>
          </a:xfrm>
          <a:prstGeom prst="line">
            <a:avLst/>
          </a:prstGeom>
          <a:ln w="25400" cap="rnd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  <p:extLst>
      <p:ext uri="{BB962C8B-B14F-4D97-AF65-F5344CB8AC3E}">
        <p14:creationId xmlns:p14="http://schemas.microsoft.com/office/powerpoint/2010/main" val="95946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917AA196-27AD-45D2-B1B5-E64786F2F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0"/>
          <a:stretch/>
        </p:blipFill>
        <p:spPr>
          <a:xfrm>
            <a:off x="0" y="1"/>
            <a:ext cx="12192000" cy="1397000"/>
          </a:xfrm>
          <a:prstGeom prst="rect">
            <a:avLst/>
          </a:prstGeom>
        </p:spPr>
      </p:pic>
      <p:pic>
        <p:nvPicPr>
          <p:cNvPr id="13" name="תמונה 12" descr="תמונה שמכילה צג, מחשב נישא, מסך, שעון&#10;&#10;התיאור נוצר באופן אוטומטי">
            <a:extLst>
              <a:ext uri="{FF2B5EF4-FFF2-40B4-BE49-F238E27FC236}">
                <a16:creationId xmlns:a16="http://schemas.microsoft.com/office/drawing/2014/main" id="{38EDF17B-0285-43DB-A60B-6C08287C7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4"/>
          <a:stretch/>
        </p:blipFill>
        <p:spPr>
          <a:xfrm>
            <a:off x="10255855" y="6263931"/>
            <a:ext cx="1286965" cy="466762"/>
          </a:xfrm>
          <a:prstGeom prst="rect">
            <a:avLst/>
          </a:prstGeom>
        </p:spPr>
      </p:pic>
      <p:sp>
        <p:nvSpPr>
          <p:cNvPr id="14" name="מציין מיקום של מספר שקופית 4">
            <a:extLst>
              <a:ext uri="{FF2B5EF4-FFF2-40B4-BE49-F238E27FC236}">
                <a16:creationId xmlns:a16="http://schemas.microsoft.com/office/drawing/2014/main" id="{E992EBC7-90DB-49C5-A53C-292101EAB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445" y="6314750"/>
            <a:ext cx="5080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rgbClr val="0066FF"/>
                </a:solidFill>
                <a:latin typeface="Fb Albatros" panose="02020503050405020304" pitchFamily="18" charset="-79"/>
                <a:cs typeface="Fb Albatros" panose="02020503050405020304" pitchFamily="18" charset="-79"/>
              </a:defRPr>
            </a:lvl1pPr>
          </a:lstStyle>
          <a:p>
            <a:fld id="{3DCF213D-7973-4126-9039-5E6680F2492C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9F09A60-52D9-4C88-9F3A-C35B8DB0115C}"/>
              </a:ext>
            </a:extLst>
          </p:cNvPr>
          <p:cNvCxnSpPr>
            <a:cxnSpLocks/>
          </p:cNvCxnSpPr>
          <p:nvPr userDrawn="1"/>
        </p:nvCxnSpPr>
        <p:spPr>
          <a:xfrm>
            <a:off x="11722083" y="6286175"/>
            <a:ext cx="220724" cy="0"/>
          </a:xfrm>
          <a:prstGeom prst="line">
            <a:avLst/>
          </a:prstGeom>
          <a:ln w="25400" cap="rnd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  <p:extLst>
      <p:ext uri="{BB962C8B-B14F-4D97-AF65-F5344CB8AC3E}">
        <p14:creationId xmlns:p14="http://schemas.microsoft.com/office/powerpoint/2010/main" val="9329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לבן&#10;&#10;התיאור נוצר באופן אוטומטי">
            <a:extLst>
              <a:ext uri="{FF2B5EF4-FFF2-40B4-BE49-F238E27FC236}">
                <a16:creationId xmlns:a16="http://schemas.microsoft.com/office/drawing/2014/main" id="{A6858DAB-226D-4500-8902-C2B7140FAA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תמונה 6" descr="תמונה שמכילה צג, מחשב נישא, מסך, שעון&#10;&#10;התיאור נוצר באופן אוטומטי">
            <a:extLst>
              <a:ext uri="{FF2B5EF4-FFF2-40B4-BE49-F238E27FC236}">
                <a16:creationId xmlns:a16="http://schemas.microsoft.com/office/drawing/2014/main" id="{B9D37BBB-792E-4F1E-B2AC-14E2A5C2464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9" y="645218"/>
            <a:ext cx="3658342" cy="1570835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3360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ערכת נושא OFFICE" val="ir6puotj"/>
  <p:tag name="ARTICULATE_DESIGN_ID_1_ערכת נושא OFFICE" val="GMAvqN2p"/>
  <p:tag name="ARTICULATE_PROJECT_OPEN" val="0"/>
  <p:tag name="ARTICULATE_DESIGN_ID_שקף שער" val="jNLC387u"/>
  <p:tag name="ARTICULATE_DESIGN_ID_שקף כותרת" val="9pQ88m41"/>
  <p:tag name="ARTICULATE_SLIDE_COUNT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ster_content">
  <a:themeElements>
    <a:clrScheme name="Sarid Palette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9D65EA"/>
      </a:accent2>
      <a:accent3>
        <a:srgbClr val="F1D682"/>
      </a:accent3>
      <a:accent4>
        <a:srgbClr val="40B3F6"/>
      </a:accent4>
      <a:accent5>
        <a:srgbClr val="C794F1"/>
      </a:accent5>
      <a:accent6>
        <a:srgbClr val="FFECA3"/>
      </a:accent6>
      <a:hlink>
        <a:srgbClr val="3398FF"/>
      </a:hlink>
      <a:folHlink>
        <a:srgbClr val="C794F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_content_e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_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Fb Albatros</vt:lpstr>
      <vt:lpstr>Calibri</vt:lpstr>
      <vt:lpstr>Fb Albatros Light</vt:lpstr>
      <vt:lpstr>Arial</vt:lpstr>
      <vt:lpstr>master_content</vt:lpstr>
      <vt:lpstr>master_content_eng</vt:lpstr>
      <vt:lpstr>master_face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Sarid Research Institute LTD.</dc:creator>
  <cp:lastModifiedBy>Adi Sarid</cp:lastModifiedBy>
  <cp:revision>119</cp:revision>
  <dcterms:created xsi:type="dcterms:W3CDTF">2020-01-20T07:57:38Z</dcterms:created>
  <dcterms:modified xsi:type="dcterms:W3CDTF">2020-10-10T21:10:24Z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8B73178D-C8F8-42EF-8580-E2150C3174A2</vt:lpwstr>
  </property>
  <property fmtid="{D5CDD505-2E9C-101B-9397-08002B2CF9AE}" pid="3" name="ArticulatePath">
    <vt:lpwstr>מכון שריד_V1</vt:lpwstr>
  </property>
</Properties>
</file>