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י"ח/סיון/תשע"ט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June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loops go </a:t>
            </a:r>
            <a:r>
              <a:rPr lang="en-US" dirty="0" err="1"/>
              <a:t>purrr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ED0F-63AF-4D7E-BFFF-21BAC43539EA}"/>
              </a:ext>
            </a:extLst>
          </p:cNvPr>
          <p:cNvSpPr/>
          <p:nvPr/>
        </p:nvSpPr>
        <p:spPr>
          <a:xfrm>
            <a:off x="676148" y="2280565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4F4AB-8C57-4A76-8AB6-33D9741651B8}"/>
              </a:ext>
            </a:extLst>
          </p:cNvPr>
          <p:cNvSpPr/>
          <p:nvPr/>
        </p:nvSpPr>
        <p:spPr>
          <a:xfrm>
            <a:off x="676148" y="3126384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map2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D6DD1-91F8-49FA-8ACA-2EBDC10E2228}"/>
              </a:ext>
            </a:extLst>
          </p:cNvPr>
          <p:cNvSpPr/>
          <p:nvPr/>
        </p:nvSpPr>
        <p:spPr>
          <a:xfrm>
            <a:off x="676148" y="3977035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pmap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C8656-2D5D-47B3-8F63-637A0DEE3041}"/>
              </a:ext>
            </a:extLst>
          </p:cNvPr>
          <p:cNvSpPr/>
          <p:nvPr/>
        </p:nvSpPr>
        <p:spPr>
          <a:xfrm>
            <a:off x="4293079" y="4628590"/>
            <a:ext cx="1656272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function(x) x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9C7F9C-CBDA-43D9-B879-2C31A5D3503E}"/>
              </a:ext>
            </a:extLst>
          </p:cNvPr>
          <p:cNvSpPr/>
          <p:nvPr/>
        </p:nvSpPr>
        <p:spPr>
          <a:xfrm>
            <a:off x="6157823" y="4628590"/>
            <a:ext cx="73324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.x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430E96-87E6-43E7-8369-41CD2FA6237E}"/>
              </a:ext>
            </a:extLst>
          </p:cNvPr>
          <p:cNvSpPr/>
          <p:nvPr/>
        </p:nvSpPr>
        <p:spPr>
          <a:xfrm>
            <a:off x="4482860" y="5428345"/>
            <a:ext cx="229606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</a:t>
            </a:r>
            <a:r>
              <a:rPr lang="en-US" dirty="0"/>
              <a:t> &lt;- function(x) {x}</a:t>
            </a:r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BEC83-5A2B-4AE2-ACF6-8F9D0D1845F6}"/>
              </a:ext>
            </a:extLst>
          </p:cNvPr>
          <p:cNvSpPr/>
          <p:nvPr/>
        </p:nvSpPr>
        <p:spPr>
          <a:xfrm>
            <a:off x="4947967" y="3131216"/>
            <a:ext cx="1365849" cy="6154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purrr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9A309D-A863-4595-9CC1-F0761695F7E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313816" y="3438920"/>
            <a:ext cx="1424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9F6EB-70FD-43BB-AC23-96677DEBD82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5629952" y="3746624"/>
            <a:ext cx="940" cy="44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F5631-8B1D-4363-9DF7-96DEFF572180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 flipV="1">
            <a:off x="2041997" y="3434088"/>
            <a:ext cx="2905970" cy="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A76B6-3299-4CB0-AE15-6455E1D258C9}"/>
              </a:ext>
            </a:extLst>
          </p:cNvPr>
          <p:cNvGrpSpPr/>
          <p:nvPr/>
        </p:nvGrpSpPr>
        <p:grpSpPr>
          <a:xfrm>
            <a:off x="8222407" y="2093976"/>
            <a:ext cx="3321170" cy="3921823"/>
            <a:chOff x="7763772" y="2246060"/>
            <a:chExt cx="3321170" cy="39218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BCA351-2915-45D4-AF64-D1AC5B341575}"/>
                </a:ext>
              </a:extLst>
            </p:cNvPr>
            <p:cNvSpPr/>
            <p:nvPr/>
          </p:nvSpPr>
          <p:spPr>
            <a:xfrm>
              <a:off x="7763772" y="2246060"/>
              <a:ext cx="3321170" cy="3921823"/>
            </a:xfrm>
            <a:prstGeom prst="roundRect">
              <a:avLst>
                <a:gd name="adj" fmla="val 586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BCB863-DE91-4AF7-8375-4FC2AD770BDC}"/>
                </a:ext>
              </a:extLst>
            </p:cNvPr>
            <p:cNvSpPr/>
            <p:nvPr/>
          </p:nvSpPr>
          <p:spPr>
            <a:xfrm>
              <a:off x="9512057" y="2861469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chr</a:t>
              </a:r>
              <a:endParaRPr lang="en-IL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A8F8F6-9EF7-429F-A596-C4D1083BCDD3}"/>
                </a:ext>
              </a:extLst>
            </p:cNvPr>
            <p:cNvSpPr/>
            <p:nvPr/>
          </p:nvSpPr>
          <p:spPr>
            <a:xfrm>
              <a:off x="9512058" y="3747271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dbl</a:t>
              </a:r>
              <a:endParaRPr lang="en-IL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6B9A9D3-23FF-491F-85BE-4E934705058B}"/>
                </a:ext>
              </a:extLst>
            </p:cNvPr>
            <p:cNvSpPr/>
            <p:nvPr/>
          </p:nvSpPr>
          <p:spPr>
            <a:xfrm>
              <a:off x="9512059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int</a:t>
              </a:r>
              <a:endParaRPr lang="en-IL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1AA00F-7CFF-4D6E-BAD3-470FA485AE17}"/>
                </a:ext>
              </a:extLst>
            </p:cNvPr>
            <p:cNvSpPr/>
            <p:nvPr/>
          </p:nvSpPr>
          <p:spPr>
            <a:xfrm>
              <a:off x="7976558" y="3736704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lgl</a:t>
              </a:r>
              <a:endParaRPr lang="en-IL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A180DC-F35B-41FA-8880-34A76DFB9DA8}"/>
                </a:ext>
              </a:extLst>
            </p:cNvPr>
            <p:cNvSpPr/>
            <p:nvPr/>
          </p:nvSpPr>
          <p:spPr>
            <a:xfrm>
              <a:off x="7976558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df</a:t>
              </a:r>
              <a:endParaRPr lang="en-IL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4CE174-327A-41C3-BFEE-13741D55E79E}"/>
                </a:ext>
              </a:extLst>
            </p:cNvPr>
            <p:cNvSpPr/>
            <p:nvPr/>
          </p:nvSpPr>
          <p:spPr>
            <a:xfrm>
              <a:off x="7959305" y="2876456"/>
              <a:ext cx="1365849" cy="6154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walk</a:t>
              </a:r>
              <a:endParaRPr lang="en-IL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3C19E0-E7D2-44A7-9448-1B840B7D5183}"/>
                </a:ext>
              </a:extLst>
            </p:cNvPr>
            <p:cNvSpPr/>
            <p:nvPr/>
          </p:nvSpPr>
          <p:spPr>
            <a:xfrm>
              <a:off x="7976558" y="5390225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  <a:endParaRPr lang="en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DD93D-BD92-493B-851D-8F770DEAAB82}"/>
                </a:ext>
              </a:extLst>
            </p:cNvPr>
            <p:cNvSpPr txBox="1"/>
            <p:nvPr/>
          </p:nvSpPr>
          <p:spPr>
            <a:xfrm>
              <a:off x="7954243" y="2300500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Objects that you can get</a:t>
              </a:r>
              <a:endParaRPr lang="en-IL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BA72C67-B0FD-4498-8C63-A2231099EA30}"/>
              </a:ext>
            </a:extLst>
          </p:cNvPr>
          <p:cNvSpPr txBox="1"/>
          <p:nvPr/>
        </p:nvSpPr>
        <p:spPr>
          <a:xfrm>
            <a:off x="2226080" y="3099450"/>
            <a:ext cx="282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iterate on objects of varying size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E4F285-8D35-485D-9A57-0818749DBDF8}"/>
              </a:ext>
            </a:extLst>
          </p:cNvPr>
          <p:cNvSpPr txBox="1"/>
          <p:nvPr/>
        </p:nvSpPr>
        <p:spPr>
          <a:xfrm>
            <a:off x="6427183" y="3099450"/>
            <a:ext cx="14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a…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62A59-25E4-4BF7-B9B5-D9A7D88C1375}"/>
              </a:ext>
            </a:extLst>
          </p:cNvPr>
          <p:cNvSpPr txBox="1"/>
          <p:nvPr/>
        </p:nvSpPr>
        <p:spPr>
          <a:xfrm>
            <a:off x="4002658" y="4196033"/>
            <a:ext cx="3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defining a function like: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runif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“quiz” </a:t>
            </a:r>
            <a:br>
              <a:rPr lang="en-US" dirty="0"/>
            </a:br>
            <a:r>
              <a:rPr lang="en-US" dirty="0"/>
              <a:t>Which of these are iterations?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85505-608F-473E-A851-2159FBE4CE17}"/>
              </a:ext>
            </a:extLst>
          </p:cNvPr>
          <p:cNvSpPr/>
          <p:nvPr/>
        </p:nvSpPr>
        <p:spPr>
          <a:xfrm>
            <a:off x="9512300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14AEB-6CFC-43D2-8388-C2F0292E0FDA}"/>
              </a:ext>
            </a:extLst>
          </p:cNvPr>
          <p:cNvSpPr txBox="1"/>
          <p:nvPr/>
        </p:nvSpPr>
        <p:spPr>
          <a:xfrm>
            <a:off x="7896352" y="570563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130F6-77AD-47B3-AD76-9EAD167761D8}"/>
              </a:ext>
            </a:extLst>
          </p:cNvPr>
          <p:cNvSpPr/>
          <p:nvPr/>
        </p:nvSpPr>
        <p:spPr>
          <a:xfrm>
            <a:off x="7896352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think, in pairs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579</TotalTime>
  <Words>1063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When loops go purrr (tidyverse iterations)</vt:lpstr>
      <vt:lpstr>Why purrr?  What is functional programming?</vt:lpstr>
      <vt:lpstr>A functional</vt:lpstr>
      <vt:lpstr>Be specific</vt:lpstr>
      <vt:lpstr>purrr::map</vt:lpstr>
      <vt:lpstr>Short “quiz”  Which of these are iterations?</vt:lpstr>
      <vt:lpstr>A moment to think, in pairs</vt:lpstr>
      <vt:lpstr>Defining functions for the use of map/map_*</vt:lpstr>
      <vt:lpstr>Passing additional arguments to map</vt:lpstr>
      <vt:lpstr>Functions in the purrr family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44</cp:revision>
  <dcterms:created xsi:type="dcterms:W3CDTF">2019-04-10T13:33:24Z</dcterms:created>
  <dcterms:modified xsi:type="dcterms:W3CDTF">2019-06-21T07:32:46Z</dcterms:modified>
</cp:coreProperties>
</file>