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78" r:id="rId3"/>
    <p:sldId id="279" r:id="rId4"/>
    <p:sldId id="269" r:id="rId5"/>
    <p:sldId id="280" r:id="rId6"/>
    <p:sldId id="281" r:id="rId7"/>
    <p:sldId id="282" r:id="rId8"/>
    <p:sldId id="283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95" autoAdjust="0"/>
  </p:normalViewPr>
  <p:slideViewPr>
    <p:cSldViewPr snapToGrid="0" showGuides="1">
      <p:cViewPr varScale="1">
        <p:scale>
          <a:sx n="76" d="100"/>
          <a:sy n="76" d="100"/>
        </p:scale>
        <p:origin x="869" y="58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00B90-830D-4A63-BB44-3F64328FAF4E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L"/>
        </a:p>
      </dgm:t>
    </dgm:pt>
    <dgm:pt modelId="{64938107-F366-42C1-A4BB-FB4CC7723FBA}">
      <dgm:prSet/>
      <dgm:spPr/>
      <dgm:t>
        <a:bodyPr/>
        <a:lstStyle/>
        <a:p>
          <a:r>
            <a:rPr lang="en-US" dirty="0"/>
            <a:t>Write</a:t>
          </a:r>
          <a:endParaRPr lang="en-IL" dirty="0"/>
        </a:p>
      </dgm:t>
    </dgm:pt>
    <dgm:pt modelId="{CEDBB908-F11F-412B-BD00-2F8C6FBB12F1}" type="parTrans" cxnId="{EAF6EC81-BA7C-48F3-A9EA-5F6928004512}">
      <dgm:prSet/>
      <dgm:spPr/>
      <dgm:t>
        <a:bodyPr/>
        <a:lstStyle/>
        <a:p>
          <a:endParaRPr lang="en-IL"/>
        </a:p>
      </dgm:t>
    </dgm:pt>
    <dgm:pt modelId="{658B2BDC-2120-48E3-B01A-226059EF368D}" type="sibTrans" cxnId="{EAF6EC81-BA7C-48F3-A9EA-5F6928004512}">
      <dgm:prSet/>
      <dgm:spPr/>
      <dgm:t>
        <a:bodyPr/>
        <a:lstStyle/>
        <a:p>
          <a:endParaRPr lang="en-IL"/>
        </a:p>
      </dgm:t>
    </dgm:pt>
    <dgm:pt modelId="{A7D9945B-D896-4C2E-B79C-B76EBFECAABB}">
      <dgm:prSet/>
      <dgm:spPr/>
      <dgm:t>
        <a:bodyPr/>
        <a:lstStyle/>
        <a:p>
          <a:r>
            <a:rPr lang="en-US" dirty="0"/>
            <a:t>Decorate</a:t>
          </a:r>
          <a:endParaRPr lang="en-IL" dirty="0"/>
        </a:p>
      </dgm:t>
    </dgm:pt>
    <dgm:pt modelId="{7490267B-EE98-414D-92DD-44481BA99620}" type="parTrans" cxnId="{89AC08CA-CCAA-4567-AADB-298771F61BA8}">
      <dgm:prSet/>
      <dgm:spPr/>
      <dgm:t>
        <a:bodyPr/>
        <a:lstStyle/>
        <a:p>
          <a:endParaRPr lang="en-IL"/>
        </a:p>
      </dgm:t>
    </dgm:pt>
    <dgm:pt modelId="{F1CC432D-C61D-4C1E-8570-98B130473DB1}" type="sibTrans" cxnId="{89AC08CA-CCAA-4567-AADB-298771F61BA8}">
      <dgm:prSet/>
      <dgm:spPr/>
      <dgm:t>
        <a:bodyPr/>
        <a:lstStyle/>
        <a:p>
          <a:endParaRPr lang="en-IL"/>
        </a:p>
      </dgm:t>
    </dgm:pt>
    <dgm:pt modelId="{2D500425-F213-4B5A-9A0D-8B66F5F39BDC}">
      <dgm:prSet/>
      <dgm:spPr/>
      <dgm:t>
        <a:bodyPr/>
        <a:lstStyle/>
        <a:p>
          <a:r>
            <a:rPr lang="en-US" dirty="0"/>
            <a:t>Deploy</a:t>
          </a:r>
          <a:endParaRPr lang="en-IL" dirty="0"/>
        </a:p>
      </dgm:t>
    </dgm:pt>
    <dgm:pt modelId="{B5F537CD-18A1-4308-9CFA-32D1F4C540B2}" type="parTrans" cxnId="{8129F7A5-8277-4DF6-A25F-52D2CE9D9800}">
      <dgm:prSet/>
      <dgm:spPr/>
      <dgm:t>
        <a:bodyPr/>
        <a:lstStyle/>
        <a:p>
          <a:endParaRPr lang="en-IL"/>
        </a:p>
      </dgm:t>
    </dgm:pt>
    <dgm:pt modelId="{78EF8E70-3B36-4A28-9566-FB6820AF60DA}" type="sibTrans" cxnId="{8129F7A5-8277-4DF6-A25F-52D2CE9D9800}">
      <dgm:prSet/>
      <dgm:spPr/>
      <dgm:t>
        <a:bodyPr/>
        <a:lstStyle/>
        <a:p>
          <a:endParaRPr lang="en-IL"/>
        </a:p>
      </dgm:t>
    </dgm:pt>
    <dgm:pt modelId="{617F163C-4456-44FE-80AB-05F31760EBFC}" type="pres">
      <dgm:prSet presAssocID="{29B00B90-830D-4A63-BB44-3F64328FAF4E}" presName="linearFlow" presStyleCnt="0">
        <dgm:presLayoutVars>
          <dgm:dir/>
          <dgm:resizeHandles val="exact"/>
        </dgm:presLayoutVars>
      </dgm:prSet>
      <dgm:spPr/>
    </dgm:pt>
    <dgm:pt modelId="{45A3821C-5CBC-4FBA-88D7-10CB97B4B852}" type="pres">
      <dgm:prSet presAssocID="{64938107-F366-42C1-A4BB-FB4CC7723FBA}" presName="composite" presStyleCnt="0"/>
      <dgm:spPr/>
    </dgm:pt>
    <dgm:pt modelId="{7436C447-A965-4989-9A2C-0E01DA06FEF0}" type="pres">
      <dgm:prSet presAssocID="{64938107-F366-42C1-A4BB-FB4CC7723FBA}" presName="imgShp" presStyleLbl="fgImgPlace1" presStyleIdx="0" presStyleCnt="3"/>
      <dgm:spPr/>
    </dgm:pt>
    <dgm:pt modelId="{A5EF35E1-13A8-425A-A8C5-80BC5A738DCF}" type="pres">
      <dgm:prSet presAssocID="{64938107-F366-42C1-A4BB-FB4CC7723FBA}" presName="txShp" presStyleLbl="node1" presStyleIdx="0" presStyleCnt="3">
        <dgm:presLayoutVars>
          <dgm:bulletEnabled val="1"/>
        </dgm:presLayoutVars>
      </dgm:prSet>
      <dgm:spPr/>
    </dgm:pt>
    <dgm:pt modelId="{382B1B4F-6F5B-4CC6-9143-0F02FF684A01}" type="pres">
      <dgm:prSet presAssocID="{658B2BDC-2120-48E3-B01A-226059EF368D}" presName="spacing" presStyleCnt="0"/>
      <dgm:spPr/>
    </dgm:pt>
    <dgm:pt modelId="{A071C72E-6C57-465B-9440-E4FC54B0F6A8}" type="pres">
      <dgm:prSet presAssocID="{A7D9945B-D896-4C2E-B79C-B76EBFECAABB}" presName="composite" presStyleCnt="0"/>
      <dgm:spPr/>
    </dgm:pt>
    <dgm:pt modelId="{5BE7865F-98C9-48EE-A8A7-FCF6D46C0D60}" type="pres">
      <dgm:prSet presAssocID="{A7D9945B-D896-4C2E-B79C-B76EBFECAABB}" presName="imgShp" presStyleLbl="fgImgPlace1" presStyleIdx="1" presStyleCnt="3"/>
      <dgm:spPr/>
    </dgm:pt>
    <dgm:pt modelId="{C2CA90C5-8826-41CB-87E2-AE47BF03F099}" type="pres">
      <dgm:prSet presAssocID="{A7D9945B-D896-4C2E-B79C-B76EBFECAABB}" presName="txShp" presStyleLbl="node1" presStyleIdx="1" presStyleCnt="3">
        <dgm:presLayoutVars>
          <dgm:bulletEnabled val="1"/>
        </dgm:presLayoutVars>
      </dgm:prSet>
      <dgm:spPr/>
    </dgm:pt>
    <dgm:pt modelId="{3DA5A9FD-DE76-490C-B9E7-1F72F63AEA99}" type="pres">
      <dgm:prSet presAssocID="{F1CC432D-C61D-4C1E-8570-98B130473DB1}" presName="spacing" presStyleCnt="0"/>
      <dgm:spPr/>
    </dgm:pt>
    <dgm:pt modelId="{7248A7E3-6B68-4794-98A3-D4658B5BA5C2}" type="pres">
      <dgm:prSet presAssocID="{2D500425-F213-4B5A-9A0D-8B66F5F39BDC}" presName="composite" presStyleCnt="0"/>
      <dgm:spPr/>
    </dgm:pt>
    <dgm:pt modelId="{CA403C67-323C-419A-844F-0B1728AB2A83}" type="pres">
      <dgm:prSet presAssocID="{2D500425-F213-4B5A-9A0D-8B66F5F39BDC}" presName="imgShp" presStyleLbl="fgImgPlace1" presStyleIdx="2" presStyleCnt="3"/>
      <dgm:spPr/>
    </dgm:pt>
    <dgm:pt modelId="{E12C85B1-DCAA-473C-9A55-A762ABED6B9D}" type="pres">
      <dgm:prSet presAssocID="{2D500425-F213-4B5A-9A0D-8B66F5F39BDC}" presName="txShp" presStyleLbl="node1" presStyleIdx="2" presStyleCnt="3">
        <dgm:presLayoutVars>
          <dgm:bulletEnabled val="1"/>
        </dgm:presLayoutVars>
      </dgm:prSet>
      <dgm:spPr/>
    </dgm:pt>
  </dgm:ptLst>
  <dgm:cxnLst>
    <dgm:cxn modelId="{2B3BD605-81AD-4B3F-ABD4-D606086ADEBA}" type="presOf" srcId="{2D500425-F213-4B5A-9A0D-8B66F5F39BDC}" destId="{E12C85B1-DCAA-473C-9A55-A762ABED6B9D}" srcOrd="0" destOrd="0" presId="urn:microsoft.com/office/officeart/2005/8/layout/vList3"/>
    <dgm:cxn modelId="{BC227307-1503-4EB8-8C03-0C63964FB8A7}" type="presOf" srcId="{64938107-F366-42C1-A4BB-FB4CC7723FBA}" destId="{A5EF35E1-13A8-425A-A8C5-80BC5A738DCF}" srcOrd="0" destOrd="0" presId="urn:microsoft.com/office/officeart/2005/8/layout/vList3"/>
    <dgm:cxn modelId="{190E7F3C-68D8-4B34-8D68-F7D43308DD16}" type="presOf" srcId="{A7D9945B-D896-4C2E-B79C-B76EBFECAABB}" destId="{C2CA90C5-8826-41CB-87E2-AE47BF03F099}" srcOrd="0" destOrd="0" presId="urn:microsoft.com/office/officeart/2005/8/layout/vList3"/>
    <dgm:cxn modelId="{F963B26C-3F83-4BB3-9769-C4AE0018045F}" type="presOf" srcId="{29B00B90-830D-4A63-BB44-3F64328FAF4E}" destId="{617F163C-4456-44FE-80AB-05F31760EBFC}" srcOrd="0" destOrd="0" presId="urn:microsoft.com/office/officeart/2005/8/layout/vList3"/>
    <dgm:cxn modelId="{EAF6EC81-BA7C-48F3-A9EA-5F6928004512}" srcId="{29B00B90-830D-4A63-BB44-3F64328FAF4E}" destId="{64938107-F366-42C1-A4BB-FB4CC7723FBA}" srcOrd="0" destOrd="0" parTransId="{CEDBB908-F11F-412B-BD00-2F8C6FBB12F1}" sibTransId="{658B2BDC-2120-48E3-B01A-226059EF368D}"/>
    <dgm:cxn modelId="{8129F7A5-8277-4DF6-A25F-52D2CE9D9800}" srcId="{29B00B90-830D-4A63-BB44-3F64328FAF4E}" destId="{2D500425-F213-4B5A-9A0D-8B66F5F39BDC}" srcOrd="2" destOrd="0" parTransId="{B5F537CD-18A1-4308-9CFA-32D1F4C540B2}" sibTransId="{78EF8E70-3B36-4A28-9566-FB6820AF60DA}"/>
    <dgm:cxn modelId="{89AC08CA-CCAA-4567-AADB-298771F61BA8}" srcId="{29B00B90-830D-4A63-BB44-3F64328FAF4E}" destId="{A7D9945B-D896-4C2E-B79C-B76EBFECAABB}" srcOrd="1" destOrd="0" parTransId="{7490267B-EE98-414D-92DD-44481BA99620}" sibTransId="{F1CC432D-C61D-4C1E-8570-98B130473DB1}"/>
    <dgm:cxn modelId="{44186C1B-38BC-4BDD-8273-24FEEEBE7B8C}" type="presParOf" srcId="{617F163C-4456-44FE-80AB-05F31760EBFC}" destId="{45A3821C-5CBC-4FBA-88D7-10CB97B4B852}" srcOrd="0" destOrd="0" presId="urn:microsoft.com/office/officeart/2005/8/layout/vList3"/>
    <dgm:cxn modelId="{2531B108-007D-4B65-AD19-A460EBA5D0F2}" type="presParOf" srcId="{45A3821C-5CBC-4FBA-88D7-10CB97B4B852}" destId="{7436C447-A965-4989-9A2C-0E01DA06FEF0}" srcOrd="0" destOrd="0" presId="urn:microsoft.com/office/officeart/2005/8/layout/vList3"/>
    <dgm:cxn modelId="{E38CF7A5-D85C-4EC5-ABCD-42BA321F3127}" type="presParOf" srcId="{45A3821C-5CBC-4FBA-88D7-10CB97B4B852}" destId="{A5EF35E1-13A8-425A-A8C5-80BC5A738DCF}" srcOrd="1" destOrd="0" presId="urn:microsoft.com/office/officeart/2005/8/layout/vList3"/>
    <dgm:cxn modelId="{CB2970C7-1265-4904-8393-6B96FC76E971}" type="presParOf" srcId="{617F163C-4456-44FE-80AB-05F31760EBFC}" destId="{382B1B4F-6F5B-4CC6-9143-0F02FF684A01}" srcOrd="1" destOrd="0" presId="urn:microsoft.com/office/officeart/2005/8/layout/vList3"/>
    <dgm:cxn modelId="{79264F46-A7F3-49D3-A281-32BAE60642C1}" type="presParOf" srcId="{617F163C-4456-44FE-80AB-05F31760EBFC}" destId="{A071C72E-6C57-465B-9440-E4FC54B0F6A8}" srcOrd="2" destOrd="0" presId="urn:microsoft.com/office/officeart/2005/8/layout/vList3"/>
    <dgm:cxn modelId="{4DF677D0-5920-4BA5-975D-F0FF9D7D2081}" type="presParOf" srcId="{A071C72E-6C57-465B-9440-E4FC54B0F6A8}" destId="{5BE7865F-98C9-48EE-A8A7-FCF6D46C0D60}" srcOrd="0" destOrd="0" presId="urn:microsoft.com/office/officeart/2005/8/layout/vList3"/>
    <dgm:cxn modelId="{EA92E7AD-37E7-41A8-9C9B-D500E120FEE0}" type="presParOf" srcId="{A071C72E-6C57-465B-9440-E4FC54B0F6A8}" destId="{C2CA90C5-8826-41CB-87E2-AE47BF03F099}" srcOrd="1" destOrd="0" presId="urn:microsoft.com/office/officeart/2005/8/layout/vList3"/>
    <dgm:cxn modelId="{FA0E72BD-51C3-4FD7-845C-FF1D3EB1D209}" type="presParOf" srcId="{617F163C-4456-44FE-80AB-05F31760EBFC}" destId="{3DA5A9FD-DE76-490C-B9E7-1F72F63AEA99}" srcOrd="3" destOrd="0" presId="urn:microsoft.com/office/officeart/2005/8/layout/vList3"/>
    <dgm:cxn modelId="{B3ED91D9-BCE4-40B6-8C18-14323C552B06}" type="presParOf" srcId="{617F163C-4456-44FE-80AB-05F31760EBFC}" destId="{7248A7E3-6B68-4794-98A3-D4658B5BA5C2}" srcOrd="4" destOrd="0" presId="urn:microsoft.com/office/officeart/2005/8/layout/vList3"/>
    <dgm:cxn modelId="{6D41C28C-BC1F-4DBD-8527-596B11FE8B62}" type="presParOf" srcId="{7248A7E3-6B68-4794-98A3-D4658B5BA5C2}" destId="{CA403C67-323C-419A-844F-0B1728AB2A83}" srcOrd="0" destOrd="0" presId="urn:microsoft.com/office/officeart/2005/8/layout/vList3"/>
    <dgm:cxn modelId="{AC5D6CF2-68D0-475A-A78B-AB15E02B3411}" type="presParOf" srcId="{7248A7E3-6B68-4794-98A3-D4658B5BA5C2}" destId="{E12C85B1-DCAA-473C-9A55-A762ABED6B9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35E1-13A8-425A-A8C5-80BC5A738DCF}">
      <dsp:nvSpPr>
        <dsp:cNvPr id="0" name=""/>
        <dsp:cNvSpPr/>
      </dsp:nvSpPr>
      <dsp:spPr>
        <a:xfrm rot="10800000">
          <a:off x="1966127" y="1388"/>
          <a:ext cx="6688836" cy="11253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62" tIns="201930" rIns="376936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Write</a:t>
          </a:r>
          <a:endParaRPr lang="en-IL" sz="5300" kern="1200" dirty="0"/>
        </a:p>
      </dsp:txBody>
      <dsp:txXfrm rot="10800000">
        <a:off x="2247472" y="1388"/>
        <a:ext cx="6407491" cy="1125381"/>
      </dsp:txXfrm>
    </dsp:sp>
    <dsp:sp modelId="{7436C447-A965-4989-9A2C-0E01DA06FEF0}">
      <dsp:nvSpPr>
        <dsp:cNvPr id="0" name=""/>
        <dsp:cNvSpPr/>
      </dsp:nvSpPr>
      <dsp:spPr>
        <a:xfrm>
          <a:off x="1403436" y="1388"/>
          <a:ext cx="1125381" cy="112538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A90C5-8826-41CB-87E2-AE47BF03F099}">
      <dsp:nvSpPr>
        <dsp:cNvPr id="0" name=""/>
        <dsp:cNvSpPr/>
      </dsp:nvSpPr>
      <dsp:spPr>
        <a:xfrm rot="10800000">
          <a:off x="1966127" y="1462705"/>
          <a:ext cx="6688836" cy="11253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62" tIns="201930" rIns="376936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Decorate</a:t>
          </a:r>
          <a:endParaRPr lang="en-IL" sz="5300" kern="1200" dirty="0"/>
        </a:p>
      </dsp:txBody>
      <dsp:txXfrm rot="10800000">
        <a:off x="2247472" y="1462705"/>
        <a:ext cx="6407491" cy="1125381"/>
      </dsp:txXfrm>
    </dsp:sp>
    <dsp:sp modelId="{5BE7865F-98C9-48EE-A8A7-FCF6D46C0D60}">
      <dsp:nvSpPr>
        <dsp:cNvPr id="0" name=""/>
        <dsp:cNvSpPr/>
      </dsp:nvSpPr>
      <dsp:spPr>
        <a:xfrm>
          <a:off x="1403436" y="1462705"/>
          <a:ext cx="1125381" cy="112538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C85B1-DCAA-473C-9A55-A762ABED6B9D}">
      <dsp:nvSpPr>
        <dsp:cNvPr id="0" name=""/>
        <dsp:cNvSpPr/>
      </dsp:nvSpPr>
      <dsp:spPr>
        <a:xfrm rot="10800000">
          <a:off x="1966127" y="2924021"/>
          <a:ext cx="6688836" cy="11253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62" tIns="201930" rIns="376936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Deploy</a:t>
          </a:r>
          <a:endParaRPr lang="en-IL" sz="5300" kern="1200" dirty="0"/>
        </a:p>
      </dsp:txBody>
      <dsp:txXfrm rot="10800000">
        <a:off x="2247472" y="2924021"/>
        <a:ext cx="6407491" cy="1125381"/>
      </dsp:txXfrm>
    </dsp:sp>
    <dsp:sp modelId="{CA403C67-323C-419A-844F-0B1728AB2A83}">
      <dsp:nvSpPr>
        <dsp:cNvPr id="0" name=""/>
        <dsp:cNvSpPr/>
      </dsp:nvSpPr>
      <dsp:spPr>
        <a:xfrm>
          <a:off x="1403436" y="2924021"/>
          <a:ext cx="1125381" cy="112538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January 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di@sarid-ins.co.il" TargetMode="External"/><Relationship Id="rId2" Type="http://schemas.openxmlformats.org/officeDocument/2006/relationships/hyperlink" Target="https://github.com/adisarid/startrek_plumber_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hyperlink" Target="https://twitter.com/SaridResea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maps/dir/Kalischer+St+30,+Tel+Aviv-Yafo/%D7%A2%D7%96%D7%A8%D7%99%D7%90%D7%9C%D7%99,+Derech+Menachem+Begin,+Tel+Aviv-Yafo%E2%80%AD/@32.0690023,34.7763542,16z/data=!3m1!4b1!4m14!4m13!1m5!1m1!1s0x151d4c835860018b:0xba69cb8184290aeb!2m2!1d34.7688625!2d32.0658016!1m5!1m1!1s0x151d4b8f8aca6c9d:0x769d92d5b1831ce!2m2!1d34.7922028!2d32.0740769!3e1?hl=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pi.hebrewr.co.il:8000/__swagger__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api.hebrewr.co.il:8000/?character_fl=skywalker" TargetMode="External"/><Relationship Id="rId5" Type="http://schemas.openxmlformats.org/officeDocument/2006/relationships/hyperlink" Target="api.hebrewr.co.il:8000/?series_fl=VOY" TargetMode="External"/><Relationship Id="rId4" Type="http://schemas.openxmlformats.org/officeDocument/2006/relationships/hyperlink" Target="api.hebrewr.co.il:8000/startrekquote?character_fl=WOR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plumber.io/" TargetMode="External"/><Relationship Id="rId2" Type="http://schemas.openxmlformats.org/officeDocument/2006/relationships/hyperlink" Target="https://github.com/adisarid/startrek_plumber_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Want to talk to R?</a:t>
            </a:r>
            <a:br>
              <a:rPr lang="en-US" dirty="0"/>
            </a:br>
            <a:br>
              <a:rPr lang="en-US" dirty="0"/>
            </a:br>
            <a:r>
              <a:rPr lang="en-US" sz="6000" dirty="0"/>
              <a:t>Call your plumber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Adi Sarid,</a:t>
            </a:r>
          </a:p>
          <a:p>
            <a:r>
              <a:rPr lang="en-US" sz="3200" dirty="0"/>
              <a:t>January 2020</a:t>
            </a:r>
            <a:endParaRPr lang="he-IL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110995"/>
            <a:ext cx="9281160" cy="352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Thanks!</a:t>
            </a:r>
            <a:br>
              <a:rPr lang="en-US" sz="5400" dirty="0"/>
            </a:br>
            <a:r>
              <a:rPr lang="en-US" sz="3200" dirty="0"/>
              <a:t>(Almost) Everything is here:</a:t>
            </a:r>
            <a:br>
              <a:rPr lang="en-US" sz="3200" dirty="0"/>
            </a:br>
            <a:r>
              <a:rPr lang="en-US" sz="2400" dirty="0">
                <a:hlinkClick r:id="rId2"/>
              </a:rPr>
              <a:t>https://github.com/adisarid/startrek_plumber_api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165774" y="5013819"/>
            <a:ext cx="3015826" cy="106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Adi Sarid</a:t>
            </a:r>
          </a:p>
          <a:p>
            <a:r>
              <a:rPr lang="en-US" dirty="0">
                <a:hlinkClick r:id="rId3"/>
              </a:rPr>
              <a:t>adi@sarid-ins.co.il</a:t>
            </a:r>
            <a:endParaRPr lang="en-US" dirty="0"/>
          </a:p>
          <a:p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SaridResearch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537197-6106-4C67-80A8-238C92497769}"/>
              </a:ext>
            </a:extLst>
          </p:cNvPr>
          <p:cNvSpPr txBox="1">
            <a:spLocks/>
          </p:cNvSpPr>
          <p:nvPr/>
        </p:nvSpPr>
        <p:spPr>
          <a:xfrm>
            <a:off x="5605670" y="5013819"/>
            <a:ext cx="3984531" cy="899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https://www.sarid-ins.co.il</a:t>
            </a:r>
          </a:p>
          <a:p>
            <a:r>
              <a:rPr lang="en-US" dirty="0"/>
              <a:t>https://adisarid.github.io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57C0F-3423-4895-9D7B-44877F171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149" y="303698"/>
            <a:ext cx="2089730" cy="849826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DB0DF64B-229B-4100-9336-BBBFFE41B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176" y="5583207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5C619C-11E2-40E6-BAA7-68FBFD0A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cyclers in the crowd?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660FB7-FFA8-4D8E-81A4-E7CA22E8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long does it take to ride from </a:t>
            </a:r>
            <a:br>
              <a:rPr lang="en-US" dirty="0"/>
            </a:br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Kalisher</a:t>
            </a:r>
            <a:r>
              <a:rPr lang="en-US" dirty="0"/>
              <a:t>, Tel-Aviv to </a:t>
            </a:r>
            <a:r>
              <a:rPr lang="en-US" dirty="0" err="1"/>
              <a:t>Azrieli</a:t>
            </a:r>
            <a:r>
              <a:rPr lang="en-US" dirty="0"/>
              <a:t> Center?</a:t>
            </a:r>
          </a:p>
          <a:p>
            <a:r>
              <a:rPr lang="en-US" dirty="0"/>
              <a:t>I don’t know, but let’s ask google almighty (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  <a:p>
            <a:r>
              <a:rPr lang="en-US" dirty="0"/>
              <a:t>What about</a:t>
            </a:r>
          </a:p>
          <a:p>
            <a:pPr lvl="1"/>
            <a:r>
              <a:rPr lang="en-US" dirty="0"/>
              <a:t>Netanya? Haifa? Beer Sheva? </a:t>
            </a:r>
            <a:r>
              <a:rPr lang="en-US" dirty="0" err="1"/>
              <a:t>Metula</a:t>
            </a:r>
            <a:r>
              <a:rPr lang="en-US" dirty="0"/>
              <a:t>? </a:t>
            </a:r>
            <a:r>
              <a:rPr lang="en-US" dirty="0" err="1"/>
              <a:t>Kiryat</a:t>
            </a:r>
            <a:r>
              <a:rPr lang="en-US" dirty="0"/>
              <a:t> </a:t>
            </a:r>
            <a:r>
              <a:rPr lang="en-US" dirty="0" err="1"/>
              <a:t>Shmona</a:t>
            </a:r>
            <a:r>
              <a:rPr lang="en-US" dirty="0"/>
              <a:t>? </a:t>
            </a:r>
            <a:r>
              <a:rPr lang="en-US" dirty="0" err="1"/>
              <a:t>Antartica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Many other places… We need some better way of 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AEE58-C351-45A9-849B-14DD86A3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03D3D-3878-4330-AF89-D4F9DE11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E53BD1-11ED-441C-B974-787952604054}"/>
              </a:ext>
            </a:extLst>
          </p:cNvPr>
          <p:cNvGrpSpPr/>
          <p:nvPr/>
        </p:nvGrpSpPr>
        <p:grpSpPr>
          <a:xfrm>
            <a:off x="7900203" y="220091"/>
            <a:ext cx="4051005" cy="2419350"/>
            <a:chOff x="3231573" y="1257300"/>
            <a:chExt cx="8229600" cy="49149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D9C35F-51E3-42C9-A0BE-CCBCED558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506" t="17116" r="5994" b="8462"/>
            <a:stretch/>
          </p:blipFill>
          <p:spPr>
            <a:xfrm>
              <a:off x="3231573" y="1257300"/>
              <a:ext cx="8229600" cy="49149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F08A47-7424-41A9-BAEB-4B64C518455A}"/>
                </a:ext>
              </a:extLst>
            </p:cNvPr>
            <p:cNvSpPr/>
            <p:nvPr/>
          </p:nvSpPr>
          <p:spPr>
            <a:xfrm>
              <a:off x="5642263" y="1289304"/>
              <a:ext cx="540327" cy="31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DD3383-6748-41A5-9D60-C384FD61D922}"/>
                </a:ext>
              </a:extLst>
            </p:cNvPr>
            <p:cNvSpPr/>
            <p:nvPr/>
          </p:nvSpPr>
          <p:spPr>
            <a:xfrm>
              <a:off x="6743700" y="3293197"/>
              <a:ext cx="540327" cy="31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2943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205C-894C-4370-8466-01BBD181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</a:t>
            </a:r>
            <a:r>
              <a:rPr lang="en-US" strike="sngStrike" dirty="0"/>
              <a:t>many</a:t>
            </a:r>
            <a:r>
              <a:rPr lang="en-US" dirty="0"/>
              <a:t> a big question</a:t>
            </a:r>
            <a:br>
              <a:rPr lang="en-US" dirty="0"/>
            </a:br>
            <a:r>
              <a:rPr lang="en-US" dirty="0"/>
              <a:t>Get many answers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00EE-BF34-4193-A65E-CF6F90B5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Maps API with package `</a:t>
            </a:r>
            <a:r>
              <a:rPr lang="en-US" dirty="0" err="1"/>
              <a:t>httr</a:t>
            </a:r>
            <a:r>
              <a:rPr lang="en-US" dirty="0"/>
              <a:t>` </a:t>
            </a:r>
          </a:p>
          <a:p>
            <a:r>
              <a:rPr lang="en-US" dirty="0"/>
              <a:t>Live demo at R\</a:t>
            </a:r>
            <a:r>
              <a:rPr lang="en-US" dirty="0" err="1"/>
              <a:t>google_maps_live_demo.R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practice, if it’s a common API, look for a package instead of writing your own API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64BB1-88A0-4136-8111-D8DC7DEB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EDC-A6AA-4B55-81A2-17E7422B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3FBB49-7421-425A-B618-CF1F78E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The internet is like a puzzle</a:t>
            </a:r>
            <a:endParaRPr lang="en-IL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6A818B-86BB-47CB-B256-38041103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Applications talk to each other via APIs (application programming interface)</a:t>
            </a:r>
          </a:p>
          <a:p>
            <a:pPr>
              <a:lnSpc>
                <a:spcPct val="120000"/>
              </a:lnSpc>
            </a:pPr>
            <a:r>
              <a:rPr lang="en-US" dirty="0"/>
              <a:t>Just like we asked for riding times, </a:t>
            </a:r>
            <a:r>
              <a:rPr lang="en-US" b="1" dirty="0"/>
              <a:t>our code </a:t>
            </a:r>
            <a:r>
              <a:rPr lang="en-US" dirty="0"/>
              <a:t>could also ask: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are the GPS coordinates of…?, Where is that IP coming from?...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Send out an email message/SMS message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Employ machine learning algorithms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Many more services…</a:t>
            </a:r>
          </a:p>
          <a:p>
            <a:pPr>
              <a:lnSpc>
                <a:spcPct val="120000"/>
              </a:lnSpc>
            </a:pPr>
            <a:r>
              <a:rPr lang="en-US" dirty="0"/>
              <a:t>APIs provide amazing flexibility</a:t>
            </a:r>
          </a:p>
          <a:p>
            <a:pPr>
              <a:lnSpc>
                <a:spcPct val="120000"/>
              </a:lnSpc>
            </a:pPr>
            <a:r>
              <a:rPr lang="en-US" dirty="0"/>
              <a:t>And sometimes…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AB8F2-BC4E-4220-B892-3283324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BC5F-5F56-4E6E-BE01-C20B3E77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07708-78E6-4163-AC0E-555BAFB1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998" y="105157"/>
            <a:ext cx="2686337" cy="19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C597-1B99-4EF6-843E-F4383EFC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we want to empower others!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AA58-4135-4FFB-A43D-785C451B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let others use our R code</a:t>
            </a:r>
          </a:p>
          <a:p>
            <a:pPr lvl="1"/>
            <a:r>
              <a:rPr lang="en-US" dirty="0"/>
              <a:t>Without giving them our code</a:t>
            </a:r>
          </a:p>
          <a:p>
            <a:pPr lvl="1"/>
            <a:r>
              <a:rPr lang="en-US" dirty="0"/>
              <a:t>Keeping our secrets/intellectual property safe</a:t>
            </a:r>
          </a:p>
          <a:p>
            <a:pPr lvl="1"/>
            <a:r>
              <a:rPr lang="en-US" dirty="0"/>
              <a:t>Without forcing our client to install and run R</a:t>
            </a:r>
          </a:p>
          <a:p>
            <a:pPr lvl="1"/>
            <a:r>
              <a:rPr lang="en-US" dirty="0"/>
              <a:t>Automate lots of stuff</a:t>
            </a:r>
          </a:p>
          <a:p>
            <a:pPr lvl="1"/>
            <a:r>
              <a:rPr lang="en-US" dirty="0"/>
              <a:t>Provide your models as a service</a:t>
            </a:r>
          </a:p>
          <a:p>
            <a:endParaRPr lang="en-US" dirty="0"/>
          </a:p>
          <a:p>
            <a:r>
              <a:rPr lang="en-US" dirty="0"/>
              <a:t>This is what plumber is all about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91AC8-28DE-4C36-BAAB-BFCD975B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BCFB9-0D14-4DE8-A7A9-F259838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602F2-2CA0-458B-BB31-2369F468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3492" y="4462285"/>
            <a:ext cx="2351706" cy="21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056E-04F5-4845-90AD-94D3FC8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plumber work?</a:t>
            </a:r>
            <a:endParaRPr lang="en-IL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3534A9C-3BBB-4F26-A6F9-F1414B1F5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93284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2B42C-4DFC-406D-B549-B16740C0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305E-C64E-4448-83E7-6AA22A1F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9DB876-66E8-4E1D-97FC-F7D10839F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49415" y="2281160"/>
            <a:ext cx="856834" cy="76163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02FA146-9C6E-4D26-B263-AC5C518FA8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49415" y="3752850"/>
            <a:ext cx="766656" cy="76665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3BCCFA7-3470-4CB1-93D7-048CD5E6B9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53583" y="5166947"/>
            <a:ext cx="958320" cy="7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E755-6D8F-4CD9-A759-24A53D91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Where no R has gone before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FBD5C-66BA-4DB0-9588-C016E1C1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6C39B-FF0D-469A-B15F-5F81B953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B1A35-5845-4E89-BABE-AE614331B5F4}"/>
              </a:ext>
            </a:extLst>
          </p:cNvPr>
          <p:cNvGrpSpPr/>
          <p:nvPr/>
        </p:nvGrpSpPr>
        <p:grpSpPr>
          <a:xfrm>
            <a:off x="1386673" y="2263891"/>
            <a:ext cx="5002782" cy="3649547"/>
            <a:chOff x="3235570" y="2263891"/>
            <a:chExt cx="5002782" cy="36495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132FD6-23C5-49B6-82B3-F02BED756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" t="28571" r="-169"/>
            <a:stretch/>
          </p:blipFill>
          <p:spPr>
            <a:xfrm>
              <a:off x="3235570" y="2263891"/>
              <a:ext cx="5002782" cy="364954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14D2F6-94AE-403C-8B5B-A9EB8F0F2FE4}"/>
                </a:ext>
              </a:extLst>
            </p:cNvPr>
            <p:cNvSpPr txBox="1"/>
            <p:nvPr/>
          </p:nvSpPr>
          <p:spPr>
            <a:xfrm>
              <a:off x="3426488" y="5094514"/>
              <a:ext cx="4632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JUST COULDN’T HELP IT</a:t>
              </a:r>
              <a:endParaRPr lang="en-IL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4654662-7178-4DCE-9C22-84C1B796E3AE}"/>
              </a:ext>
            </a:extLst>
          </p:cNvPr>
          <p:cNvSpPr txBox="1"/>
          <p:nvPr/>
        </p:nvSpPr>
        <p:spPr>
          <a:xfrm>
            <a:off x="7445827" y="2511897"/>
            <a:ext cx="45318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Code:</a:t>
            </a:r>
          </a:p>
          <a:p>
            <a:r>
              <a:rPr lang="en-US" sz="1400" dirty="0"/>
              <a:t>R/</a:t>
            </a:r>
            <a:r>
              <a:rPr lang="en-US" sz="1400" dirty="0" err="1"/>
              <a:t>get_startrek_quote.R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plumber.R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Example online (just for today):</a:t>
            </a:r>
          </a:p>
          <a:p>
            <a:r>
              <a:rPr lang="en-US" sz="1400" dirty="0">
                <a:hlinkClick r:id="rId3"/>
              </a:rPr>
              <a:t>api.hebrewr.co.il:8000/__swagger__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4"/>
              </a:rPr>
              <a:t>api.hebrewr.co.il:8000/</a:t>
            </a:r>
            <a:r>
              <a:rPr lang="en-US" sz="1400" dirty="0" err="1">
                <a:hlinkClick r:id="rId4"/>
              </a:rPr>
              <a:t>startrekquote?character_fl</a:t>
            </a:r>
            <a:r>
              <a:rPr lang="en-US" sz="1400" dirty="0">
                <a:hlinkClick r:id="rId4"/>
              </a:rPr>
              <a:t>=WORF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api.hebrewr.co.il:8000/</a:t>
            </a:r>
            <a:r>
              <a:rPr lang="en-US" sz="1400" dirty="0" err="1">
                <a:hlinkClick r:id="rId5"/>
              </a:rPr>
              <a:t>startrekquote?series_fl</a:t>
            </a:r>
            <a:r>
              <a:rPr lang="en-US" sz="1400" dirty="0">
                <a:hlinkClick r:id="rId5"/>
              </a:rPr>
              <a:t>=VOY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6"/>
              </a:rPr>
              <a:t>api.hebrewr.co.il:8000/</a:t>
            </a:r>
            <a:r>
              <a:rPr lang="en-US" sz="1400" dirty="0" err="1">
                <a:hlinkClick r:id="rId6"/>
              </a:rPr>
              <a:t>startrekquote?character_fl</a:t>
            </a:r>
            <a:r>
              <a:rPr lang="en-US" sz="1400" dirty="0">
                <a:hlinkClick r:id="rId6"/>
              </a:rPr>
              <a:t>=</a:t>
            </a:r>
            <a:r>
              <a:rPr lang="en-US" sz="1400" dirty="0" err="1">
                <a:hlinkClick r:id="rId6"/>
              </a:rPr>
              <a:t>skywalker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89749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C444-C7D4-4FBC-B124-FE3A3117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Summarize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5157-6E07-4BD8-BC11-06F9FB6D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APIs are extremely powerful!</a:t>
            </a:r>
          </a:p>
          <a:p>
            <a:r>
              <a:rPr lang="en-US" dirty="0"/>
              <a:t>It’s worthwhile to know how to use RESTful APIs to access other services from within R (i.e., 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jsonlite</a:t>
            </a:r>
            <a:r>
              <a:rPr lang="en-US" dirty="0"/>
              <a:t>, etc.)</a:t>
            </a:r>
          </a:p>
          <a:p>
            <a:r>
              <a:rPr lang="en-US" dirty="0"/>
              <a:t>When you need to expose or integrate your code/models to other developers, you might want to consider building an API of your own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plumber</a:t>
            </a:r>
          </a:p>
          <a:p>
            <a:r>
              <a:rPr lang="en-US" dirty="0"/>
              <a:t>This can also be useful for automation of your internal processes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D8B8A-4D4C-4EAF-A463-0E988EEA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E7E8A-4C71-47ED-8278-0C9699C7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D188-81E2-42B4-8532-A50346F1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related resources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C31E-BCEC-457A-AD98-3C82FA6F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presentation and all the live-coding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https://github.com/adisarid/startrek_plumber_api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plumber package official documentation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https://www.rplumber.io/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2CDA7-0FCD-4542-B1C5-BD9AE2C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F997-52E5-4654-942F-75FF8BE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77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872</TotalTime>
  <Words>721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Calibri</vt:lpstr>
      <vt:lpstr>Century Gothic</vt:lpstr>
      <vt:lpstr>Courier New</vt:lpstr>
      <vt:lpstr>Impact</vt:lpstr>
      <vt:lpstr>Wingdings</vt:lpstr>
      <vt:lpstr>Wood Type</vt:lpstr>
      <vt:lpstr>Want to talk to R?  Call your plumber</vt:lpstr>
      <vt:lpstr>Any cyclers in the crowd?</vt:lpstr>
      <vt:lpstr>Ask many a big question Get many answers</vt:lpstr>
      <vt:lpstr>The internet is like a puzzle</vt:lpstr>
      <vt:lpstr>Sometimes we want to empower others!</vt:lpstr>
      <vt:lpstr>How does plumber work?</vt:lpstr>
      <vt:lpstr>Example:  Where no R has gone before</vt:lpstr>
      <vt:lpstr>To Summarize</vt:lpstr>
      <vt:lpstr>Some related resources</vt:lpstr>
      <vt:lpstr>Thanks! (Almost) Everything is here: https://github.com/adisarid/startrek_plumber_api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169</cp:revision>
  <dcterms:created xsi:type="dcterms:W3CDTF">2019-03-21T08:27:23Z</dcterms:created>
  <dcterms:modified xsi:type="dcterms:W3CDTF">2020-01-15T22:03:41Z</dcterms:modified>
</cp:coreProperties>
</file>