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380" r:id="rId3"/>
    <p:sldId id="381" r:id="rId4"/>
    <p:sldId id="382" r:id="rId5"/>
    <p:sldId id="389" r:id="rId6"/>
    <p:sldId id="383" r:id="rId7"/>
    <p:sldId id="384" r:id="rId8"/>
    <p:sldId id="385" r:id="rId9"/>
    <p:sldId id="386" r:id="rId10"/>
    <p:sldId id="387" r:id="rId11"/>
    <p:sldId id="388" r:id="rId12"/>
    <p:sldId id="39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>
      <p:cViewPr varScale="1">
        <p:scale>
          <a:sx n="105" d="100"/>
          <a:sy n="105" d="100"/>
        </p:scale>
        <p:origin x="18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1A6FD-0F16-436D-B038-E0527E66A377}" type="datetimeFigureOut">
              <a:rPr lang="en-US" smtClean="0"/>
              <a:pPr/>
              <a:t>3/16/21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6F384-214D-48A5-A3D1-195925E51DD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https://groups.csail.mit.edu/tds/papers/Merritt/podc84.pdf</a:t>
            </a:r>
          </a:p>
          <a:p>
            <a:r>
              <a:rPr lang="en-IN" dirty="0"/>
              <a:t>No phantom deadlocks as long as process’ </a:t>
            </a:r>
            <a:r>
              <a:rPr lang="en-IN" dirty="0" err="1"/>
              <a:t>dont</a:t>
            </a:r>
            <a:r>
              <a:rPr lang="en-IN" dirty="0"/>
              <a:t> fail.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6F384-214D-48A5-A3D1-195925E51DD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This is different from block</a:t>
            </a:r>
            <a:r>
              <a:rPr lang="en-IN" baseline="0" dirty="0"/>
              <a:t> state because in the block state the edge is getting created and the value of the waiting process has public private label set to value </a:t>
            </a:r>
            <a:r>
              <a:rPr lang="en-IN" baseline="0" dirty="0" err="1"/>
              <a:t>grt</a:t>
            </a:r>
            <a:r>
              <a:rPr lang="en-IN" baseline="0" dirty="0"/>
              <a:t> than public of waited on process. Here the edge is already there but the value of the waited on process changes making u&lt;v. In such a case the waiting process changes his public value to v.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6F384-214D-48A5-A3D1-195925E51DDE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3/16/21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3/16/21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3/16/21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3/16/21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3/16/21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3/16/21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6CC5F-FFF3-45F7-A3AE-AE5B9EFB2FE8}" type="datetimeFigureOut">
              <a:rPr lang="en-US" smtClean="0"/>
              <a:pPr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8229600" cy="72547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Mitchell and Merritt’s Algorithm for single resource model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401080" cy="50006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Works on the single resource model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Belongs to the class of edge-chasing algorithms where probes are sent in opposite direction of the edges of WFG.</a:t>
            </a:r>
          </a:p>
          <a:p>
            <a:r>
              <a:rPr lang="en-US" sz="2800" dirty="0"/>
              <a:t>Each node has two labels- Private and Public where initially both has same values</a:t>
            </a:r>
          </a:p>
          <a:p>
            <a:r>
              <a:rPr lang="en-US" sz="2800" dirty="0"/>
              <a:t>Private is unique but might change</a:t>
            </a:r>
          </a:p>
          <a:p>
            <a:r>
              <a:rPr lang="en-US" sz="2800" dirty="0"/>
              <a:t>Has four </a:t>
            </a:r>
            <a:r>
              <a:rPr lang="en-US" sz="2800" dirty="0" err="1"/>
              <a:t>nondeteministic</a:t>
            </a:r>
            <a:r>
              <a:rPr lang="en-US" sz="2800" dirty="0"/>
              <a:t> state transitions</a:t>
            </a:r>
          </a:p>
          <a:p>
            <a:pPr>
              <a:buNone/>
            </a:pPr>
            <a:r>
              <a:rPr lang="en-US" sz="2800" dirty="0"/>
              <a:t>                - Block, Transmit, Detect, Activate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6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2795" y="785794"/>
            <a:ext cx="9328265" cy="50538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6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55" y="500042"/>
            <a:ext cx="8976125" cy="492922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6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571480"/>
            <a:ext cx="8902007" cy="485778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" y="714356"/>
            <a:ext cx="9085498" cy="542928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841" y="999331"/>
            <a:ext cx="9083435" cy="492999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5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83" y="857232"/>
            <a:ext cx="8804397" cy="507209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6" y="357166"/>
            <a:ext cx="9113052" cy="485778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928670"/>
            <a:ext cx="8955506" cy="487284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662" y="357166"/>
            <a:ext cx="7479924" cy="503001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5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31" y="928670"/>
            <a:ext cx="7645193" cy="497286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6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817" y="714356"/>
            <a:ext cx="7441645" cy="499191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9912</TotalTime>
  <Words>175</Words>
  <Application>Microsoft Macintosh PowerPoint</Application>
  <PresentationFormat>On-screen Show (4:3)</PresentationFormat>
  <Paragraphs>12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Mitchell and Merritt’s Algorithm for single resource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Spring 2019 Lecture </dc:title>
  <dc:creator>CSTAR</dc:creator>
  <cp:lastModifiedBy>Lini Thomas</cp:lastModifiedBy>
  <cp:revision>121</cp:revision>
  <dcterms:created xsi:type="dcterms:W3CDTF">2019-03-02T07:04:46Z</dcterms:created>
  <dcterms:modified xsi:type="dcterms:W3CDTF">2021-03-16T15:07:17Z</dcterms:modified>
</cp:coreProperties>
</file>