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B0F53D-E432-4A32-ABDE-D431CC77F099}">
  <a:tblStyle styleId="{B6B0F53D-E432-4A32-ABDE-D431CC77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7804373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7804373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804373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804373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7c087e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7c087e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df0ce83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df0ce83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582c66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582c66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71af272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71af272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71af27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71af27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71af272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71af272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1af272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1af272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1af272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1af272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1af272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1af272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1af272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1af272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Computer_progr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Horizontal  vs Vertical Scaling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		       Mundru Yallamanda Rao (2019201029)</a:t>
            </a:r>
            <a:endParaRPr sz="1900"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Issac Balaji (20163051)</a:t>
            </a:r>
            <a:endParaRPr sz="19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Sonu Guru (2018101004)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2261800" y="14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{B6B0F53D-E432-4A32-ABDE-D431CC77F099}</a:tableStyleId>
              </a:tblPr>
              <a:tblGrid>
                <a:gridCol w="3285250"/>
                <a:gridCol w="3285250"/>
              </a:tblGrid>
              <a:tr h="13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Here</a:t>
                      </a:r>
                      <a:r>
                        <a:rPr lang="en" sz="1350">
                          <a:solidFill>
                            <a:schemeClr val="dk1"/>
                          </a:solidFill>
                        </a:rPr>
                        <a:t> the lack of a shared address space makes data sharing more complex. It also makes the process of sharing, passing or updating data more costly since you have to pass copies of the data.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Here there exist a shared address space, so data sharing and message passing can be done by passing a reference.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Horizontal scaling we have to achieve concurrency </a:t>
                      </a:r>
                      <a:r>
                        <a:rPr lang="en" sz="1350">
                          <a:solidFill>
                            <a:schemeClr val="dk1"/>
                          </a:solidFill>
                        </a:rPr>
                        <a:t>between jobs that are distributed across machines over the network.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Concurrent programming on multi-core machines is often performed via multi-threading and in-process message passing.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2"/>
          <p:cNvSpPr txBox="1"/>
          <p:nvPr/>
        </p:nvSpPr>
        <p:spPr>
          <a:xfrm>
            <a:off x="132500" y="1927325"/>
            <a:ext cx="1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Message Passing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59075" y="3734175"/>
            <a:ext cx="163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Concurrency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505450" y="964150"/>
            <a:ext cx="243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Horizontal Scaling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781925" y="964150"/>
            <a:ext cx="278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Vertical Scaling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32500" y="21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2261800" y="14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{B6B0F53D-E432-4A32-ABDE-D431CC77F099}</a:tableStyleId>
              </a:tblPr>
              <a:tblGrid>
                <a:gridCol w="3285250"/>
                <a:gridCol w="3285250"/>
              </a:tblGrid>
              <a:tr h="13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Load balancers are required to evenly distribute data across multiple machines in the network.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 load balancing is required.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9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 Horizontal scaling </a:t>
                      </a:r>
                      <a:r>
                        <a:rPr lang="en" sz="1350">
                          <a:solidFill>
                            <a:schemeClr val="dk1"/>
                          </a:solidFill>
                        </a:rPr>
                        <a:t>adding more machines to the existing pool means you are not entirely dependent on a single unit, making it possible to scale or cope with system failures with less downtime.</a:t>
                      </a:r>
                      <a:r>
                        <a:rPr lang="en" sz="1350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chemeClr val="dk1"/>
                          </a:solidFill>
                        </a:rPr>
                        <a:t>Vertical scaling is limited to the capacity of one machine, this can lead to significant amount of downtime when there is system failure of scaling up system.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3"/>
          <p:cNvSpPr txBox="1"/>
          <p:nvPr/>
        </p:nvSpPr>
        <p:spPr>
          <a:xfrm>
            <a:off x="132500" y="1785725"/>
            <a:ext cx="199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Load Balancing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91575" y="3433025"/>
            <a:ext cx="16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Downtime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505450" y="964150"/>
            <a:ext cx="243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Horizontal Scaling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781925" y="964150"/>
            <a:ext cx="278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Vertical Scaling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32500" y="21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50" y="788850"/>
            <a:ext cx="5225613" cy="40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Thank You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1850">
                <a:solidFill>
                  <a:schemeClr val="dk1"/>
                </a:solidFill>
              </a:rPr>
              <a:t>Scalability</a:t>
            </a:r>
            <a:r>
              <a:rPr lang="en" sz="1850">
                <a:solidFill>
                  <a:schemeClr val="dk1"/>
                </a:solidFill>
              </a:rPr>
              <a:t> is the property of a system to handle a growing amount of work by adding resources to the system.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6871" l="5155" r="7615" t="20985"/>
          <a:stretch/>
        </p:blipFill>
        <p:spPr>
          <a:xfrm>
            <a:off x="2712325" y="2156050"/>
            <a:ext cx="5635326" cy="2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From computing </a:t>
            </a:r>
            <a:r>
              <a:rPr lang="en" sz="1850">
                <a:solidFill>
                  <a:schemeClr val="dk1"/>
                </a:solidFill>
              </a:rPr>
              <a:t>perspective</a:t>
            </a:r>
            <a:r>
              <a:rPr lang="en" sz="1850">
                <a:solidFill>
                  <a:schemeClr val="dk1"/>
                </a:solidFill>
              </a:rPr>
              <a:t>, scalability can be seen in terms of networks, </a:t>
            </a:r>
            <a:r>
              <a:rPr lang="en" sz="185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algorithms</a:t>
            </a:r>
            <a:r>
              <a:rPr lang="en" sz="1850">
                <a:solidFill>
                  <a:schemeClr val="dk1"/>
                </a:solidFill>
              </a:rPr>
              <a:t>, networking protocols, </a:t>
            </a:r>
            <a:r>
              <a:rPr lang="en" sz="185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programs</a:t>
            </a:r>
            <a:r>
              <a:rPr lang="en" sz="1850">
                <a:solidFill>
                  <a:schemeClr val="dk1"/>
                </a:solidFill>
              </a:rPr>
              <a:t> and applications. We can scale the system in two ways:</a:t>
            </a:r>
            <a:endParaRPr sz="1850">
              <a:solidFill>
                <a:schemeClr val="dk1"/>
              </a:solidFill>
            </a:endParaRPr>
          </a:p>
          <a:p>
            <a:pPr indent="-34607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Horizontal Scaling (Scale out)</a:t>
            </a:r>
            <a:endParaRPr sz="1850">
              <a:solidFill>
                <a:schemeClr val="dk1"/>
              </a:solidFill>
            </a:endParaRPr>
          </a:p>
          <a:p>
            <a:pPr indent="-34607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Vertical Scaling (Scale up)</a:t>
            </a:r>
            <a:endParaRPr sz="185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Scaling horizontally and scaling vertically are similar in that they both involve adding resources to our infrastructure. They differ in terms of implementation and performance.</a:t>
            </a:r>
            <a:endParaRPr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850">
                <a:solidFill>
                  <a:schemeClr val="dk1"/>
                </a:solidFill>
              </a:rPr>
              <a:t>We increase the capacity of a single machine. </a:t>
            </a:r>
            <a:endParaRPr sz="18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Here the resources such as processing power, </a:t>
            </a:r>
            <a:endParaRPr sz="18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storage, memory, and  more are added to an </a:t>
            </a:r>
            <a:endParaRPr sz="18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existing work unit.</a:t>
            </a:r>
            <a:endParaRPr sz="185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of Vertical Scaling: 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MySQL and Amazon RDS.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775" y="1517850"/>
            <a:ext cx="2271050" cy="29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 :</a:t>
            </a:r>
            <a:endParaRPr b="1" sz="210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Easy to Implement.</a:t>
            </a:r>
            <a:endParaRPr sz="185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Consumes less power.</a:t>
            </a:r>
            <a:endParaRPr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Less administrative efforts as you need to manage just one system.</a:t>
            </a:r>
            <a:endParaRPr sz="1850">
              <a:solidFill>
                <a:schemeClr val="dk1"/>
              </a:solidFill>
            </a:endParaRPr>
          </a:p>
          <a:p>
            <a:pPr indent="-365125" lvl="0" marL="4572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Char char="●"/>
            </a:pPr>
            <a:r>
              <a:rPr lang="en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 process communication is faster.</a:t>
            </a:r>
            <a:endParaRPr sz="2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Disadvantages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Limited Scaling.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Single point of failure.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The risk for downtime is much higher than horizontal scaling.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</a:rPr>
              <a:t>Greater risk of outages and hardware failures.</a:t>
            </a:r>
            <a:endParaRPr sz="18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requirements increase, cost of implementing increases exponentially.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Scaling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Horizontal scaling involves scaling by adding more machines to our pool of resources.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Horizontal scaling requires breaking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sequential piece of logic into smaller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pieces so that they can be executed in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parallel across multiple machines.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of horizontal scaling:</a:t>
            </a:r>
            <a:endParaRPr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Cassandra and MongoDB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425" y="1728525"/>
            <a:ext cx="3843700" cy="2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Scaling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Advantages :</a:t>
            </a:r>
            <a:endParaRPr b="1"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Since the load is distributed across multiple systems, horizontal scaling is more resistant to system failure.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 to upgrade (no downtime)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 of implementing is less expensive compared to vertical scaling</a:t>
            </a:r>
            <a:r>
              <a:rPr lang="en" sz="175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Infinite Scale, can use an endless number of instances to enable limitless growth.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Scaling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Disa</a:t>
            </a:r>
            <a:r>
              <a:rPr b="1" lang="en" sz="2100">
                <a:solidFill>
                  <a:schemeClr val="dk1"/>
                </a:solidFill>
              </a:rPr>
              <a:t>dvantages :</a:t>
            </a:r>
            <a:endParaRPr b="1" sz="210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Architectural design is highly complicated.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High licensing fees.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High utility costs such (cooling and electricity).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lang="en" sz="1750">
                <a:solidFill>
                  <a:schemeClr val="dk1"/>
                </a:solidFill>
              </a:rPr>
              <a:t>Extra networking equipment such as routers and switches are required.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