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2"/>
  </p:notesMasterIdLst>
  <p:sldIdLst>
    <p:sldId id="256" r:id="rId2"/>
    <p:sldId id="261" r:id="rId3"/>
    <p:sldId id="268" r:id="rId4"/>
    <p:sldId id="270" r:id="rId5"/>
    <p:sldId id="262" r:id="rId6"/>
    <p:sldId id="258" r:id="rId7"/>
    <p:sldId id="263" r:id="rId8"/>
    <p:sldId id="259" r:id="rId9"/>
    <p:sldId id="286" r:id="rId10"/>
    <p:sldId id="274" r:id="rId11"/>
    <p:sldId id="276" r:id="rId12"/>
    <p:sldId id="260" r:id="rId13"/>
    <p:sldId id="264" r:id="rId14"/>
    <p:sldId id="277" r:id="rId15"/>
    <p:sldId id="282" r:id="rId16"/>
    <p:sldId id="283" r:id="rId17"/>
    <p:sldId id="279" r:id="rId18"/>
    <p:sldId id="284" r:id="rId19"/>
    <p:sldId id="28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thy Rose Tony" initials="ART" lastIdx="4" clrIdx="0">
    <p:extLst>
      <p:ext uri="{19B8F6BF-5375-455C-9EA6-DF929625EA0E}">
        <p15:presenceInfo xmlns:p15="http://schemas.microsoft.com/office/powerpoint/2012/main" userId="S::arathy.rose@students.iiit.ac.in::7df81f5e-43d8-4c49-bf1f-80e64166a7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A5F08-B6B5-4E47-9938-3D3C78FE1885}" v="32" dt="2021-01-22T06:29:11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849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F7EDC-6658-44F8-B282-59FD3CC6110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9B6F95-005C-42C9-93DC-FB346CEA427D}">
      <dgm:prSet/>
      <dgm:spPr/>
      <dgm:t>
        <a:bodyPr/>
        <a:lstStyle/>
        <a:p>
          <a:pPr>
            <a:defRPr cap="all"/>
          </a:pPr>
          <a:r>
            <a:rPr lang="en-US"/>
            <a:t>Shared Memory</a:t>
          </a:r>
        </a:p>
      </dgm:t>
    </dgm:pt>
    <dgm:pt modelId="{1678CB17-636E-4A09-88B2-79B60CCCD269}" type="parTrans" cxnId="{657E150D-C605-406B-96C1-589262A78F81}">
      <dgm:prSet/>
      <dgm:spPr/>
      <dgm:t>
        <a:bodyPr/>
        <a:lstStyle/>
        <a:p>
          <a:endParaRPr lang="en-US"/>
        </a:p>
      </dgm:t>
    </dgm:pt>
    <dgm:pt modelId="{F59DDFD4-CE44-4B89-BB20-320A86E37394}" type="sibTrans" cxnId="{657E150D-C605-406B-96C1-589262A78F81}">
      <dgm:prSet/>
      <dgm:spPr/>
      <dgm:t>
        <a:bodyPr/>
        <a:lstStyle/>
        <a:p>
          <a:endParaRPr lang="en-US"/>
        </a:p>
      </dgm:t>
    </dgm:pt>
    <dgm:pt modelId="{C8A94A32-4D42-429F-801E-B4E9111DE23D}">
      <dgm:prSet/>
      <dgm:spPr/>
      <dgm:t>
        <a:bodyPr/>
        <a:lstStyle/>
        <a:p>
          <a:pPr>
            <a:defRPr cap="all"/>
          </a:pPr>
          <a:r>
            <a:rPr lang="en-US"/>
            <a:t>Message Passing</a:t>
          </a:r>
        </a:p>
      </dgm:t>
    </dgm:pt>
    <dgm:pt modelId="{DFD33827-09D6-4E7F-B908-5037257EF278}" type="parTrans" cxnId="{EFE751A6-9AF8-4FAF-B945-D9D0D4C3668B}">
      <dgm:prSet/>
      <dgm:spPr/>
      <dgm:t>
        <a:bodyPr/>
        <a:lstStyle/>
        <a:p>
          <a:endParaRPr lang="en-US"/>
        </a:p>
      </dgm:t>
    </dgm:pt>
    <dgm:pt modelId="{CC524648-5AB4-4237-8DC5-0039FDDED7D1}" type="sibTrans" cxnId="{EFE751A6-9AF8-4FAF-B945-D9D0D4C3668B}">
      <dgm:prSet/>
      <dgm:spPr/>
      <dgm:t>
        <a:bodyPr/>
        <a:lstStyle/>
        <a:p>
          <a:endParaRPr lang="en-US"/>
        </a:p>
      </dgm:t>
    </dgm:pt>
    <dgm:pt modelId="{28650270-7413-4FF2-ACBA-F48D1A96B3CB}" type="pres">
      <dgm:prSet presAssocID="{CD2F7EDC-6658-44F8-B282-59FD3CC6110D}" presName="root" presStyleCnt="0">
        <dgm:presLayoutVars>
          <dgm:dir/>
          <dgm:resizeHandles val="exact"/>
        </dgm:presLayoutVars>
      </dgm:prSet>
      <dgm:spPr/>
    </dgm:pt>
    <dgm:pt modelId="{B6920A16-A47F-4F8B-9A29-4DFA2846EE78}" type="pres">
      <dgm:prSet presAssocID="{AE9B6F95-005C-42C9-93DC-FB346CEA427D}" presName="compNode" presStyleCnt="0"/>
      <dgm:spPr/>
    </dgm:pt>
    <dgm:pt modelId="{07FC8351-5A22-421D-8173-9ABA083E83A3}" type="pres">
      <dgm:prSet presAssocID="{AE9B6F95-005C-42C9-93DC-FB346CEA427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0357044-AC49-46F8-B2D5-9DFE7D7F983C}" type="pres">
      <dgm:prSet presAssocID="{AE9B6F95-005C-42C9-93DC-FB346CEA42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6964DE-169F-4BBF-B5D7-BADBE052161B}" type="pres">
      <dgm:prSet presAssocID="{AE9B6F95-005C-42C9-93DC-FB346CEA427D}" presName="spaceRect" presStyleCnt="0"/>
      <dgm:spPr/>
    </dgm:pt>
    <dgm:pt modelId="{AC0C8C8D-2C29-439E-93B2-E58B86C7060E}" type="pres">
      <dgm:prSet presAssocID="{AE9B6F95-005C-42C9-93DC-FB346CEA427D}" presName="textRect" presStyleLbl="revTx" presStyleIdx="0" presStyleCnt="2">
        <dgm:presLayoutVars>
          <dgm:chMax val="1"/>
          <dgm:chPref val="1"/>
        </dgm:presLayoutVars>
      </dgm:prSet>
      <dgm:spPr/>
    </dgm:pt>
    <dgm:pt modelId="{FE6A6BB9-68B8-400F-B54E-BB2D8066CB2C}" type="pres">
      <dgm:prSet presAssocID="{F59DDFD4-CE44-4B89-BB20-320A86E37394}" presName="sibTrans" presStyleCnt="0"/>
      <dgm:spPr/>
    </dgm:pt>
    <dgm:pt modelId="{513E9841-05F9-4572-B6F2-64F02EE951B0}" type="pres">
      <dgm:prSet presAssocID="{C8A94A32-4D42-429F-801E-B4E9111DE23D}" presName="compNode" presStyleCnt="0"/>
      <dgm:spPr/>
    </dgm:pt>
    <dgm:pt modelId="{6D2825D7-F9DE-4EFA-8702-1649F0BF1B4E}" type="pres">
      <dgm:prSet presAssocID="{C8A94A32-4D42-429F-801E-B4E9111DE2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67C3C0A-42CE-447B-A70A-813876024022}" type="pres">
      <dgm:prSet presAssocID="{C8A94A32-4D42-429F-801E-B4E9111DE2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05D7B29-F22C-432E-A235-BA412BBC8B2A}" type="pres">
      <dgm:prSet presAssocID="{C8A94A32-4D42-429F-801E-B4E9111DE23D}" presName="spaceRect" presStyleCnt="0"/>
      <dgm:spPr/>
    </dgm:pt>
    <dgm:pt modelId="{9161D5CA-F55A-4741-A821-0D0C773F4738}" type="pres">
      <dgm:prSet presAssocID="{C8A94A32-4D42-429F-801E-B4E9111DE2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7E150D-C605-406B-96C1-589262A78F81}" srcId="{CD2F7EDC-6658-44F8-B282-59FD3CC6110D}" destId="{AE9B6F95-005C-42C9-93DC-FB346CEA427D}" srcOrd="0" destOrd="0" parTransId="{1678CB17-636E-4A09-88B2-79B60CCCD269}" sibTransId="{F59DDFD4-CE44-4B89-BB20-320A86E37394}"/>
    <dgm:cxn modelId="{FC219B32-51C7-4BAE-9E7A-0CF9CA788210}" type="presOf" srcId="{C8A94A32-4D42-429F-801E-B4E9111DE23D}" destId="{9161D5CA-F55A-4741-A821-0D0C773F4738}" srcOrd="0" destOrd="0" presId="urn:microsoft.com/office/officeart/2018/5/layout/IconLeafLabelList"/>
    <dgm:cxn modelId="{EFE751A6-9AF8-4FAF-B945-D9D0D4C3668B}" srcId="{CD2F7EDC-6658-44F8-B282-59FD3CC6110D}" destId="{C8A94A32-4D42-429F-801E-B4E9111DE23D}" srcOrd="1" destOrd="0" parTransId="{DFD33827-09D6-4E7F-B908-5037257EF278}" sibTransId="{CC524648-5AB4-4237-8DC5-0039FDDED7D1}"/>
    <dgm:cxn modelId="{ED4031AA-432C-477C-8BC4-425D0905500A}" type="presOf" srcId="{AE9B6F95-005C-42C9-93DC-FB346CEA427D}" destId="{AC0C8C8D-2C29-439E-93B2-E58B86C7060E}" srcOrd="0" destOrd="0" presId="urn:microsoft.com/office/officeart/2018/5/layout/IconLeafLabelList"/>
    <dgm:cxn modelId="{8C5BD5B7-DC33-4886-94F7-047B00421408}" type="presOf" srcId="{CD2F7EDC-6658-44F8-B282-59FD3CC6110D}" destId="{28650270-7413-4FF2-ACBA-F48D1A96B3CB}" srcOrd="0" destOrd="0" presId="urn:microsoft.com/office/officeart/2018/5/layout/IconLeafLabelList"/>
    <dgm:cxn modelId="{5B7A6517-89AB-4001-915B-0357E8CD377F}" type="presParOf" srcId="{28650270-7413-4FF2-ACBA-F48D1A96B3CB}" destId="{B6920A16-A47F-4F8B-9A29-4DFA2846EE78}" srcOrd="0" destOrd="0" presId="urn:microsoft.com/office/officeart/2018/5/layout/IconLeafLabelList"/>
    <dgm:cxn modelId="{8E0A5AC3-0743-4B6D-9B47-7BF37B32BA8C}" type="presParOf" srcId="{B6920A16-A47F-4F8B-9A29-4DFA2846EE78}" destId="{07FC8351-5A22-421D-8173-9ABA083E83A3}" srcOrd="0" destOrd="0" presId="urn:microsoft.com/office/officeart/2018/5/layout/IconLeafLabelList"/>
    <dgm:cxn modelId="{9401E1F9-E214-4ADB-B816-7D5670D13B18}" type="presParOf" srcId="{B6920A16-A47F-4F8B-9A29-4DFA2846EE78}" destId="{70357044-AC49-46F8-B2D5-9DFE7D7F983C}" srcOrd="1" destOrd="0" presId="urn:microsoft.com/office/officeart/2018/5/layout/IconLeafLabelList"/>
    <dgm:cxn modelId="{AB8647F1-D1A3-4344-9F82-959B4F30FB42}" type="presParOf" srcId="{B6920A16-A47F-4F8B-9A29-4DFA2846EE78}" destId="{3E6964DE-169F-4BBF-B5D7-BADBE052161B}" srcOrd="2" destOrd="0" presId="urn:microsoft.com/office/officeart/2018/5/layout/IconLeafLabelList"/>
    <dgm:cxn modelId="{188E5678-AF6D-4E53-8E42-74CA239953F5}" type="presParOf" srcId="{B6920A16-A47F-4F8B-9A29-4DFA2846EE78}" destId="{AC0C8C8D-2C29-439E-93B2-E58B86C7060E}" srcOrd="3" destOrd="0" presId="urn:microsoft.com/office/officeart/2018/5/layout/IconLeafLabelList"/>
    <dgm:cxn modelId="{71377185-4D09-42AF-9B8B-4499260B98CE}" type="presParOf" srcId="{28650270-7413-4FF2-ACBA-F48D1A96B3CB}" destId="{FE6A6BB9-68B8-400F-B54E-BB2D8066CB2C}" srcOrd="1" destOrd="0" presId="urn:microsoft.com/office/officeart/2018/5/layout/IconLeafLabelList"/>
    <dgm:cxn modelId="{1D7E9450-4FB9-4F9A-8D4B-D0EE57F4E334}" type="presParOf" srcId="{28650270-7413-4FF2-ACBA-F48D1A96B3CB}" destId="{513E9841-05F9-4572-B6F2-64F02EE951B0}" srcOrd="2" destOrd="0" presId="urn:microsoft.com/office/officeart/2018/5/layout/IconLeafLabelList"/>
    <dgm:cxn modelId="{2967B668-DC96-4A4D-95DA-74CEE94EC568}" type="presParOf" srcId="{513E9841-05F9-4572-B6F2-64F02EE951B0}" destId="{6D2825D7-F9DE-4EFA-8702-1649F0BF1B4E}" srcOrd="0" destOrd="0" presId="urn:microsoft.com/office/officeart/2018/5/layout/IconLeafLabelList"/>
    <dgm:cxn modelId="{71ED9CDB-8DE9-4F55-A043-7729C73ADF69}" type="presParOf" srcId="{513E9841-05F9-4572-B6F2-64F02EE951B0}" destId="{267C3C0A-42CE-447B-A70A-813876024022}" srcOrd="1" destOrd="0" presId="urn:microsoft.com/office/officeart/2018/5/layout/IconLeafLabelList"/>
    <dgm:cxn modelId="{64F6B47C-9E5E-4AD3-9C2D-6FFF6516A06E}" type="presParOf" srcId="{513E9841-05F9-4572-B6F2-64F02EE951B0}" destId="{A05D7B29-F22C-432E-A235-BA412BBC8B2A}" srcOrd="2" destOrd="0" presId="urn:microsoft.com/office/officeart/2018/5/layout/IconLeafLabelList"/>
    <dgm:cxn modelId="{C6D10F24-19C6-4C2B-B525-123C842EB282}" type="presParOf" srcId="{513E9841-05F9-4572-B6F2-64F02EE951B0}" destId="{9161D5CA-F55A-4741-A821-0D0C773F47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252A8-743E-4B06-9CCE-DB03E10819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63A8F1-144F-4829-9F94-C1E291972D00}">
      <dgm:prSet/>
      <dgm:spPr/>
      <dgm:t>
        <a:bodyPr/>
        <a:lstStyle/>
        <a:p>
          <a:r>
            <a:rPr lang="en-US"/>
            <a:t>Client and server reside on two different machines on the same network.</a:t>
          </a:r>
        </a:p>
      </dgm:t>
    </dgm:pt>
    <dgm:pt modelId="{E9C3C3D8-357A-4AC3-BFF6-CF792B754EDC}" type="parTrans" cxnId="{F0C9FD97-88A9-4146-B46B-31ECAE354055}">
      <dgm:prSet/>
      <dgm:spPr/>
      <dgm:t>
        <a:bodyPr/>
        <a:lstStyle/>
        <a:p>
          <a:endParaRPr lang="en-US"/>
        </a:p>
      </dgm:t>
    </dgm:pt>
    <dgm:pt modelId="{AF3C88EF-4C7E-44AF-8ABF-D713C075F926}" type="sibTrans" cxnId="{F0C9FD97-88A9-4146-B46B-31ECAE354055}">
      <dgm:prSet/>
      <dgm:spPr/>
      <dgm:t>
        <a:bodyPr/>
        <a:lstStyle/>
        <a:p>
          <a:endParaRPr lang="en-US"/>
        </a:p>
      </dgm:t>
    </dgm:pt>
    <dgm:pt modelId="{4BB3B71D-B5A0-40A2-A8C8-217123E29573}">
      <dgm:prSet/>
      <dgm:spPr/>
      <dgm:t>
        <a:bodyPr/>
        <a:lstStyle/>
        <a:p>
          <a:r>
            <a:rPr lang="en-US"/>
            <a:t>RPC provides a simple method </a:t>
          </a:r>
          <a:r>
            <a:rPr lang="en-IN"/>
            <a:t>by which clients can communicate with servers by calling procedures on the server remotely.</a:t>
          </a:r>
          <a:endParaRPr lang="en-US"/>
        </a:p>
      </dgm:t>
    </dgm:pt>
    <dgm:pt modelId="{7E370E53-D5AF-4C54-B0E8-E9909DC36E53}" type="parTrans" cxnId="{974FC505-49B7-4C94-B060-05D22A62EA4C}">
      <dgm:prSet/>
      <dgm:spPr/>
      <dgm:t>
        <a:bodyPr/>
        <a:lstStyle/>
        <a:p>
          <a:endParaRPr lang="en-US"/>
        </a:p>
      </dgm:t>
    </dgm:pt>
    <dgm:pt modelId="{1B83FA53-C8A1-49B7-A756-F23C2A0AB12D}" type="sibTrans" cxnId="{974FC505-49B7-4C94-B060-05D22A62EA4C}">
      <dgm:prSet/>
      <dgm:spPr/>
      <dgm:t>
        <a:bodyPr/>
        <a:lstStyle/>
        <a:p>
          <a:endParaRPr lang="en-US"/>
        </a:p>
      </dgm:t>
    </dgm:pt>
    <dgm:pt modelId="{F427774E-ACB6-4F6E-92DE-273C14854A97}">
      <dgm:prSet/>
      <dgm:spPr/>
      <dgm:t>
        <a:bodyPr/>
        <a:lstStyle/>
        <a:p>
          <a:r>
            <a:rPr lang="en-IN" dirty="0"/>
            <a:t>Makes </a:t>
          </a:r>
          <a:r>
            <a:rPr lang="en-US" dirty="0"/>
            <a:t>distributed programming easy by making the semantics of RPC as close as possible to conventional local procedure call.</a:t>
          </a:r>
        </a:p>
      </dgm:t>
    </dgm:pt>
    <dgm:pt modelId="{875164CD-9655-4536-B8A5-C5256618896A}" type="parTrans" cxnId="{FD1D8186-2673-40C4-AAC4-0CF2A08F276D}">
      <dgm:prSet/>
      <dgm:spPr/>
      <dgm:t>
        <a:bodyPr/>
        <a:lstStyle/>
        <a:p>
          <a:endParaRPr lang="en-US"/>
        </a:p>
      </dgm:t>
    </dgm:pt>
    <dgm:pt modelId="{183513C7-12EB-4906-8A39-2ED038C7EE64}" type="sibTrans" cxnId="{FD1D8186-2673-40C4-AAC4-0CF2A08F276D}">
      <dgm:prSet/>
      <dgm:spPr/>
      <dgm:t>
        <a:bodyPr/>
        <a:lstStyle/>
        <a:p>
          <a:endParaRPr lang="en-US"/>
        </a:p>
      </dgm:t>
    </dgm:pt>
    <dgm:pt modelId="{DC9262BF-8556-424E-9193-DCBE472B3D50}">
      <dgm:prSet/>
      <dgm:spPr/>
      <dgm:t>
        <a:bodyPr/>
        <a:lstStyle/>
        <a:p>
          <a:r>
            <a:rPr lang="en-US" dirty="0"/>
            <a:t>Location transparency: The programmer </a:t>
          </a:r>
          <a:r>
            <a:rPr lang="en-IN" dirty="0"/>
            <a:t>need not know the actual message passing / network details.</a:t>
          </a:r>
          <a:endParaRPr lang="en-US" dirty="0"/>
        </a:p>
      </dgm:t>
    </dgm:pt>
    <dgm:pt modelId="{3D14D090-CEF8-42D8-BAA0-FD55A58062FD}" type="parTrans" cxnId="{04A811CC-3612-42CE-B3BD-7C41DB349053}">
      <dgm:prSet/>
      <dgm:spPr/>
      <dgm:t>
        <a:bodyPr/>
        <a:lstStyle/>
        <a:p>
          <a:endParaRPr lang="en-US"/>
        </a:p>
      </dgm:t>
    </dgm:pt>
    <dgm:pt modelId="{0DAAD603-AB37-429A-8536-39426A848528}" type="sibTrans" cxnId="{04A811CC-3612-42CE-B3BD-7C41DB349053}">
      <dgm:prSet/>
      <dgm:spPr/>
      <dgm:t>
        <a:bodyPr/>
        <a:lstStyle/>
        <a:p>
          <a:endParaRPr lang="en-US"/>
        </a:p>
      </dgm:t>
    </dgm:pt>
    <dgm:pt modelId="{1F765716-5200-6C45-990E-841CC69AB3BE}" type="pres">
      <dgm:prSet presAssocID="{267252A8-743E-4B06-9CCE-DB03E10819EE}" presName="vert0" presStyleCnt="0">
        <dgm:presLayoutVars>
          <dgm:dir/>
          <dgm:animOne val="branch"/>
          <dgm:animLvl val="lvl"/>
        </dgm:presLayoutVars>
      </dgm:prSet>
      <dgm:spPr/>
    </dgm:pt>
    <dgm:pt modelId="{5129D776-151D-C74C-80A1-B832DAF8A85F}" type="pres">
      <dgm:prSet presAssocID="{F063A8F1-144F-4829-9F94-C1E291972D00}" presName="thickLine" presStyleLbl="alignNode1" presStyleIdx="0" presStyleCnt="4"/>
      <dgm:spPr/>
    </dgm:pt>
    <dgm:pt modelId="{9ECDE9EC-45CB-124E-AA12-812FCA809449}" type="pres">
      <dgm:prSet presAssocID="{F063A8F1-144F-4829-9F94-C1E291972D00}" presName="horz1" presStyleCnt="0"/>
      <dgm:spPr/>
    </dgm:pt>
    <dgm:pt modelId="{21907D6A-B37B-0648-BC7F-4396593E0609}" type="pres">
      <dgm:prSet presAssocID="{F063A8F1-144F-4829-9F94-C1E291972D00}" presName="tx1" presStyleLbl="revTx" presStyleIdx="0" presStyleCnt="4"/>
      <dgm:spPr/>
    </dgm:pt>
    <dgm:pt modelId="{F7552D91-F86F-2743-B0EC-63CDDD5E8CBD}" type="pres">
      <dgm:prSet presAssocID="{F063A8F1-144F-4829-9F94-C1E291972D00}" presName="vert1" presStyleCnt="0"/>
      <dgm:spPr/>
    </dgm:pt>
    <dgm:pt modelId="{890A7077-5FCD-6543-91BC-0A29B2E2026F}" type="pres">
      <dgm:prSet presAssocID="{4BB3B71D-B5A0-40A2-A8C8-217123E29573}" presName="thickLine" presStyleLbl="alignNode1" presStyleIdx="1" presStyleCnt="4"/>
      <dgm:spPr/>
    </dgm:pt>
    <dgm:pt modelId="{F83B63E1-4121-9A4A-A51D-E59A379F00F4}" type="pres">
      <dgm:prSet presAssocID="{4BB3B71D-B5A0-40A2-A8C8-217123E29573}" presName="horz1" presStyleCnt="0"/>
      <dgm:spPr/>
    </dgm:pt>
    <dgm:pt modelId="{A2209185-39CD-FC46-9567-A3FB97BAE8AB}" type="pres">
      <dgm:prSet presAssocID="{4BB3B71D-B5A0-40A2-A8C8-217123E29573}" presName="tx1" presStyleLbl="revTx" presStyleIdx="1" presStyleCnt="4"/>
      <dgm:spPr/>
    </dgm:pt>
    <dgm:pt modelId="{5BDD726D-E6B0-664E-9269-E53A409FB4A0}" type="pres">
      <dgm:prSet presAssocID="{4BB3B71D-B5A0-40A2-A8C8-217123E29573}" presName="vert1" presStyleCnt="0"/>
      <dgm:spPr/>
    </dgm:pt>
    <dgm:pt modelId="{00D870D9-C2CC-9D46-A232-5D74862EF41C}" type="pres">
      <dgm:prSet presAssocID="{F427774E-ACB6-4F6E-92DE-273C14854A97}" presName="thickLine" presStyleLbl="alignNode1" presStyleIdx="2" presStyleCnt="4"/>
      <dgm:spPr/>
    </dgm:pt>
    <dgm:pt modelId="{F5F1F774-ED96-844F-AFC7-DBECA868E0AE}" type="pres">
      <dgm:prSet presAssocID="{F427774E-ACB6-4F6E-92DE-273C14854A97}" presName="horz1" presStyleCnt="0"/>
      <dgm:spPr/>
    </dgm:pt>
    <dgm:pt modelId="{9B5BA426-5A93-444C-A02C-B8FD8A3F1561}" type="pres">
      <dgm:prSet presAssocID="{F427774E-ACB6-4F6E-92DE-273C14854A97}" presName="tx1" presStyleLbl="revTx" presStyleIdx="2" presStyleCnt="4"/>
      <dgm:spPr/>
    </dgm:pt>
    <dgm:pt modelId="{758594B0-DE3E-C748-A728-9D1CF0E1B195}" type="pres">
      <dgm:prSet presAssocID="{F427774E-ACB6-4F6E-92DE-273C14854A97}" presName="vert1" presStyleCnt="0"/>
      <dgm:spPr/>
    </dgm:pt>
    <dgm:pt modelId="{0F5DB696-BE9F-4941-97D3-302EA5284117}" type="pres">
      <dgm:prSet presAssocID="{DC9262BF-8556-424E-9193-DCBE472B3D50}" presName="thickLine" presStyleLbl="alignNode1" presStyleIdx="3" presStyleCnt="4"/>
      <dgm:spPr/>
    </dgm:pt>
    <dgm:pt modelId="{C19C1E91-5AF0-9147-BADA-42F871D8580B}" type="pres">
      <dgm:prSet presAssocID="{DC9262BF-8556-424E-9193-DCBE472B3D50}" presName="horz1" presStyleCnt="0"/>
      <dgm:spPr/>
    </dgm:pt>
    <dgm:pt modelId="{86F0AB94-3937-F84F-B483-EC42B05D27E8}" type="pres">
      <dgm:prSet presAssocID="{DC9262BF-8556-424E-9193-DCBE472B3D50}" presName="tx1" presStyleLbl="revTx" presStyleIdx="3" presStyleCnt="4"/>
      <dgm:spPr/>
    </dgm:pt>
    <dgm:pt modelId="{8F907B78-5520-A34A-A335-D13D6D9FB5C1}" type="pres">
      <dgm:prSet presAssocID="{DC9262BF-8556-424E-9193-DCBE472B3D50}" presName="vert1" presStyleCnt="0"/>
      <dgm:spPr/>
    </dgm:pt>
  </dgm:ptLst>
  <dgm:cxnLst>
    <dgm:cxn modelId="{974FC505-49B7-4C94-B060-05D22A62EA4C}" srcId="{267252A8-743E-4B06-9CCE-DB03E10819EE}" destId="{4BB3B71D-B5A0-40A2-A8C8-217123E29573}" srcOrd="1" destOrd="0" parTransId="{7E370E53-D5AF-4C54-B0E8-E9909DC36E53}" sibTransId="{1B83FA53-C8A1-49B7-A756-F23C2A0AB12D}"/>
    <dgm:cxn modelId="{10C64C32-173D-FA48-8A89-1D189060551D}" type="presOf" srcId="{267252A8-743E-4B06-9CCE-DB03E10819EE}" destId="{1F765716-5200-6C45-990E-841CC69AB3BE}" srcOrd="0" destOrd="0" presId="urn:microsoft.com/office/officeart/2008/layout/LinedList"/>
    <dgm:cxn modelId="{35E06A3A-7634-6A46-8CDD-089A79D8CB32}" type="presOf" srcId="{DC9262BF-8556-424E-9193-DCBE472B3D50}" destId="{86F0AB94-3937-F84F-B483-EC42B05D27E8}" srcOrd="0" destOrd="0" presId="urn:microsoft.com/office/officeart/2008/layout/LinedList"/>
    <dgm:cxn modelId="{8784E543-71AB-E741-8C51-5A983B845E39}" type="presOf" srcId="{F427774E-ACB6-4F6E-92DE-273C14854A97}" destId="{9B5BA426-5A93-444C-A02C-B8FD8A3F1561}" srcOrd="0" destOrd="0" presId="urn:microsoft.com/office/officeart/2008/layout/LinedList"/>
    <dgm:cxn modelId="{C1B40C44-9D5D-B845-A46B-948DEEE60716}" type="presOf" srcId="{4BB3B71D-B5A0-40A2-A8C8-217123E29573}" destId="{A2209185-39CD-FC46-9567-A3FB97BAE8AB}" srcOrd="0" destOrd="0" presId="urn:microsoft.com/office/officeart/2008/layout/LinedList"/>
    <dgm:cxn modelId="{FD1D8186-2673-40C4-AAC4-0CF2A08F276D}" srcId="{267252A8-743E-4B06-9CCE-DB03E10819EE}" destId="{F427774E-ACB6-4F6E-92DE-273C14854A97}" srcOrd="2" destOrd="0" parTransId="{875164CD-9655-4536-B8A5-C5256618896A}" sibTransId="{183513C7-12EB-4906-8A39-2ED038C7EE64}"/>
    <dgm:cxn modelId="{F0C9FD97-88A9-4146-B46B-31ECAE354055}" srcId="{267252A8-743E-4B06-9CCE-DB03E10819EE}" destId="{F063A8F1-144F-4829-9F94-C1E291972D00}" srcOrd="0" destOrd="0" parTransId="{E9C3C3D8-357A-4AC3-BFF6-CF792B754EDC}" sibTransId="{AF3C88EF-4C7E-44AF-8ABF-D713C075F926}"/>
    <dgm:cxn modelId="{04A811CC-3612-42CE-B3BD-7C41DB349053}" srcId="{267252A8-743E-4B06-9CCE-DB03E10819EE}" destId="{DC9262BF-8556-424E-9193-DCBE472B3D50}" srcOrd="3" destOrd="0" parTransId="{3D14D090-CEF8-42D8-BAA0-FD55A58062FD}" sibTransId="{0DAAD603-AB37-429A-8536-39426A848528}"/>
    <dgm:cxn modelId="{D55FFAD1-8C62-C046-BD21-A560EDE4F96B}" type="presOf" srcId="{F063A8F1-144F-4829-9F94-C1E291972D00}" destId="{21907D6A-B37B-0648-BC7F-4396593E0609}" srcOrd="0" destOrd="0" presId="urn:microsoft.com/office/officeart/2008/layout/LinedList"/>
    <dgm:cxn modelId="{2239ABDE-2780-DE4A-AB24-BE34CBF1BC6A}" type="presParOf" srcId="{1F765716-5200-6C45-990E-841CC69AB3BE}" destId="{5129D776-151D-C74C-80A1-B832DAF8A85F}" srcOrd="0" destOrd="0" presId="urn:microsoft.com/office/officeart/2008/layout/LinedList"/>
    <dgm:cxn modelId="{73D51D89-C9F0-4445-92EE-AB6282B566A5}" type="presParOf" srcId="{1F765716-5200-6C45-990E-841CC69AB3BE}" destId="{9ECDE9EC-45CB-124E-AA12-812FCA809449}" srcOrd="1" destOrd="0" presId="urn:microsoft.com/office/officeart/2008/layout/LinedList"/>
    <dgm:cxn modelId="{36D4CCB0-10DB-6349-995B-5FCB04CFECB3}" type="presParOf" srcId="{9ECDE9EC-45CB-124E-AA12-812FCA809449}" destId="{21907D6A-B37B-0648-BC7F-4396593E0609}" srcOrd="0" destOrd="0" presId="urn:microsoft.com/office/officeart/2008/layout/LinedList"/>
    <dgm:cxn modelId="{03BFF61D-A1A3-9842-9A94-BA5FC6452EC5}" type="presParOf" srcId="{9ECDE9EC-45CB-124E-AA12-812FCA809449}" destId="{F7552D91-F86F-2743-B0EC-63CDDD5E8CBD}" srcOrd="1" destOrd="0" presId="urn:microsoft.com/office/officeart/2008/layout/LinedList"/>
    <dgm:cxn modelId="{B981BD2F-98B2-0545-946A-6C27A87E7B5F}" type="presParOf" srcId="{1F765716-5200-6C45-990E-841CC69AB3BE}" destId="{890A7077-5FCD-6543-91BC-0A29B2E2026F}" srcOrd="2" destOrd="0" presId="urn:microsoft.com/office/officeart/2008/layout/LinedList"/>
    <dgm:cxn modelId="{D15D4377-F6D3-B040-8CBA-D947FF38671E}" type="presParOf" srcId="{1F765716-5200-6C45-990E-841CC69AB3BE}" destId="{F83B63E1-4121-9A4A-A51D-E59A379F00F4}" srcOrd="3" destOrd="0" presId="urn:microsoft.com/office/officeart/2008/layout/LinedList"/>
    <dgm:cxn modelId="{62F461E4-D691-6D44-867D-0804029345C9}" type="presParOf" srcId="{F83B63E1-4121-9A4A-A51D-E59A379F00F4}" destId="{A2209185-39CD-FC46-9567-A3FB97BAE8AB}" srcOrd="0" destOrd="0" presId="urn:microsoft.com/office/officeart/2008/layout/LinedList"/>
    <dgm:cxn modelId="{63B00B43-A6D1-E64A-BE3F-3C66860782AF}" type="presParOf" srcId="{F83B63E1-4121-9A4A-A51D-E59A379F00F4}" destId="{5BDD726D-E6B0-664E-9269-E53A409FB4A0}" srcOrd="1" destOrd="0" presId="urn:microsoft.com/office/officeart/2008/layout/LinedList"/>
    <dgm:cxn modelId="{B08CE02F-9401-A24F-B7E0-6C6F51B9E839}" type="presParOf" srcId="{1F765716-5200-6C45-990E-841CC69AB3BE}" destId="{00D870D9-C2CC-9D46-A232-5D74862EF41C}" srcOrd="4" destOrd="0" presId="urn:microsoft.com/office/officeart/2008/layout/LinedList"/>
    <dgm:cxn modelId="{AD6A49B5-C385-DC41-8540-6DA1991F31FC}" type="presParOf" srcId="{1F765716-5200-6C45-990E-841CC69AB3BE}" destId="{F5F1F774-ED96-844F-AFC7-DBECA868E0AE}" srcOrd="5" destOrd="0" presId="urn:microsoft.com/office/officeart/2008/layout/LinedList"/>
    <dgm:cxn modelId="{C25E4968-3258-3E45-A6E3-0F13D81E785B}" type="presParOf" srcId="{F5F1F774-ED96-844F-AFC7-DBECA868E0AE}" destId="{9B5BA426-5A93-444C-A02C-B8FD8A3F1561}" srcOrd="0" destOrd="0" presId="urn:microsoft.com/office/officeart/2008/layout/LinedList"/>
    <dgm:cxn modelId="{43310177-5AC8-CD45-8A06-24B19377574D}" type="presParOf" srcId="{F5F1F774-ED96-844F-AFC7-DBECA868E0AE}" destId="{758594B0-DE3E-C748-A728-9D1CF0E1B195}" srcOrd="1" destOrd="0" presId="urn:microsoft.com/office/officeart/2008/layout/LinedList"/>
    <dgm:cxn modelId="{2CA45DC1-8B92-0C4A-8E61-E116C09A5433}" type="presParOf" srcId="{1F765716-5200-6C45-990E-841CC69AB3BE}" destId="{0F5DB696-BE9F-4941-97D3-302EA5284117}" srcOrd="6" destOrd="0" presId="urn:microsoft.com/office/officeart/2008/layout/LinedList"/>
    <dgm:cxn modelId="{6BD851D7-918C-1946-8D02-E5D09CA37A41}" type="presParOf" srcId="{1F765716-5200-6C45-990E-841CC69AB3BE}" destId="{C19C1E91-5AF0-9147-BADA-42F871D8580B}" srcOrd="7" destOrd="0" presId="urn:microsoft.com/office/officeart/2008/layout/LinedList"/>
    <dgm:cxn modelId="{39129F7F-98CA-3B44-B8E4-EE10968D13A3}" type="presParOf" srcId="{C19C1E91-5AF0-9147-BADA-42F871D8580B}" destId="{86F0AB94-3937-F84F-B483-EC42B05D27E8}" srcOrd="0" destOrd="0" presId="urn:microsoft.com/office/officeart/2008/layout/LinedList"/>
    <dgm:cxn modelId="{FF83BECD-98E4-D94E-A345-99773C0F971A}" type="presParOf" srcId="{C19C1E91-5AF0-9147-BADA-42F871D8580B}" destId="{8F907B78-5520-A34A-A335-D13D6D9FB5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A82A8-4C0A-4295-B12E-3F011B02E73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BB7C59-3936-4708-A81E-89A6C9239154}">
      <dgm:prSet/>
      <dgm:spPr/>
      <dgm:t>
        <a:bodyPr/>
        <a:lstStyle/>
        <a:p>
          <a:r>
            <a:rPr lang="en-US"/>
            <a:t>Client: initiates the call</a:t>
          </a:r>
        </a:p>
      </dgm:t>
    </dgm:pt>
    <dgm:pt modelId="{1E62B11C-7568-4837-966C-5E8220811FCF}" type="parTrans" cxnId="{1A315FC3-99B5-4556-A656-053E40BEE318}">
      <dgm:prSet/>
      <dgm:spPr/>
      <dgm:t>
        <a:bodyPr/>
        <a:lstStyle/>
        <a:p>
          <a:endParaRPr lang="en-US"/>
        </a:p>
      </dgm:t>
    </dgm:pt>
    <dgm:pt modelId="{5D9FBF3B-A396-4990-A266-DCDD95E0FD91}" type="sibTrans" cxnId="{1A315FC3-99B5-4556-A656-053E40BEE318}">
      <dgm:prSet/>
      <dgm:spPr/>
      <dgm:t>
        <a:bodyPr/>
        <a:lstStyle/>
        <a:p>
          <a:endParaRPr lang="en-US"/>
        </a:p>
      </dgm:t>
    </dgm:pt>
    <dgm:pt modelId="{D485FAC8-D8D9-47AE-8D5E-A60EC079543A}">
      <dgm:prSet/>
      <dgm:spPr/>
      <dgm:t>
        <a:bodyPr/>
        <a:lstStyle/>
        <a:p>
          <a:r>
            <a:rPr lang="en-US"/>
            <a:t>Client stub: marshals the parameters</a:t>
          </a:r>
        </a:p>
      </dgm:t>
    </dgm:pt>
    <dgm:pt modelId="{C64C6F92-371B-4F5D-A80B-673D33ACC5F3}" type="parTrans" cxnId="{5143F8BF-1C4D-4D57-B446-3760A09DF7A8}">
      <dgm:prSet/>
      <dgm:spPr/>
      <dgm:t>
        <a:bodyPr/>
        <a:lstStyle/>
        <a:p>
          <a:endParaRPr lang="en-US"/>
        </a:p>
      </dgm:t>
    </dgm:pt>
    <dgm:pt modelId="{F4A0EEAE-27FC-48BC-B729-C39F3F2B39AE}" type="sibTrans" cxnId="{5143F8BF-1C4D-4D57-B446-3760A09DF7A8}">
      <dgm:prSet/>
      <dgm:spPr/>
      <dgm:t>
        <a:bodyPr/>
        <a:lstStyle/>
        <a:p>
          <a:endParaRPr lang="en-US"/>
        </a:p>
      </dgm:t>
    </dgm:pt>
    <dgm:pt modelId="{AA28C756-FE9E-444D-82B6-E93B1CB02432}">
      <dgm:prSet/>
      <dgm:spPr/>
      <dgm:t>
        <a:bodyPr/>
        <a:lstStyle/>
        <a:p>
          <a:r>
            <a:rPr lang="en-US"/>
            <a:t>RPC Runtime: handles message transmission</a:t>
          </a:r>
        </a:p>
      </dgm:t>
    </dgm:pt>
    <dgm:pt modelId="{0F801A05-6EF2-4270-BCB4-90772331C0E0}" type="parTrans" cxnId="{EC1F7181-2CBE-4120-AB4E-42EAC2BA9A58}">
      <dgm:prSet/>
      <dgm:spPr/>
      <dgm:t>
        <a:bodyPr/>
        <a:lstStyle/>
        <a:p>
          <a:endParaRPr lang="en-US"/>
        </a:p>
      </dgm:t>
    </dgm:pt>
    <dgm:pt modelId="{1883B861-A768-49C9-A563-C25C906C485B}" type="sibTrans" cxnId="{EC1F7181-2CBE-4120-AB4E-42EAC2BA9A58}">
      <dgm:prSet/>
      <dgm:spPr/>
      <dgm:t>
        <a:bodyPr/>
        <a:lstStyle/>
        <a:p>
          <a:endParaRPr lang="en-US"/>
        </a:p>
      </dgm:t>
    </dgm:pt>
    <dgm:pt modelId="{4F584282-A4F8-4F16-8C42-9CCE28A2DC9F}">
      <dgm:prSet/>
      <dgm:spPr/>
      <dgm:t>
        <a:bodyPr/>
        <a:lstStyle/>
        <a:p>
          <a:r>
            <a:rPr lang="en-US"/>
            <a:t>Server Stub: un-marshals the parameters</a:t>
          </a:r>
        </a:p>
      </dgm:t>
    </dgm:pt>
    <dgm:pt modelId="{93B2FB69-A590-4BE1-BB39-D3ACC4B8CB55}" type="parTrans" cxnId="{FFEDAF77-E1A4-48F5-8D9C-735F60C078F7}">
      <dgm:prSet/>
      <dgm:spPr/>
      <dgm:t>
        <a:bodyPr/>
        <a:lstStyle/>
        <a:p>
          <a:endParaRPr lang="en-US"/>
        </a:p>
      </dgm:t>
    </dgm:pt>
    <dgm:pt modelId="{DCE45572-0AB8-423B-B468-8F269B70E2DD}" type="sibTrans" cxnId="{FFEDAF77-E1A4-48F5-8D9C-735F60C078F7}">
      <dgm:prSet/>
      <dgm:spPr/>
      <dgm:t>
        <a:bodyPr/>
        <a:lstStyle/>
        <a:p>
          <a:endParaRPr lang="en-US"/>
        </a:p>
      </dgm:t>
    </dgm:pt>
    <dgm:pt modelId="{A4D22D31-08EF-4795-BD9F-4CEF06245595}">
      <dgm:prSet/>
      <dgm:spPr/>
      <dgm:t>
        <a:bodyPr/>
        <a:lstStyle/>
        <a:p>
          <a:r>
            <a:rPr lang="en-US"/>
            <a:t>Server: executes the remote procedure</a:t>
          </a:r>
        </a:p>
      </dgm:t>
    </dgm:pt>
    <dgm:pt modelId="{645911AB-3290-40D0-9C34-B356A2FEDBB6}" type="parTrans" cxnId="{22F98237-80E7-4C7A-A571-57DA1F2FB7FB}">
      <dgm:prSet/>
      <dgm:spPr/>
      <dgm:t>
        <a:bodyPr/>
        <a:lstStyle/>
        <a:p>
          <a:endParaRPr lang="en-US"/>
        </a:p>
      </dgm:t>
    </dgm:pt>
    <dgm:pt modelId="{701950E6-F5E9-4EFD-BD01-B7ADD9EA8930}" type="sibTrans" cxnId="{22F98237-80E7-4C7A-A571-57DA1F2FB7FB}">
      <dgm:prSet/>
      <dgm:spPr/>
      <dgm:t>
        <a:bodyPr/>
        <a:lstStyle/>
        <a:p>
          <a:endParaRPr lang="en-US"/>
        </a:p>
      </dgm:t>
    </dgm:pt>
    <dgm:pt modelId="{40A113F5-E1CB-6A44-A6BD-A842F9DF1727}" type="pres">
      <dgm:prSet presAssocID="{7AAA82A8-4C0A-4295-B12E-3F011B02E734}" presName="vert0" presStyleCnt="0">
        <dgm:presLayoutVars>
          <dgm:dir/>
          <dgm:animOne val="branch"/>
          <dgm:animLvl val="lvl"/>
        </dgm:presLayoutVars>
      </dgm:prSet>
      <dgm:spPr/>
    </dgm:pt>
    <dgm:pt modelId="{9F4C64C8-66EA-E14F-A995-B9B15B0A070B}" type="pres">
      <dgm:prSet presAssocID="{6BBB7C59-3936-4708-A81E-89A6C9239154}" presName="thickLine" presStyleLbl="alignNode1" presStyleIdx="0" presStyleCnt="5"/>
      <dgm:spPr/>
    </dgm:pt>
    <dgm:pt modelId="{8AE062CA-9C03-4040-B7E3-C18C3D24EC61}" type="pres">
      <dgm:prSet presAssocID="{6BBB7C59-3936-4708-A81E-89A6C9239154}" presName="horz1" presStyleCnt="0"/>
      <dgm:spPr/>
    </dgm:pt>
    <dgm:pt modelId="{0BB5863A-CB84-BE43-B022-1F8CAA43CBAD}" type="pres">
      <dgm:prSet presAssocID="{6BBB7C59-3936-4708-A81E-89A6C9239154}" presName="tx1" presStyleLbl="revTx" presStyleIdx="0" presStyleCnt="5"/>
      <dgm:spPr/>
    </dgm:pt>
    <dgm:pt modelId="{DD663919-2121-B740-A07C-34D261EB63E7}" type="pres">
      <dgm:prSet presAssocID="{6BBB7C59-3936-4708-A81E-89A6C9239154}" presName="vert1" presStyleCnt="0"/>
      <dgm:spPr/>
    </dgm:pt>
    <dgm:pt modelId="{30AFEAC4-F756-3046-9225-771D43901DEC}" type="pres">
      <dgm:prSet presAssocID="{D485FAC8-D8D9-47AE-8D5E-A60EC079543A}" presName="thickLine" presStyleLbl="alignNode1" presStyleIdx="1" presStyleCnt="5"/>
      <dgm:spPr/>
    </dgm:pt>
    <dgm:pt modelId="{56DA0331-493E-DB45-960A-D54811A7C382}" type="pres">
      <dgm:prSet presAssocID="{D485FAC8-D8D9-47AE-8D5E-A60EC079543A}" presName="horz1" presStyleCnt="0"/>
      <dgm:spPr/>
    </dgm:pt>
    <dgm:pt modelId="{8280F053-2B97-9B4A-B5F5-F9A712306952}" type="pres">
      <dgm:prSet presAssocID="{D485FAC8-D8D9-47AE-8D5E-A60EC079543A}" presName="tx1" presStyleLbl="revTx" presStyleIdx="1" presStyleCnt="5"/>
      <dgm:spPr/>
    </dgm:pt>
    <dgm:pt modelId="{DB6C5D40-5E06-2B4E-AF29-B3CA500914C3}" type="pres">
      <dgm:prSet presAssocID="{D485FAC8-D8D9-47AE-8D5E-A60EC079543A}" presName="vert1" presStyleCnt="0"/>
      <dgm:spPr/>
    </dgm:pt>
    <dgm:pt modelId="{7B172C06-6885-BD48-9E3F-2E915CCCC82B}" type="pres">
      <dgm:prSet presAssocID="{AA28C756-FE9E-444D-82B6-E93B1CB02432}" presName="thickLine" presStyleLbl="alignNode1" presStyleIdx="2" presStyleCnt="5"/>
      <dgm:spPr/>
    </dgm:pt>
    <dgm:pt modelId="{A8B4B67C-1842-AE49-B454-50108057942D}" type="pres">
      <dgm:prSet presAssocID="{AA28C756-FE9E-444D-82B6-E93B1CB02432}" presName="horz1" presStyleCnt="0"/>
      <dgm:spPr/>
    </dgm:pt>
    <dgm:pt modelId="{6B4E3E9C-C0C6-244F-BBE0-EA2AE4C27850}" type="pres">
      <dgm:prSet presAssocID="{AA28C756-FE9E-444D-82B6-E93B1CB02432}" presName="tx1" presStyleLbl="revTx" presStyleIdx="2" presStyleCnt="5"/>
      <dgm:spPr/>
    </dgm:pt>
    <dgm:pt modelId="{35E94104-C3E2-E04F-A9D4-878DD9F65CBD}" type="pres">
      <dgm:prSet presAssocID="{AA28C756-FE9E-444D-82B6-E93B1CB02432}" presName="vert1" presStyleCnt="0"/>
      <dgm:spPr/>
    </dgm:pt>
    <dgm:pt modelId="{55BFEA77-9AA5-6446-9420-D8488BE3DA6B}" type="pres">
      <dgm:prSet presAssocID="{4F584282-A4F8-4F16-8C42-9CCE28A2DC9F}" presName="thickLine" presStyleLbl="alignNode1" presStyleIdx="3" presStyleCnt="5"/>
      <dgm:spPr/>
    </dgm:pt>
    <dgm:pt modelId="{F8F1A1B3-2042-2E4D-8674-6A2D26FFDE08}" type="pres">
      <dgm:prSet presAssocID="{4F584282-A4F8-4F16-8C42-9CCE28A2DC9F}" presName="horz1" presStyleCnt="0"/>
      <dgm:spPr/>
    </dgm:pt>
    <dgm:pt modelId="{549E33C8-E30F-5140-B7B3-DFA65523ABDE}" type="pres">
      <dgm:prSet presAssocID="{4F584282-A4F8-4F16-8C42-9CCE28A2DC9F}" presName="tx1" presStyleLbl="revTx" presStyleIdx="3" presStyleCnt="5"/>
      <dgm:spPr/>
    </dgm:pt>
    <dgm:pt modelId="{2BF9922F-E167-0B48-BC92-93FFB1FE03D7}" type="pres">
      <dgm:prSet presAssocID="{4F584282-A4F8-4F16-8C42-9CCE28A2DC9F}" presName="vert1" presStyleCnt="0"/>
      <dgm:spPr/>
    </dgm:pt>
    <dgm:pt modelId="{4DF7957B-ED13-4B4D-8950-0222804C02ED}" type="pres">
      <dgm:prSet presAssocID="{A4D22D31-08EF-4795-BD9F-4CEF06245595}" presName="thickLine" presStyleLbl="alignNode1" presStyleIdx="4" presStyleCnt="5"/>
      <dgm:spPr/>
    </dgm:pt>
    <dgm:pt modelId="{7F342C60-90D3-814F-BBA1-1B1459CE5FBE}" type="pres">
      <dgm:prSet presAssocID="{A4D22D31-08EF-4795-BD9F-4CEF06245595}" presName="horz1" presStyleCnt="0"/>
      <dgm:spPr/>
    </dgm:pt>
    <dgm:pt modelId="{E95C2D55-E0E3-3D43-B945-BAD6768D70E6}" type="pres">
      <dgm:prSet presAssocID="{A4D22D31-08EF-4795-BD9F-4CEF06245595}" presName="tx1" presStyleLbl="revTx" presStyleIdx="4" presStyleCnt="5"/>
      <dgm:spPr/>
    </dgm:pt>
    <dgm:pt modelId="{54E0781A-A6DE-C345-AB96-D82A55A76091}" type="pres">
      <dgm:prSet presAssocID="{A4D22D31-08EF-4795-BD9F-4CEF06245595}" presName="vert1" presStyleCnt="0"/>
      <dgm:spPr/>
    </dgm:pt>
  </dgm:ptLst>
  <dgm:cxnLst>
    <dgm:cxn modelId="{2E13750A-2C2A-CF4F-98D1-17501DD2A9FA}" type="presOf" srcId="{AA28C756-FE9E-444D-82B6-E93B1CB02432}" destId="{6B4E3E9C-C0C6-244F-BBE0-EA2AE4C27850}" srcOrd="0" destOrd="0" presId="urn:microsoft.com/office/officeart/2008/layout/LinedList"/>
    <dgm:cxn modelId="{884FF41F-2E47-5846-8933-C2F8C6DC8EB2}" type="presOf" srcId="{A4D22D31-08EF-4795-BD9F-4CEF06245595}" destId="{E95C2D55-E0E3-3D43-B945-BAD6768D70E6}" srcOrd="0" destOrd="0" presId="urn:microsoft.com/office/officeart/2008/layout/LinedList"/>
    <dgm:cxn modelId="{22F98237-80E7-4C7A-A571-57DA1F2FB7FB}" srcId="{7AAA82A8-4C0A-4295-B12E-3F011B02E734}" destId="{A4D22D31-08EF-4795-BD9F-4CEF06245595}" srcOrd="4" destOrd="0" parTransId="{645911AB-3290-40D0-9C34-B356A2FEDBB6}" sibTransId="{701950E6-F5E9-4EFD-BD01-B7ADD9EA8930}"/>
    <dgm:cxn modelId="{6E36213E-C95C-534D-B8CC-3E99430D9768}" type="presOf" srcId="{4F584282-A4F8-4F16-8C42-9CCE28A2DC9F}" destId="{549E33C8-E30F-5140-B7B3-DFA65523ABDE}" srcOrd="0" destOrd="0" presId="urn:microsoft.com/office/officeart/2008/layout/LinedList"/>
    <dgm:cxn modelId="{F8CBB041-067C-1340-B4FA-52F2AFDD0C41}" type="presOf" srcId="{D485FAC8-D8D9-47AE-8D5E-A60EC079543A}" destId="{8280F053-2B97-9B4A-B5F5-F9A712306952}" srcOrd="0" destOrd="0" presId="urn:microsoft.com/office/officeart/2008/layout/LinedList"/>
    <dgm:cxn modelId="{FFEDAF77-E1A4-48F5-8D9C-735F60C078F7}" srcId="{7AAA82A8-4C0A-4295-B12E-3F011B02E734}" destId="{4F584282-A4F8-4F16-8C42-9CCE28A2DC9F}" srcOrd="3" destOrd="0" parTransId="{93B2FB69-A590-4BE1-BB39-D3ACC4B8CB55}" sibTransId="{DCE45572-0AB8-423B-B468-8F269B70E2DD}"/>
    <dgm:cxn modelId="{EC1F7181-2CBE-4120-AB4E-42EAC2BA9A58}" srcId="{7AAA82A8-4C0A-4295-B12E-3F011B02E734}" destId="{AA28C756-FE9E-444D-82B6-E93B1CB02432}" srcOrd="2" destOrd="0" parTransId="{0F801A05-6EF2-4270-BCB4-90772331C0E0}" sibTransId="{1883B861-A768-49C9-A563-C25C906C485B}"/>
    <dgm:cxn modelId="{8DFB0BB4-911C-3844-9012-85610CDEECF4}" type="presOf" srcId="{6BBB7C59-3936-4708-A81E-89A6C9239154}" destId="{0BB5863A-CB84-BE43-B022-1F8CAA43CBAD}" srcOrd="0" destOrd="0" presId="urn:microsoft.com/office/officeart/2008/layout/LinedList"/>
    <dgm:cxn modelId="{5143F8BF-1C4D-4D57-B446-3760A09DF7A8}" srcId="{7AAA82A8-4C0A-4295-B12E-3F011B02E734}" destId="{D485FAC8-D8D9-47AE-8D5E-A60EC079543A}" srcOrd="1" destOrd="0" parTransId="{C64C6F92-371B-4F5D-A80B-673D33ACC5F3}" sibTransId="{F4A0EEAE-27FC-48BC-B729-C39F3F2B39AE}"/>
    <dgm:cxn modelId="{1A315FC3-99B5-4556-A656-053E40BEE318}" srcId="{7AAA82A8-4C0A-4295-B12E-3F011B02E734}" destId="{6BBB7C59-3936-4708-A81E-89A6C9239154}" srcOrd="0" destOrd="0" parTransId="{1E62B11C-7568-4837-966C-5E8220811FCF}" sibTransId="{5D9FBF3B-A396-4990-A266-DCDD95E0FD91}"/>
    <dgm:cxn modelId="{A86269C8-C010-8B41-8C50-C8CE8D3FC7F0}" type="presOf" srcId="{7AAA82A8-4C0A-4295-B12E-3F011B02E734}" destId="{40A113F5-E1CB-6A44-A6BD-A842F9DF1727}" srcOrd="0" destOrd="0" presId="urn:microsoft.com/office/officeart/2008/layout/LinedList"/>
    <dgm:cxn modelId="{418D839F-3DD6-FD45-A2DF-0D7D827AA3E8}" type="presParOf" srcId="{40A113F5-E1CB-6A44-A6BD-A842F9DF1727}" destId="{9F4C64C8-66EA-E14F-A995-B9B15B0A070B}" srcOrd="0" destOrd="0" presId="urn:microsoft.com/office/officeart/2008/layout/LinedList"/>
    <dgm:cxn modelId="{86F91589-34DC-6E41-8817-7B8916C96AE2}" type="presParOf" srcId="{40A113F5-E1CB-6A44-A6BD-A842F9DF1727}" destId="{8AE062CA-9C03-4040-B7E3-C18C3D24EC61}" srcOrd="1" destOrd="0" presId="urn:microsoft.com/office/officeart/2008/layout/LinedList"/>
    <dgm:cxn modelId="{76D2D4C9-ADFD-BF42-8AB6-3C0BF01F0830}" type="presParOf" srcId="{8AE062CA-9C03-4040-B7E3-C18C3D24EC61}" destId="{0BB5863A-CB84-BE43-B022-1F8CAA43CBAD}" srcOrd="0" destOrd="0" presId="urn:microsoft.com/office/officeart/2008/layout/LinedList"/>
    <dgm:cxn modelId="{66B8200D-61DB-724B-9574-9D86AEAB3CC7}" type="presParOf" srcId="{8AE062CA-9C03-4040-B7E3-C18C3D24EC61}" destId="{DD663919-2121-B740-A07C-34D261EB63E7}" srcOrd="1" destOrd="0" presId="urn:microsoft.com/office/officeart/2008/layout/LinedList"/>
    <dgm:cxn modelId="{25646E54-3E31-134E-A194-310B9632DC69}" type="presParOf" srcId="{40A113F5-E1CB-6A44-A6BD-A842F9DF1727}" destId="{30AFEAC4-F756-3046-9225-771D43901DEC}" srcOrd="2" destOrd="0" presId="urn:microsoft.com/office/officeart/2008/layout/LinedList"/>
    <dgm:cxn modelId="{5CC288E8-29FD-3443-8DE0-FC3DBB8D3DF2}" type="presParOf" srcId="{40A113F5-E1CB-6A44-A6BD-A842F9DF1727}" destId="{56DA0331-493E-DB45-960A-D54811A7C382}" srcOrd="3" destOrd="0" presId="urn:microsoft.com/office/officeart/2008/layout/LinedList"/>
    <dgm:cxn modelId="{38E31045-AB66-B54D-8A0E-159121294E73}" type="presParOf" srcId="{56DA0331-493E-DB45-960A-D54811A7C382}" destId="{8280F053-2B97-9B4A-B5F5-F9A712306952}" srcOrd="0" destOrd="0" presId="urn:microsoft.com/office/officeart/2008/layout/LinedList"/>
    <dgm:cxn modelId="{B25EF88A-747E-4C41-B836-E6A16A7722CF}" type="presParOf" srcId="{56DA0331-493E-DB45-960A-D54811A7C382}" destId="{DB6C5D40-5E06-2B4E-AF29-B3CA500914C3}" srcOrd="1" destOrd="0" presId="urn:microsoft.com/office/officeart/2008/layout/LinedList"/>
    <dgm:cxn modelId="{3A12114F-EB4A-6341-91DC-BED72F1E6A05}" type="presParOf" srcId="{40A113F5-E1CB-6A44-A6BD-A842F9DF1727}" destId="{7B172C06-6885-BD48-9E3F-2E915CCCC82B}" srcOrd="4" destOrd="0" presId="urn:microsoft.com/office/officeart/2008/layout/LinedList"/>
    <dgm:cxn modelId="{698E09B9-1C72-FE47-8065-490FC97AF420}" type="presParOf" srcId="{40A113F5-E1CB-6A44-A6BD-A842F9DF1727}" destId="{A8B4B67C-1842-AE49-B454-50108057942D}" srcOrd="5" destOrd="0" presId="urn:microsoft.com/office/officeart/2008/layout/LinedList"/>
    <dgm:cxn modelId="{0606C8FC-87C4-BA49-B81E-4A034E0304AC}" type="presParOf" srcId="{A8B4B67C-1842-AE49-B454-50108057942D}" destId="{6B4E3E9C-C0C6-244F-BBE0-EA2AE4C27850}" srcOrd="0" destOrd="0" presId="urn:microsoft.com/office/officeart/2008/layout/LinedList"/>
    <dgm:cxn modelId="{B4DF13A9-FAA8-674D-908D-F23FC5C1CC07}" type="presParOf" srcId="{A8B4B67C-1842-AE49-B454-50108057942D}" destId="{35E94104-C3E2-E04F-A9D4-878DD9F65CBD}" srcOrd="1" destOrd="0" presId="urn:microsoft.com/office/officeart/2008/layout/LinedList"/>
    <dgm:cxn modelId="{4AC36901-1BF5-4449-B421-A74A0D69D15F}" type="presParOf" srcId="{40A113F5-E1CB-6A44-A6BD-A842F9DF1727}" destId="{55BFEA77-9AA5-6446-9420-D8488BE3DA6B}" srcOrd="6" destOrd="0" presId="urn:microsoft.com/office/officeart/2008/layout/LinedList"/>
    <dgm:cxn modelId="{B4FC3950-6092-084C-A838-088AA256BF5C}" type="presParOf" srcId="{40A113F5-E1CB-6A44-A6BD-A842F9DF1727}" destId="{F8F1A1B3-2042-2E4D-8674-6A2D26FFDE08}" srcOrd="7" destOrd="0" presId="urn:microsoft.com/office/officeart/2008/layout/LinedList"/>
    <dgm:cxn modelId="{F4754A20-45C0-0445-9552-E3428EFF7A21}" type="presParOf" srcId="{F8F1A1B3-2042-2E4D-8674-6A2D26FFDE08}" destId="{549E33C8-E30F-5140-B7B3-DFA65523ABDE}" srcOrd="0" destOrd="0" presId="urn:microsoft.com/office/officeart/2008/layout/LinedList"/>
    <dgm:cxn modelId="{60C2A8FC-56D9-814A-9DE5-020799FD0A7F}" type="presParOf" srcId="{F8F1A1B3-2042-2E4D-8674-6A2D26FFDE08}" destId="{2BF9922F-E167-0B48-BC92-93FFB1FE03D7}" srcOrd="1" destOrd="0" presId="urn:microsoft.com/office/officeart/2008/layout/LinedList"/>
    <dgm:cxn modelId="{1FDF51F9-1898-D242-A068-C05B7A98C44E}" type="presParOf" srcId="{40A113F5-E1CB-6A44-A6BD-A842F9DF1727}" destId="{4DF7957B-ED13-4B4D-8950-0222804C02ED}" srcOrd="8" destOrd="0" presId="urn:microsoft.com/office/officeart/2008/layout/LinedList"/>
    <dgm:cxn modelId="{DE093D44-1920-E841-84ED-2079D7872EA0}" type="presParOf" srcId="{40A113F5-E1CB-6A44-A6BD-A842F9DF1727}" destId="{7F342C60-90D3-814F-BBA1-1B1459CE5FBE}" srcOrd="9" destOrd="0" presId="urn:microsoft.com/office/officeart/2008/layout/LinedList"/>
    <dgm:cxn modelId="{4F59B55D-A857-EF4A-9AFE-0595493D4257}" type="presParOf" srcId="{7F342C60-90D3-814F-BBA1-1B1459CE5FBE}" destId="{E95C2D55-E0E3-3D43-B945-BAD6768D70E6}" srcOrd="0" destOrd="0" presId="urn:microsoft.com/office/officeart/2008/layout/LinedList"/>
    <dgm:cxn modelId="{9C5845D1-8BEF-6441-9C1C-21BFDAF8E744}" type="presParOf" srcId="{7F342C60-90D3-814F-BBA1-1B1459CE5FBE}" destId="{54E0781A-A6DE-C345-AB96-D82A55A760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0CCEE3-1BD6-4BF2-BAD0-A24FFB0D9A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012453-2F0D-4BDC-AB3D-065304FC6103}">
      <dgm:prSet/>
      <dgm:spPr/>
      <dgm:t>
        <a:bodyPr/>
        <a:lstStyle/>
        <a:p>
          <a:r>
            <a:rPr lang="en-IN"/>
            <a:t>The client initiates the RPC by making the call to the remote procedure.</a:t>
          </a:r>
          <a:endParaRPr lang="en-US"/>
        </a:p>
      </dgm:t>
    </dgm:pt>
    <dgm:pt modelId="{6C143D02-0E85-416A-8FB7-ECEE77F043DF}" type="parTrans" cxnId="{E51437C2-641D-4DFF-8D05-D9A7EE050A65}">
      <dgm:prSet/>
      <dgm:spPr/>
      <dgm:t>
        <a:bodyPr/>
        <a:lstStyle/>
        <a:p>
          <a:endParaRPr lang="en-US"/>
        </a:p>
      </dgm:t>
    </dgm:pt>
    <dgm:pt modelId="{D4E50259-19BB-4FA5-9453-553F19EF7198}" type="sibTrans" cxnId="{E51437C2-641D-4DFF-8D05-D9A7EE050A65}">
      <dgm:prSet/>
      <dgm:spPr/>
      <dgm:t>
        <a:bodyPr/>
        <a:lstStyle/>
        <a:p>
          <a:endParaRPr lang="en-US"/>
        </a:p>
      </dgm:t>
    </dgm:pt>
    <dgm:pt modelId="{C6BD1ECC-DC77-4A6B-A0C8-23B251B0B3AD}">
      <dgm:prSet/>
      <dgm:spPr/>
      <dgm:t>
        <a:bodyPr/>
        <a:lstStyle/>
        <a:p>
          <a:r>
            <a:rPr lang="en-IN" dirty="0"/>
            <a:t>The client stub packs the parameters into a message packet. This process is called </a:t>
          </a:r>
          <a:r>
            <a:rPr lang="en-IN" b="1" dirty="0"/>
            <a:t>marshalling</a:t>
          </a:r>
          <a:r>
            <a:rPr lang="en-IN" dirty="0"/>
            <a:t>.</a:t>
          </a:r>
          <a:endParaRPr lang="en-US" dirty="0"/>
        </a:p>
      </dgm:t>
    </dgm:pt>
    <dgm:pt modelId="{7A6A841F-5ECA-4093-A316-B4A3D22B1263}" type="parTrans" cxnId="{1BF40D6E-6321-471D-9442-F25B98F39765}">
      <dgm:prSet/>
      <dgm:spPr/>
      <dgm:t>
        <a:bodyPr/>
        <a:lstStyle/>
        <a:p>
          <a:endParaRPr lang="en-US"/>
        </a:p>
      </dgm:t>
    </dgm:pt>
    <dgm:pt modelId="{325C82F6-A34B-4A0D-9F97-9CE4096510E8}" type="sibTrans" cxnId="{1BF40D6E-6321-471D-9442-F25B98F39765}">
      <dgm:prSet/>
      <dgm:spPr/>
      <dgm:t>
        <a:bodyPr/>
        <a:lstStyle/>
        <a:p>
          <a:endParaRPr lang="en-US"/>
        </a:p>
      </dgm:t>
    </dgm:pt>
    <dgm:pt modelId="{08D3EE0D-A64F-4DE1-AF43-FCBC32C47DE7}">
      <dgm:prSet/>
      <dgm:spPr/>
      <dgm:t>
        <a:bodyPr/>
        <a:lstStyle/>
        <a:p>
          <a:r>
            <a:rPr lang="en-IN" dirty="0"/>
            <a:t>The client stub asks the RPC runtime to send the message via the network to the server stub.</a:t>
          </a:r>
          <a:endParaRPr lang="en-US" dirty="0"/>
        </a:p>
      </dgm:t>
    </dgm:pt>
    <dgm:pt modelId="{560B2082-39FA-4EF5-B03A-0646A7C8A85A}" type="parTrans" cxnId="{0EB0B308-A03A-49AE-8394-DAB673D193E3}">
      <dgm:prSet/>
      <dgm:spPr/>
      <dgm:t>
        <a:bodyPr/>
        <a:lstStyle/>
        <a:p>
          <a:endParaRPr lang="en-US"/>
        </a:p>
      </dgm:t>
    </dgm:pt>
    <dgm:pt modelId="{922D5845-4AD9-4106-A27D-8F358F7AC4B4}" type="sibTrans" cxnId="{0EB0B308-A03A-49AE-8394-DAB673D193E3}">
      <dgm:prSet/>
      <dgm:spPr/>
      <dgm:t>
        <a:bodyPr/>
        <a:lstStyle/>
        <a:p>
          <a:endParaRPr lang="en-US"/>
        </a:p>
      </dgm:t>
    </dgm:pt>
    <dgm:pt modelId="{0C6C436D-9CD7-42DE-A0D5-4F0CF5C21D6D}">
      <dgm:prSet/>
      <dgm:spPr/>
      <dgm:t>
        <a:bodyPr/>
        <a:lstStyle/>
        <a:p>
          <a:r>
            <a:rPr lang="en-IN"/>
            <a:t>RPC Runtime handles message transmission between client and server</a:t>
          </a:r>
          <a:endParaRPr lang="en-US"/>
        </a:p>
      </dgm:t>
    </dgm:pt>
    <dgm:pt modelId="{8B36C9A1-58CC-4AF5-9FDD-6553975DD869}" type="parTrans" cxnId="{A18D4B59-856A-4B8F-A8C5-170E19E52DAF}">
      <dgm:prSet/>
      <dgm:spPr/>
      <dgm:t>
        <a:bodyPr/>
        <a:lstStyle/>
        <a:p>
          <a:endParaRPr lang="en-US"/>
        </a:p>
      </dgm:t>
    </dgm:pt>
    <dgm:pt modelId="{766DF61E-8192-41DE-B531-FEF7D92E6915}" type="sibTrans" cxnId="{A18D4B59-856A-4B8F-A8C5-170E19E52DAF}">
      <dgm:prSet/>
      <dgm:spPr/>
      <dgm:t>
        <a:bodyPr/>
        <a:lstStyle/>
        <a:p>
          <a:endParaRPr lang="en-US"/>
        </a:p>
      </dgm:t>
    </dgm:pt>
    <dgm:pt modelId="{10E8C37B-C15C-46BE-84BB-AD4F4BAF427B}">
      <dgm:prSet/>
      <dgm:spPr/>
      <dgm:t>
        <a:bodyPr/>
        <a:lstStyle/>
        <a:p>
          <a:r>
            <a:rPr lang="en-IN" dirty="0"/>
            <a:t>The server stub receives the call packet and unpacks the arguments and sends it to the server. This process of unpacking is called unmarshalling.</a:t>
          </a:r>
          <a:endParaRPr lang="en-US" dirty="0"/>
        </a:p>
      </dgm:t>
    </dgm:pt>
    <dgm:pt modelId="{DEF0A523-74D5-430E-9444-D90CB791DB18}" type="parTrans" cxnId="{3228C5B3-13E1-4C27-84C8-F3EF518EA50A}">
      <dgm:prSet/>
      <dgm:spPr/>
      <dgm:t>
        <a:bodyPr/>
        <a:lstStyle/>
        <a:p>
          <a:endParaRPr lang="en-US"/>
        </a:p>
      </dgm:t>
    </dgm:pt>
    <dgm:pt modelId="{11B69983-C11D-40DB-8651-6CB1891CC360}" type="sibTrans" cxnId="{3228C5B3-13E1-4C27-84C8-F3EF518EA50A}">
      <dgm:prSet/>
      <dgm:spPr/>
      <dgm:t>
        <a:bodyPr/>
        <a:lstStyle/>
        <a:p>
          <a:endParaRPr lang="en-US"/>
        </a:p>
      </dgm:t>
    </dgm:pt>
    <dgm:pt modelId="{0D9C80AC-9725-47A8-B3CA-2C359449881A}">
      <dgm:prSet/>
      <dgm:spPr/>
      <dgm:t>
        <a:bodyPr/>
        <a:lstStyle/>
        <a:p>
          <a:r>
            <a:rPr lang="en-IN"/>
            <a:t>The server executes the remote procedure.</a:t>
          </a:r>
          <a:endParaRPr lang="en-US"/>
        </a:p>
      </dgm:t>
    </dgm:pt>
    <dgm:pt modelId="{9D723D04-C3AF-406A-82ED-23AEC03984FC}" type="parTrans" cxnId="{42D401C0-ED82-47BA-824F-2B94309AF026}">
      <dgm:prSet/>
      <dgm:spPr/>
      <dgm:t>
        <a:bodyPr/>
        <a:lstStyle/>
        <a:p>
          <a:endParaRPr lang="en-US"/>
        </a:p>
      </dgm:t>
    </dgm:pt>
    <dgm:pt modelId="{2B732241-25AF-4697-9596-285406A6A223}" type="sibTrans" cxnId="{42D401C0-ED82-47BA-824F-2B94309AF026}">
      <dgm:prSet/>
      <dgm:spPr/>
      <dgm:t>
        <a:bodyPr/>
        <a:lstStyle/>
        <a:p>
          <a:endParaRPr lang="en-US"/>
        </a:p>
      </dgm:t>
    </dgm:pt>
    <dgm:pt modelId="{AE3957D2-03C7-46B5-9EEB-9306662EEBCC}" type="pres">
      <dgm:prSet presAssocID="{700CCEE3-1BD6-4BF2-BAD0-A24FFB0D9A09}" presName="root" presStyleCnt="0">
        <dgm:presLayoutVars>
          <dgm:dir/>
          <dgm:resizeHandles val="exact"/>
        </dgm:presLayoutVars>
      </dgm:prSet>
      <dgm:spPr/>
    </dgm:pt>
    <dgm:pt modelId="{11BF8EA9-4EAB-4FFA-89A8-F904210BA876}" type="pres">
      <dgm:prSet presAssocID="{6E012453-2F0D-4BDC-AB3D-065304FC6103}" presName="compNode" presStyleCnt="0"/>
      <dgm:spPr/>
    </dgm:pt>
    <dgm:pt modelId="{3ADB5EC1-2B63-4FD1-8139-4F92A9FBCD5C}" type="pres">
      <dgm:prSet presAssocID="{6E012453-2F0D-4BDC-AB3D-065304FC6103}" presName="bgRect" presStyleLbl="bgShp" presStyleIdx="0" presStyleCnt="6"/>
      <dgm:spPr/>
    </dgm:pt>
    <dgm:pt modelId="{E40A9590-53CA-4469-9D7F-48E1F6D15689}" type="pres">
      <dgm:prSet presAssocID="{6E012453-2F0D-4BDC-AB3D-065304FC61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31137B-F5EC-417C-A758-8E56403E9EFA}" type="pres">
      <dgm:prSet presAssocID="{6E012453-2F0D-4BDC-AB3D-065304FC6103}" presName="spaceRect" presStyleCnt="0"/>
      <dgm:spPr/>
    </dgm:pt>
    <dgm:pt modelId="{56839E93-A0BC-44E1-A4CE-7740257A6A15}" type="pres">
      <dgm:prSet presAssocID="{6E012453-2F0D-4BDC-AB3D-065304FC6103}" presName="parTx" presStyleLbl="revTx" presStyleIdx="0" presStyleCnt="6">
        <dgm:presLayoutVars>
          <dgm:chMax val="0"/>
          <dgm:chPref val="0"/>
        </dgm:presLayoutVars>
      </dgm:prSet>
      <dgm:spPr/>
    </dgm:pt>
    <dgm:pt modelId="{3B20B7F3-C831-40DF-BC25-26FC8B085B2B}" type="pres">
      <dgm:prSet presAssocID="{D4E50259-19BB-4FA5-9453-553F19EF7198}" presName="sibTrans" presStyleCnt="0"/>
      <dgm:spPr/>
    </dgm:pt>
    <dgm:pt modelId="{06F031D5-74B1-46FF-A0E5-4E25764DE18B}" type="pres">
      <dgm:prSet presAssocID="{C6BD1ECC-DC77-4A6B-A0C8-23B251B0B3AD}" presName="compNode" presStyleCnt="0"/>
      <dgm:spPr/>
    </dgm:pt>
    <dgm:pt modelId="{1FA74505-BE0B-461D-AEDE-B545373134CA}" type="pres">
      <dgm:prSet presAssocID="{C6BD1ECC-DC77-4A6B-A0C8-23B251B0B3AD}" presName="bgRect" presStyleLbl="bgShp" presStyleIdx="1" presStyleCnt="6"/>
      <dgm:spPr/>
    </dgm:pt>
    <dgm:pt modelId="{CD38E5BE-3E5A-44AE-92B0-DECCE5F5CC00}" type="pres">
      <dgm:prSet presAssocID="{C6BD1ECC-DC77-4A6B-A0C8-23B251B0B3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97B6BA44-B25F-4FE9-8A7B-734CC42947D0}" type="pres">
      <dgm:prSet presAssocID="{C6BD1ECC-DC77-4A6B-A0C8-23B251B0B3AD}" presName="spaceRect" presStyleCnt="0"/>
      <dgm:spPr/>
    </dgm:pt>
    <dgm:pt modelId="{C7040D16-155D-4D78-9512-0124E54CBCA4}" type="pres">
      <dgm:prSet presAssocID="{C6BD1ECC-DC77-4A6B-A0C8-23B251B0B3AD}" presName="parTx" presStyleLbl="revTx" presStyleIdx="1" presStyleCnt="6">
        <dgm:presLayoutVars>
          <dgm:chMax val="0"/>
          <dgm:chPref val="0"/>
        </dgm:presLayoutVars>
      </dgm:prSet>
      <dgm:spPr/>
    </dgm:pt>
    <dgm:pt modelId="{511797EB-13D5-441E-9725-A06EDBFEB71E}" type="pres">
      <dgm:prSet presAssocID="{325C82F6-A34B-4A0D-9F97-9CE4096510E8}" presName="sibTrans" presStyleCnt="0"/>
      <dgm:spPr/>
    </dgm:pt>
    <dgm:pt modelId="{B81B72B0-9887-440C-9D16-37262DD3D635}" type="pres">
      <dgm:prSet presAssocID="{08D3EE0D-A64F-4DE1-AF43-FCBC32C47DE7}" presName="compNode" presStyleCnt="0"/>
      <dgm:spPr/>
    </dgm:pt>
    <dgm:pt modelId="{391C747B-32FE-4D17-856E-2073C6BFDA0F}" type="pres">
      <dgm:prSet presAssocID="{08D3EE0D-A64F-4DE1-AF43-FCBC32C47DE7}" presName="bgRect" presStyleLbl="bgShp" presStyleIdx="2" presStyleCnt="6"/>
      <dgm:spPr/>
    </dgm:pt>
    <dgm:pt modelId="{D74CFC5A-C96A-4134-89B3-ED2379F6382E}" type="pres">
      <dgm:prSet presAssocID="{08D3EE0D-A64F-4DE1-AF43-FCBC32C47D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EC3C043-3FFC-4402-9FA3-9E36839423D4}" type="pres">
      <dgm:prSet presAssocID="{08D3EE0D-A64F-4DE1-AF43-FCBC32C47DE7}" presName="spaceRect" presStyleCnt="0"/>
      <dgm:spPr/>
    </dgm:pt>
    <dgm:pt modelId="{29BB8EA7-7DEC-4323-B074-5E468EA2EC0B}" type="pres">
      <dgm:prSet presAssocID="{08D3EE0D-A64F-4DE1-AF43-FCBC32C47DE7}" presName="parTx" presStyleLbl="revTx" presStyleIdx="2" presStyleCnt="6">
        <dgm:presLayoutVars>
          <dgm:chMax val="0"/>
          <dgm:chPref val="0"/>
        </dgm:presLayoutVars>
      </dgm:prSet>
      <dgm:spPr/>
    </dgm:pt>
    <dgm:pt modelId="{A23CEDCD-9336-4934-88CF-4B5D174F7CD6}" type="pres">
      <dgm:prSet presAssocID="{922D5845-4AD9-4106-A27D-8F358F7AC4B4}" presName="sibTrans" presStyleCnt="0"/>
      <dgm:spPr/>
    </dgm:pt>
    <dgm:pt modelId="{DD9865FB-9763-444A-9411-667A1965515F}" type="pres">
      <dgm:prSet presAssocID="{0C6C436D-9CD7-42DE-A0D5-4F0CF5C21D6D}" presName="compNode" presStyleCnt="0"/>
      <dgm:spPr/>
    </dgm:pt>
    <dgm:pt modelId="{10DD3B62-EF73-48BA-9A2F-EAEB3BF445F3}" type="pres">
      <dgm:prSet presAssocID="{0C6C436D-9CD7-42DE-A0D5-4F0CF5C21D6D}" presName="bgRect" presStyleLbl="bgShp" presStyleIdx="3" presStyleCnt="6"/>
      <dgm:spPr/>
    </dgm:pt>
    <dgm:pt modelId="{7623AE90-127C-4DB4-A30B-EDCF3484FA55}" type="pres">
      <dgm:prSet presAssocID="{0C6C436D-9CD7-42DE-A0D5-4F0CF5C21D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BC7CA2A-8D4B-4E13-A7FB-FB3B054F7845}" type="pres">
      <dgm:prSet presAssocID="{0C6C436D-9CD7-42DE-A0D5-4F0CF5C21D6D}" presName="spaceRect" presStyleCnt="0"/>
      <dgm:spPr/>
    </dgm:pt>
    <dgm:pt modelId="{B9B9A6AA-604D-44EF-81DB-433E9E93BDCC}" type="pres">
      <dgm:prSet presAssocID="{0C6C436D-9CD7-42DE-A0D5-4F0CF5C21D6D}" presName="parTx" presStyleLbl="revTx" presStyleIdx="3" presStyleCnt="6">
        <dgm:presLayoutVars>
          <dgm:chMax val="0"/>
          <dgm:chPref val="0"/>
        </dgm:presLayoutVars>
      </dgm:prSet>
      <dgm:spPr/>
    </dgm:pt>
    <dgm:pt modelId="{3E34A502-7CE9-4E52-9785-270EF9A0F52D}" type="pres">
      <dgm:prSet presAssocID="{766DF61E-8192-41DE-B531-FEF7D92E6915}" presName="sibTrans" presStyleCnt="0"/>
      <dgm:spPr/>
    </dgm:pt>
    <dgm:pt modelId="{D58D4C17-9E0B-4D2E-8D5E-10D05B91E543}" type="pres">
      <dgm:prSet presAssocID="{10E8C37B-C15C-46BE-84BB-AD4F4BAF427B}" presName="compNode" presStyleCnt="0"/>
      <dgm:spPr/>
    </dgm:pt>
    <dgm:pt modelId="{111DDE29-9495-4EA5-B48E-2E50025D28C0}" type="pres">
      <dgm:prSet presAssocID="{10E8C37B-C15C-46BE-84BB-AD4F4BAF427B}" presName="bgRect" presStyleLbl="bgShp" presStyleIdx="4" presStyleCnt="6"/>
      <dgm:spPr/>
    </dgm:pt>
    <dgm:pt modelId="{19EC4E21-7CEE-4D95-8860-76967698FCC4}" type="pres">
      <dgm:prSet presAssocID="{10E8C37B-C15C-46BE-84BB-AD4F4BAF42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65942CE-01FF-49CE-85A6-5CD887C2D2D2}" type="pres">
      <dgm:prSet presAssocID="{10E8C37B-C15C-46BE-84BB-AD4F4BAF427B}" presName="spaceRect" presStyleCnt="0"/>
      <dgm:spPr/>
    </dgm:pt>
    <dgm:pt modelId="{1F7DFCA9-7095-49AE-A352-DD234C415139}" type="pres">
      <dgm:prSet presAssocID="{10E8C37B-C15C-46BE-84BB-AD4F4BAF427B}" presName="parTx" presStyleLbl="revTx" presStyleIdx="4" presStyleCnt="6">
        <dgm:presLayoutVars>
          <dgm:chMax val="0"/>
          <dgm:chPref val="0"/>
        </dgm:presLayoutVars>
      </dgm:prSet>
      <dgm:spPr/>
    </dgm:pt>
    <dgm:pt modelId="{E66FA4E6-3EBE-4649-B41A-F17CD9DAD811}" type="pres">
      <dgm:prSet presAssocID="{11B69983-C11D-40DB-8651-6CB1891CC360}" presName="sibTrans" presStyleCnt="0"/>
      <dgm:spPr/>
    </dgm:pt>
    <dgm:pt modelId="{77F38558-90DC-4D97-B422-9E849B691185}" type="pres">
      <dgm:prSet presAssocID="{0D9C80AC-9725-47A8-B3CA-2C359449881A}" presName="compNode" presStyleCnt="0"/>
      <dgm:spPr/>
    </dgm:pt>
    <dgm:pt modelId="{2A145BB0-970E-4057-8B9E-E8B6B4CD4DDF}" type="pres">
      <dgm:prSet presAssocID="{0D9C80AC-9725-47A8-B3CA-2C359449881A}" presName="bgRect" presStyleLbl="bgShp" presStyleIdx="5" presStyleCnt="6"/>
      <dgm:spPr/>
    </dgm:pt>
    <dgm:pt modelId="{5F96D1E2-7DF1-4765-9513-D768266CC1C9}" type="pres">
      <dgm:prSet presAssocID="{0D9C80AC-9725-47A8-B3CA-2C35944988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13323C09-9B01-49D2-8ABB-EE68D3E5D505}" type="pres">
      <dgm:prSet presAssocID="{0D9C80AC-9725-47A8-B3CA-2C359449881A}" presName="spaceRect" presStyleCnt="0"/>
      <dgm:spPr/>
    </dgm:pt>
    <dgm:pt modelId="{4361943E-5C70-4154-A539-976FA2A1B3AF}" type="pres">
      <dgm:prSet presAssocID="{0D9C80AC-9725-47A8-B3CA-2C359449881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EB0B308-A03A-49AE-8394-DAB673D193E3}" srcId="{700CCEE3-1BD6-4BF2-BAD0-A24FFB0D9A09}" destId="{08D3EE0D-A64F-4DE1-AF43-FCBC32C47DE7}" srcOrd="2" destOrd="0" parTransId="{560B2082-39FA-4EF5-B03A-0646A7C8A85A}" sibTransId="{922D5845-4AD9-4106-A27D-8F358F7AC4B4}"/>
    <dgm:cxn modelId="{2B7A2F11-0799-4099-9CB0-AE6239E141D7}" type="presOf" srcId="{10E8C37B-C15C-46BE-84BB-AD4F4BAF427B}" destId="{1F7DFCA9-7095-49AE-A352-DD234C415139}" srcOrd="0" destOrd="0" presId="urn:microsoft.com/office/officeart/2018/2/layout/IconVerticalSolidList"/>
    <dgm:cxn modelId="{FCB95A56-4594-4DD8-A14D-F4F5B3205056}" type="presOf" srcId="{C6BD1ECC-DC77-4A6B-A0C8-23B251B0B3AD}" destId="{C7040D16-155D-4D78-9512-0124E54CBCA4}" srcOrd="0" destOrd="0" presId="urn:microsoft.com/office/officeart/2018/2/layout/IconVerticalSolidList"/>
    <dgm:cxn modelId="{A18D4B59-856A-4B8F-A8C5-170E19E52DAF}" srcId="{700CCEE3-1BD6-4BF2-BAD0-A24FFB0D9A09}" destId="{0C6C436D-9CD7-42DE-A0D5-4F0CF5C21D6D}" srcOrd="3" destOrd="0" parTransId="{8B36C9A1-58CC-4AF5-9FDD-6553975DD869}" sibTransId="{766DF61E-8192-41DE-B531-FEF7D92E6915}"/>
    <dgm:cxn modelId="{1BF40D6E-6321-471D-9442-F25B98F39765}" srcId="{700CCEE3-1BD6-4BF2-BAD0-A24FFB0D9A09}" destId="{C6BD1ECC-DC77-4A6B-A0C8-23B251B0B3AD}" srcOrd="1" destOrd="0" parTransId="{7A6A841F-5ECA-4093-A316-B4A3D22B1263}" sibTransId="{325C82F6-A34B-4A0D-9F97-9CE4096510E8}"/>
    <dgm:cxn modelId="{98FA4CA2-5C5B-4EAE-B2A5-D389ACFEA74B}" type="presOf" srcId="{6E012453-2F0D-4BDC-AB3D-065304FC6103}" destId="{56839E93-A0BC-44E1-A4CE-7740257A6A15}" srcOrd="0" destOrd="0" presId="urn:microsoft.com/office/officeart/2018/2/layout/IconVerticalSolidList"/>
    <dgm:cxn modelId="{3228C5B3-13E1-4C27-84C8-F3EF518EA50A}" srcId="{700CCEE3-1BD6-4BF2-BAD0-A24FFB0D9A09}" destId="{10E8C37B-C15C-46BE-84BB-AD4F4BAF427B}" srcOrd="4" destOrd="0" parTransId="{DEF0A523-74D5-430E-9444-D90CB791DB18}" sibTransId="{11B69983-C11D-40DB-8651-6CB1891CC360}"/>
    <dgm:cxn modelId="{42D401C0-ED82-47BA-824F-2B94309AF026}" srcId="{700CCEE3-1BD6-4BF2-BAD0-A24FFB0D9A09}" destId="{0D9C80AC-9725-47A8-B3CA-2C359449881A}" srcOrd="5" destOrd="0" parTransId="{9D723D04-C3AF-406A-82ED-23AEC03984FC}" sibTransId="{2B732241-25AF-4697-9596-285406A6A223}"/>
    <dgm:cxn modelId="{945DCEC0-4447-41E1-B4E2-1A7FA2367C34}" type="presOf" srcId="{08D3EE0D-A64F-4DE1-AF43-FCBC32C47DE7}" destId="{29BB8EA7-7DEC-4323-B074-5E468EA2EC0B}" srcOrd="0" destOrd="0" presId="urn:microsoft.com/office/officeart/2018/2/layout/IconVerticalSolidList"/>
    <dgm:cxn modelId="{E51437C2-641D-4DFF-8D05-D9A7EE050A65}" srcId="{700CCEE3-1BD6-4BF2-BAD0-A24FFB0D9A09}" destId="{6E012453-2F0D-4BDC-AB3D-065304FC6103}" srcOrd="0" destOrd="0" parTransId="{6C143D02-0E85-416A-8FB7-ECEE77F043DF}" sibTransId="{D4E50259-19BB-4FA5-9453-553F19EF7198}"/>
    <dgm:cxn modelId="{3B0EADC6-8748-4B7A-8E11-8F5D95A55046}" type="presOf" srcId="{0D9C80AC-9725-47A8-B3CA-2C359449881A}" destId="{4361943E-5C70-4154-A539-976FA2A1B3AF}" srcOrd="0" destOrd="0" presId="urn:microsoft.com/office/officeart/2018/2/layout/IconVerticalSolidList"/>
    <dgm:cxn modelId="{D6BC64E0-C7BA-40C4-BFDA-7018D311B557}" type="presOf" srcId="{0C6C436D-9CD7-42DE-A0D5-4F0CF5C21D6D}" destId="{B9B9A6AA-604D-44EF-81DB-433E9E93BDCC}" srcOrd="0" destOrd="0" presId="urn:microsoft.com/office/officeart/2018/2/layout/IconVerticalSolidList"/>
    <dgm:cxn modelId="{2937E3E9-CA90-4149-8FD1-7BED59FE2B54}" type="presOf" srcId="{700CCEE3-1BD6-4BF2-BAD0-A24FFB0D9A09}" destId="{AE3957D2-03C7-46B5-9EEB-9306662EEBCC}" srcOrd="0" destOrd="0" presId="urn:microsoft.com/office/officeart/2018/2/layout/IconVerticalSolidList"/>
    <dgm:cxn modelId="{4A79747E-E0F5-4CB8-9D3B-85C2D03EDD96}" type="presParOf" srcId="{AE3957D2-03C7-46B5-9EEB-9306662EEBCC}" destId="{11BF8EA9-4EAB-4FFA-89A8-F904210BA876}" srcOrd="0" destOrd="0" presId="urn:microsoft.com/office/officeart/2018/2/layout/IconVerticalSolidList"/>
    <dgm:cxn modelId="{4CDB8B94-B7E9-45B5-8297-58A91DDA6F61}" type="presParOf" srcId="{11BF8EA9-4EAB-4FFA-89A8-F904210BA876}" destId="{3ADB5EC1-2B63-4FD1-8139-4F92A9FBCD5C}" srcOrd="0" destOrd="0" presId="urn:microsoft.com/office/officeart/2018/2/layout/IconVerticalSolidList"/>
    <dgm:cxn modelId="{340FFCCB-E830-449D-9903-CC2E81E756C8}" type="presParOf" srcId="{11BF8EA9-4EAB-4FFA-89A8-F904210BA876}" destId="{E40A9590-53CA-4469-9D7F-48E1F6D15689}" srcOrd="1" destOrd="0" presId="urn:microsoft.com/office/officeart/2018/2/layout/IconVerticalSolidList"/>
    <dgm:cxn modelId="{9FF52609-876F-4890-BE94-B996C336BAFE}" type="presParOf" srcId="{11BF8EA9-4EAB-4FFA-89A8-F904210BA876}" destId="{0F31137B-F5EC-417C-A758-8E56403E9EFA}" srcOrd="2" destOrd="0" presId="urn:microsoft.com/office/officeart/2018/2/layout/IconVerticalSolidList"/>
    <dgm:cxn modelId="{19E8F890-4689-4362-8109-6D376F29ADB0}" type="presParOf" srcId="{11BF8EA9-4EAB-4FFA-89A8-F904210BA876}" destId="{56839E93-A0BC-44E1-A4CE-7740257A6A15}" srcOrd="3" destOrd="0" presId="urn:microsoft.com/office/officeart/2018/2/layout/IconVerticalSolidList"/>
    <dgm:cxn modelId="{9197C880-26DF-441F-9865-DE05E4B8D4C4}" type="presParOf" srcId="{AE3957D2-03C7-46B5-9EEB-9306662EEBCC}" destId="{3B20B7F3-C831-40DF-BC25-26FC8B085B2B}" srcOrd="1" destOrd="0" presId="urn:microsoft.com/office/officeart/2018/2/layout/IconVerticalSolidList"/>
    <dgm:cxn modelId="{580C7FE7-7A2B-4346-8B8A-CCDB53CEBFD6}" type="presParOf" srcId="{AE3957D2-03C7-46B5-9EEB-9306662EEBCC}" destId="{06F031D5-74B1-46FF-A0E5-4E25764DE18B}" srcOrd="2" destOrd="0" presId="urn:microsoft.com/office/officeart/2018/2/layout/IconVerticalSolidList"/>
    <dgm:cxn modelId="{F61FC500-5DFF-43BC-B403-C0C8A18EECE5}" type="presParOf" srcId="{06F031D5-74B1-46FF-A0E5-4E25764DE18B}" destId="{1FA74505-BE0B-461D-AEDE-B545373134CA}" srcOrd="0" destOrd="0" presId="urn:microsoft.com/office/officeart/2018/2/layout/IconVerticalSolidList"/>
    <dgm:cxn modelId="{0C93AA72-F40E-40C7-9383-ACED67399ED0}" type="presParOf" srcId="{06F031D5-74B1-46FF-A0E5-4E25764DE18B}" destId="{CD38E5BE-3E5A-44AE-92B0-DECCE5F5CC00}" srcOrd="1" destOrd="0" presId="urn:microsoft.com/office/officeart/2018/2/layout/IconVerticalSolidList"/>
    <dgm:cxn modelId="{ECFE0B4D-57ED-4786-969B-B4DB5B6688A8}" type="presParOf" srcId="{06F031D5-74B1-46FF-A0E5-4E25764DE18B}" destId="{97B6BA44-B25F-4FE9-8A7B-734CC42947D0}" srcOrd="2" destOrd="0" presId="urn:microsoft.com/office/officeart/2018/2/layout/IconVerticalSolidList"/>
    <dgm:cxn modelId="{99A034E6-E4A8-459B-BF9B-0609049560B0}" type="presParOf" srcId="{06F031D5-74B1-46FF-A0E5-4E25764DE18B}" destId="{C7040D16-155D-4D78-9512-0124E54CBCA4}" srcOrd="3" destOrd="0" presId="urn:microsoft.com/office/officeart/2018/2/layout/IconVerticalSolidList"/>
    <dgm:cxn modelId="{E647BD3C-6CE6-449F-B4D0-015F7B128C78}" type="presParOf" srcId="{AE3957D2-03C7-46B5-9EEB-9306662EEBCC}" destId="{511797EB-13D5-441E-9725-A06EDBFEB71E}" srcOrd="3" destOrd="0" presId="urn:microsoft.com/office/officeart/2018/2/layout/IconVerticalSolidList"/>
    <dgm:cxn modelId="{70D14F63-22C1-45FE-9B08-74CE355FEA08}" type="presParOf" srcId="{AE3957D2-03C7-46B5-9EEB-9306662EEBCC}" destId="{B81B72B0-9887-440C-9D16-37262DD3D635}" srcOrd="4" destOrd="0" presId="urn:microsoft.com/office/officeart/2018/2/layout/IconVerticalSolidList"/>
    <dgm:cxn modelId="{A7C7E78D-1E5E-43D1-8318-571ED8913170}" type="presParOf" srcId="{B81B72B0-9887-440C-9D16-37262DD3D635}" destId="{391C747B-32FE-4D17-856E-2073C6BFDA0F}" srcOrd="0" destOrd="0" presId="urn:microsoft.com/office/officeart/2018/2/layout/IconVerticalSolidList"/>
    <dgm:cxn modelId="{355F4C1E-C8B0-42CD-B568-1CE86B934CBD}" type="presParOf" srcId="{B81B72B0-9887-440C-9D16-37262DD3D635}" destId="{D74CFC5A-C96A-4134-89B3-ED2379F6382E}" srcOrd="1" destOrd="0" presId="urn:microsoft.com/office/officeart/2018/2/layout/IconVerticalSolidList"/>
    <dgm:cxn modelId="{D7E1CB16-6E15-41D8-81B5-6B40F88E7236}" type="presParOf" srcId="{B81B72B0-9887-440C-9D16-37262DD3D635}" destId="{5EC3C043-3FFC-4402-9FA3-9E36839423D4}" srcOrd="2" destOrd="0" presId="urn:microsoft.com/office/officeart/2018/2/layout/IconVerticalSolidList"/>
    <dgm:cxn modelId="{0B8B0A5B-F587-4005-A6D9-CFE6A1D194BB}" type="presParOf" srcId="{B81B72B0-9887-440C-9D16-37262DD3D635}" destId="{29BB8EA7-7DEC-4323-B074-5E468EA2EC0B}" srcOrd="3" destOrd="0" presId="urn:microsoft.com/office/officeart/2018/2/layout/IconVerticalSolidList"/>
    <dgm:cxn modelId="{F7ADA0A7-DF36-48E1-804C-4672D619E416}" type="presParOf" srcId="{AE3957D2-03C7-46B5-9EEB-9306662EEBCC}" destId="{A23CEDCD-9336-4934-88CF-4B5D174F7CD6}" srcOrd="5" destOrd="0" presId="urn:microsoft.com/office/officeart/2018/2/layout/IconVerticalSolidList"/>
    <dgm:cxn modelId="{9A864D2F-1643-427A-930D-5A65BCC82456}" type="presParOf" srcId="{AE3957D2-03C7-46B5-9EEB-9306662EEBCC}" destId="{DD9865FB-9763-444A-9411-667A1965515F}" srcOrd="6" destOrd="0" presId="urn:microsoft.com/office/officeart/2018/2/layout/IconVerticalSolidList"/>
    <dgm:cxn modelId="{A1C7F4E3-529B-4686-B9BB-357BA8BF443D}" type="presParOf" srcId="{DD9865FB-9763-444A-9411-667A1965515F}" destId="{10DD3B62-EF73-48BA-9A2F-EAEB3BF445F3}" srcOrd="0" destOrd="0" presId="urn:microsoft.com/office/officeart/2018/2/layout/IconVerticalSolidList"/>
    <dgm:cxn modelId="{CA5E64AE-DD73-43EC-A2E6-20EA22BB8647}" type="presParOf" srcId="{DD9865FB-9763-444A-9411-667A1965515F}" destId="{7623AE90-127C-4DB4-A30B-EDCF3484FA55}" srcOrd="1" destOrd="0" presId="urn:microsoft.com/office/officeart/2018/2/layout/IconVerticalSolidList"/>
    <dgm:cxn modelId="{6571F4AE-61D2-46F7-AC5C-718ACABEFB93}" type="presParOf" srcId="{DD9865FB-9763-444A-9411-667A1965515F}" destId="{4BC7CA2A-8D4B-4E13-A7FB-FB3B054F7845}" srcOrd="2" destOrd="0" presId="urn:microsoft.com/office/officeart/2018/2/layout/IconVerticalSolidList"/>
    <dgm:cxn modelId="{B490E7BF-D7F3-4BC4-950C-D97030F94265}" type="presParOf" srcId="{DD9865FB-9763-444A-9411-667A1965515F}" destId="{B9B9A6AA-604D-44EF-81DB-433E9E93BDCC}" srcOrd="3" destOrd="0" presId="urn:microsoft.com/office/officeart/2018/2/layout/IconVerticalSolidList"/>
    <dgm:cxn modelId="{3FBAA74C-122D-4DD5-B270-E432E41E713E}" type="presParOf" srcId="{AE3957D2-03C7-46B5-9EEB-9306662EEBCC}" destId="{3E34A502-7CE9-4E52-9785-270EF9A0F52D}" srcOrd="7" destOrd="0" presId="urn:microsoft.com/office/officeart/2018/2/layout/IconVerticalSolidList"/>
    <dgm:cxn modelId="{55CD7343-21AC-4915-85D7-A00FA96735A2}" type="presParOf" srcId="{AE3957D2-03C7-46B5-9EEB-9306662EEBCC}" destId="{D58D4C17-9E0B-4D2E-8D5E-10D05B91E543}" srcOrd="8" destOrd="0" presId="urn:microsoft.com/office/officeart/2018/2/layout/IconVerticalSolidList"/>
    <dgm:cxn modelId="{179C4026-E658-421D-BFF3-99C8BCD680D9}" type="presParOf" srcId="{D58D4C17-9E0B-4D2E-8D5E-10D05B91E543}" destId="{111DDE29-9495-4EA5-B48E-2E50025D28C0}" srcOrd="0" destOrd="0" presId="urn:microsoft.com/office/officeart/2018/2/layout/IconVerticalSolidList"/>
    <dgm:cxn modelId="{FFFF5FF8-63D9-440E-99A6-C46F8E8285EE}" type="presParOf" srcId="{D58D4C17-9E0B-4D2E-8D5E-10D05B91E543}" destId="{19EC4E21-7CEE-4D95-8860-76967698FCC4}" srcOrd="1" destOrd="0" presId="urn:microsoft.com/office/officeart/2018/2/layout/IconVerticalSolidList"/>
    <dgm:cxn modelId="{119497B5-C284-47DA-9C2E-351EA62C83D9}" type="presParOf" srcId="{D58D4C17-9E0B-4D2E-8D5E-10D05B91E543}" destId="{365942CE-01FF-49CE-85A6-5CD887C2D2D2}" srcOrd="2" destOrd="0" presId="urn:microsoft.com/office/officeart/2018/2/layout/IconVerticalSolidList"/>
    <dgm:cxn modelId="{BD909197-3133-46A4-93CA-D9ACCDDF7BC9}" type="presParOf" srcId="{D58D4C17-9E0B-4D2E-8D5E-10D05B91E543}" destId="{1F7DFCA9-7095-49AE-A352-DD234C415139}" srcOrd="3" destOrd="0" presId="urn:microsoft.com/office/officeart/2018/2/layout/IconVerticalSolidList"/>
    <dgm:cxn modelId="{EFD90139-7216-4B27-898F-4E6D56745A97}" type="presParOf" srcId="{AE3957D2-03C7-46B5-9EEB-9306662EEBCC}" destId="{E66FA4E6-3EBE-4649-B41A-F17CD9DAD811}" srcOrd="9" destOrd="0" presId="urn:microsoft.com/office/officeart/2018/2/layout/IconVerticalSolidList"/>
    <dgm:cxn modelId="{C993FBF0-29CF-4214-8B42-3C152C936755}" type="presParOf" srcId="{AE3957D2-03C7-46B5-9EEB-9306662EEBCC}" destId="{77F38558-90DC-4D97-B422-9E849B691185}" srcOrd="10" destOrd="0" presId="urn:microsoft.com/office/officeart/2018/2/layout/IconVerticalSolidList"/>
    <dgm:cxn modelId="{C85167FC-CEB6-4174-9339-B190074DE371}" type="presParOf" srcId="{77F38558-90DC-4D97-B422-9E849B691185}" destId="{2A145BB0-970E-4057-8B9E-E8B6B4CD4DDF}" srcOrd="0" destOrd="0" presId="urn:microsoft.com/office/officeart/2018/2/layout/IconVerticalSolidList"/>
    <dgm:cxn modelId="{CC3335AC-D4F9-4079-A5EC-C30E13AEF8F7}" type="presParOf" srcId="{77F38558-90DC-4D97-B422-9E849B691185}" destId="{5F96D1E2-7DF1-4765-9513-D768266CC1C9}" srcOrd="1" destOrd="0" presId="urn:microsoft.com/office/officeart/2018/2/layout/IconVerticalSolidList"/>
    <dgm:cxn modelId="{48B464FB-8307-4C4D-90E0-8DFACA9DCF40}" type="presParOf" srcId="{77F38558-90DC-4D97-B422-9E849B691185}" destId="{13323C09-9B01-49D2-8ABB-EE68D3E5D505}" srcOrd="2" destOrd="0" presId="urn:microsoft.com/office/officeart/2018/2/layout/IconVerticalSolidList"/>
    <dgm:cxn modelId="{05E1672F-AC0E-49B6-B306-523A5B0BE314}" type="presParOf" srcId="{77F38558-90DC-4D97-B422-9E849B691185}" destId="{4361943E-5C70-4154-A539-976FA2A1B3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0CCEE3-1BD6-4BF2-BAD0-A24FFB0D9A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B5C4C3-BD5A-2C4B-ADFC-C3E44020B64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server sends the result to the server stub.</a:t>
          </a:r>
        </a:p>
      </dgm:t>
    </dgm:pt>
    <dgm:pt modelId="{570DCF9F-117E-1F43-A2E5-8B1A5D3AB6A1}" type="parTrans" cxnId="{41212F2E-E2C8-BF4C-BCD2-6C83635FAF8E}">
      <dgm:prSet/>
      <dgm:spPr/>
      <dgm:t>
        <a:bodyPr/>
        <a:lstStyle/>
        <a:p>
          <a:endParaRPr lang="en-GB"/>
        </a:p>
      </dgm:t>
    </dgm:pt>
    <dgm:pt modelId="{1C81A04A-C4BE-7344-BD5B-813DFE88BB6F}" type="sibTrans" cxnId="{41212F2E-E2C8-BF4C-BCD2-6C83635FAF8E}">
      <dgm:prSet/>
      <dgm:spPr/>
      <dgm:t>
        <a:bodyPr/>
        <a:lstStyle/>
        <a:p>
          <a:endParaRPr lang="en-GB"/>
        </a:p>
      </dgm:t>
    </dgm:pt>
    <dgm:pt modelId="{0AC23E64-879E-7040-AD5A-A95C58465C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server stub packs the results from the server.</a:t>
          </a:r>
        </a:p>
      </dgm:t>
    </dgm:pt>
    <dgm:pt modelId="{E80ED551-5926-1145-8851-28327B8CA456}" type="parTrans" cxnId="{A017898A-0D80-0146-BDA7-AC76B0506BE0}">
      <dgm:prSet/>
      <dgm:spPr/>
      <dgm:t>
        <a:bodyPr/>
        <a:lstStyle/>
        <a:p>
          <a:endParaRPr lang="en-GB"/>
        </a:p>
      </dgm:t>
    </dgm:pt>
    <dgm:pt modelId="{44114C9B-ACE4-A941-BD52-12074DD35E3B}" type="sibTrans" cxnId="{A017898A-0D80-0146-BDA7-AC76B0506BE0}">
      <dgm:prSet/>
      <dgm:spPr/>
      <dgm:t>
        <a:bodyPr/>
        <a:lstStyle/>
        <a:p>
          <a:endParaRPr lang="en-GB"/>
        </a:p>
      </dgm:t>
    </dgm:pt>
    <dgm:pt modelId="{6CFBADD9-6681-AE40-AE5A-9CA728FEAF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server stub sends the result packet via the runtime back to the client stub </a:t>
          </a:r>
        </a:p>
      </dgm:t>
    </dgm:pt>
    <dgm:pt modelId="{727CC7F4-2C11-114A-B34E-13913894B694}" type="parTrans" cxnId="{82F81799-1EA9-B449-BB60-7C572759CE66}">
      <dgm:prSet/>
      <dgm:spPr/>
      <dgm:t>
        <a:bodyPr/>
        <a:lstStyle/>
        <a:p>
          <a:endParaRPr lang="en-GB"/>
        </a:p>
      </dgm:t>
    </dgm:pt>
    <dgm:pt modelId="{0BFFDEF6-E470-FF44-80BF-199CC4DDA4D8}" type="sibTrans" cxnId="{82F81799-1EA9-B449-BB60-7C572759CE66}">
      <dgm:prSet/>
      <dgm:spPr/>
      <dgm:t>
        <a:bodyPr/>
        <a:lstStyle/>
        <a:p>
          <a:endParaRPr lang="en-GB"/>
        </a:p>
      </dgm:t>
    </dgm:pt>
    <dgm:pt modelId="{3A2BC4B5-CA40-314C-87F7-3E6C49FBB4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client stub unpacks the results and sends it to the client.</a:t>
          </a:r>
          <a:br>
            <a:rPr lang="en-IN" dirty="0"/>
          </a:br>
          <a:endParaRPr lang="en-US" dirty="0"/>
        </a:p>
      </dgm:t>
    </dgm:pt>
    <dgm:pt modelId="{C4459091-A548-BD42-A8F7-E6245B145BF4}" type="parTrans" cxnId="{D6D52FE1-FAAE-5645-B222-9ECC15EABF8F}">
      <dgm:prSet/>
      <dgm:spPr/>
      <dgm:t>
        <a:bodyPr/>
        <a:lstStyle/>
        <a:p>
          <a:endParaRPr lang="en-GB"/>
        </a:p>
      </dgm:t>
    </dgm:pt>
    <dgm:pt modelId="{C46EAFE6-A1F7-E346-BECA-78D1C30A51EE}" type="sibTrans" cxnId="{D6D52FE1-FAAE-5645-B222-9ECC15EABF8F}">
      <dgm:prSet/>
      <dgm:spPr/>
      <dgm:t>
        <a:bodyPr/>
        <a:lstStyle/>
        <a:p>
          <a:endParaRPr lang="en-GB"/>
        </a:p>
      </dgm:t>
    </dgm:pt>
    <dgm:pt modelId="{AE3957D2-03C7-46B5-9EEB-9306662EEBCC}" type="pres">
      <dgm:prSet presAssocID="{700CCEE3-1BD6-4BF2-BAD0-A24FFB0D9A09}" presName="root" presStyleCnt="0">
        <dgm:presLayoutVars>
          <dgm:dir/>
          <dgm:resizeHandles val="exact"/>
        </dgm:presLayoutVars>
      </dgm:prSet>
      <dgm:spPr/>
    </dgm:pt>
    <dgm:pt modelId="{631BACBF-7CA9-A14C-B882-471776EC3791}" type="pres">
      <dgm:prSet presAssocID="{8EB5C4C3-BD5A-2C4B-ADFC-C3E44020B641}" presName="compNode" presStyleCnt="0"/>
      <dgm:spPr/>
    </dgm:pt>
    <dgm:pt modelId="{8A8A8EC5-7AE7-CD44-818F-70579E200A41}" type="pres">
      <dgm:prSet presAssocID="{8EB5C4C3-BD5A-2C4B-ADFC-C3E44020B641}" presName="bgRect" presStyleLbl="bgShp" presStyleIdx="0" presStyleCnt="4"/>
      <dgm:spPr/>
    </dgm:pt>
    <dgm:pt modelId="{8EBAD757-5690-DD42-AE1B-035C70BFEF86}" type="pres">
      <dgm:prSet presAssocID="{8EB5C4C3-BD5A-2C4B-ADFC-C3E44020B641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9199658-30E6-4F4F-B52F-6681BC3D5A2F}" type="pres">
      <dgm:prSet presAssocID="{8EB5C4C3-BD5A-2C4B-ADFC-C3E44020B641}" presName="spaceRect" presStyleCnt="0"/>
      <dgm:spPr/>
    </dgm:pt>
    <dgm:pt modelId="{93B38558-7CDD-C84E-934C-2031FBBA940E}" type="pres">
      <dgm:prSet presAssocID="{8EB5C4C3-BD5A-2C4B-ADFC-C3E44020B641}" presName="parTx" presStyleLbl="revTx" presStyleIdx="0" presStyleCnt="4">
        <dgm:presLayoutVars>
          <dgm:chMax val="0"/>
          <dgm:chPref val="0"/>
        </dgm:presLayoutVars>
      </dgm:prSet>
      <dgm:spPr/>
    </dgm:pt>
    <dgm:pt modelId="{6A511693-1592-AC40-9B0B-9E8F67CE0D9B}" type="pres">
      <dgm:prSet presAssocID="{1C81A04A-C4BE-7344-BD5B-813DFE88BB6F}" presName="sibTrans" presStyleCnt="0"/>
      <dgm:spPr/>
    </dgm:pt>
    <dgm:pt modelId="{EB390A2F-232F-C940-9E8D-85883666C8DF}" type="pres">
      <dgm:prSet presAssocID="{0AC23E64-879E-7040-AD5A-A95C58465C5B}" presName="compNode" presStyleCnt="0"/>
      <dgm:spPr/>
    </dgm:pt>
    <dgm:pt modelId="{624C1444-6FF6-DE4D-A36F-3D8A41071ED2}" type="pres">
      <dgm:prSet presAssocID="{0AC23E64-879E-7040-AD5A-A95C58465C5B}" presName="bgRect" presStyleLbl="bgShp" presStyleIdx="1" presStyleCnt="4"/>
      <dgm:spPr/>
    </dgm:pt>
    <dgm:pt modelId="{1510FD38-50AA-F047-B964-A530E04DA150}" type="pres">
      <dgm:prSet presAssocID="{0AC23E64-879E-7040-AD5A-A95C58465C5B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5A79405-AC91-2C4C-AD60-6FC0692CAEF8}" type="pres">
      <dgm:prSet presAssocID="{0AC23E64-879E-7040-AD5A-A95C58465C5B}" presName="spaceRect" presStyleCnt="0"/>
      <dgm:spPr/>
    </dgm:pt>
    <dgm:pt modelId="{7C20025B-7DDE-C646-93A2-D7F234570535}" type="pres">
      <dgm:prSet presAssocID="{0AC23E64-879E-7040-AD5A-A95C58465C5B}" presName="parTx" presStyleLbl="revTx" presStyleIdx="1" presStyleCnt="4">
        <dgm:presLayoutVars>
          <dgm:chMax val="0"/>
          <dgm:chPref val="0"/>
        </dgm:presLayoutVars>
      </dgm:prSet>
      <dgm:spPr/>
    </dgm:pt>
    <dgm:pt modelId="{9F7BFF53-F851-8340-93D0-6426A9FE9F2D}" type="pres">
      <dgm:prSet presAssocID="{44114C9B-ACE4-A941-BD52-12074DD35E3B}" presName="sibTrans" presStyleCnt="0"/>
      <dgm:spPr/>
    </dgm:pt>
    <dgm:pt modelId="{2A3307BE-D180-0B4E-8DE5-0BABCAFE2DF0}" type="pres">
      <dgm:prSet presAssocID="{6CFBADD9-6681-AE40-AE5A-9CA728FEAF66}" presName="compNode" presStyleCnt="0"/>
      <dgm:spPr/>
    </dgm:pt>
    <dgm:pt modelId="{6A46B099-5714-E24F-9202-41E644D4324E}" type="pres">
      <dgm:prSet presAssocID="{6CFBADD9-6681-AE40-AE5A-9CA728FEAF66}" presName="bgRect" presStyleLbl="bgShp" presStyleIdx="2" presStyleCnt="4"/>
      <dgm:spPr/>
    </dgm:pt>
    <dgm:pt modelId="{6139AE7F-8203-314E-8027-21BEA225281B}" type="pres">
      <dgm:prSet presAssocID="{6CFBADD9-6681-AE40-AE5A-9CA728FEAF66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151F1A68-1743-3445-8B63-59057CB3C6D8}" type="pres">
      <dgm:prSet presAssocID="{6CFBADD9-6681-AE40-AE5A-9CA728FEAF66}" presName="spaceRect" presStyleCnt="0"/>
      <dgm:spPr/>
    </dgm:pt>
    <dgm:pt modelId="{BC48709D-F1E8-4D40-B9DA-D38129523CFE}" type="pres">
      <dgm:prSet presAssocID="{6CFBADD9-6681-AE40-AE5A-9CA728FEAF66}" presName="parTx" presStyleLbl="revTx" presStyleIdx="2" presStyleCnt="4">
        <dgm:presLayoutVars>
          <dgm:chMax val="0"/>
          <dgm:chPref val="0"/>
        </dgm:presLayoutVars>
      </dgm:prSet>
      <dgm:spPr/>
    </dgm:pt>
    <dgm:pt modelId="{12152073-A204-4E4B-9B18-FDDCD6E4B793}" type="pres">
      <dgm:prSet presAssocID="{0BFFDEF6-E470-FF44-80BF-199CC4DDA4D8}" presName="sibTrans" presStyleCnt="0"/>
      <dgm:spPr/>
    </dgm:pt>
    <dgm:pt modelId="{FD9AD4D6-23DA-F74D-83E8-E207CC37D9C6}" type="pres">
      <dgm:prSet presAssocID="{3A2BC4B5-CA40-314C-87F7-3E6C49FBB41A}" presName="compNode" presStyleCnt="0"/>
      <dgm:spPr/>
    </dgm:pt>
    <dgm:pt modelId="{41368513-2CB7-8248-9D25-E72E78E5DC9F}" type="pres">
      <dgm:prSet presAssocID="{3A2BC4B5-CA40-314C-87F7-3E6C49FBB41A}" presName="bgRect" presStyleLbl="bgShp" presStyleIdx="3" presStyleCnt="4"/>
      <dgm:spPr/>
    </dgm:pt>
    <dgm:pt modelId="{A4C72B06-FFE5-EF4F-826B-BBFF70C81622}" type="pres">
      <dgm:prSet presAssocID="{3A2BC4B5-CA40-314C-87F7-3E6C49FBB41A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52A2EB1C-5D52-D748-85CA-DF383FB03636}" type="pres">
      <dgm:prSet presAssocID="{3A2BC4B5-CA40-314C-87F7-3E6C49FBB41A}" presName="spaceRect" presStyleCnt="0"/>
      <dgm:spPr/>
    </dgm:pt>
    <dgm:pt modelId="{4F861F8A-5C56-4C4E-AF22-20DDFE621464}" type="pres">
      <dgm:prSet presAssocID="{3A2BC4B5-CA40-314C-87F7-3E6C49FBB4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212F2E-E2C8-BF4C-BCD2-6C83635FAF8E}" srcId="{700CCEE3-1BD6-4BF2-BAD0-A24FFB0D9A09}" destId="{8EB5C4C3-BD5A-2C4B-ADFC-C3E44020B641}" srcOrd="0" destOrd="0" parTransId="{570DCF9F-117E-1F43-A2E5-8B1A5D3AB6A1}" sibTransId="{1C81A04A-C4BE-7344-BD5B-813DFE88BB6F}"/>
    <dgm:cxn modelId="{D9053375-5218-F941-A251-189910259764}" type="presOf" srcId="{0AC23E64-879E-7040-AD5A-A95C58465C5B}" destId="{7C20025B-7DDE-C646-93A2-D7F234570535}" srcOrd="0" destOrd="0" presId="urn:microsoft.com/office/officeart/2018/2/layout/IconVerticalSolidList"/>
    <dgm:cxn modelId="{A017898A-0D80-0146-BDA7-AC76B0506BE0}" srcId="{700CCEE3-1BD6-4BF2-BAD0-A24FFB0D9A09}" destId="{0AC23E64-879E-7040-AD5A-A95C58465C5B}" srcOrd="1" destOrd="0" parTransId="{E80ED551-5926-1145-8851-28327B8CA456}" sibTransId="{44114C9B-ACE4-A941-BD52-12074DD35E3B}"/>
    <dgm:cxn modelId="{82F81799-1EA9-B449-BB60-7C572759CE66}" srcId="{700CCEE3-1BD6-4BF2-BAD0-A24FFB0D9A09}" destId="{6CFBADD9-6681-AE40-AE5A-9CA728FEAF66}" srcOrd="2" destOrd="0" parTransId="{727CC7F4-2C11-114A-B34E-13913894B694}" sibTransId="{0BFFDEF6-E470-FF44-80BF-199CC4DDA4D8}"/>
    <dgm:cxn modelId="{79040AC2-7A74-DF4A-BC3A-6ACC4E76486F}" type="presOf" srcId="{3A2BC4B5-CA40-314C-87F7-3E6C49FBB41A}" destId="{4F861F8A-5C56-4C4E-AF22-20DDFE621464}" srcOrd="0" destOrd="0" presId="urn:microsoft.com/office/officeart/2018/2/layout/IconVerticalSolidList"/>
    <dgm:cxn modelId="{6BD9A1DF-362F-384A-9B53-753263D8A176}" type="presOf" srcId="{8EB5C4C3-BD5A-2C4B-ADFC-C3E44020B641}" destId="{93B38558-7CDD-C84E-934C-2031FBBA940E}" srcOrd="0" destOrd="0" presId="urn:microsoft.com/office/officeart/2018/2/layout/IconVerticalSolidList"/>
    <dgm:cxn modelId="{D6D52FE1-FAAE-5645-B222-9ECC15EABF8F}" srcId="{700CCEE3-1BD6-4BF2-BAD0-A24FFB0D9A09}" destId="{3A2BC4B5-CA40-314C-87F7-3E6C49FBB41A}" srcOrd="3" destOrd="0" parTransId="{C4459091-A548-BD42-A8F7-E6245B145BF4}" sibTransId="{C46EAFE6-A1F7-E346-BECA-78D1C30A51EE}"/>
    <dgm:cxn modelId="{6F3FD9E3-29E3-2B4F-B5DB-72961177CF12}" type="presOf" srcId="{6CFBADD9-6681-AE40-AE5A-9CA728FEAF66}" destId="{BC48709D-F1E8-4D40-B9DA-D38129523CFE}" srcOrd="0" destOrd="0" presId="urn:microsoft.com/office/officeart/2018/2/layout/IconVerticalSolidList"/>
    <dgm:cxn modelId="{2937E3E9-CA90-4149-8FD1-7BED59FE2B54}" type="presOf" srcId="{700CCEE3-1BD6-4BF2-BAD0-A24FFB0D9A09}" destId="{AE3957D2-03C7-46B5-9EEB-9306662EEBCC}" srcOrd="0" destOrd="0" presId="urn:microsoft.com/office/officeart/2018/2/layout/IconVerticalSolidList"/>
    <dgm:cxn modelId="{161EE439-133D-814A-A308-C46FE8072DFB}" type="presParOf" srcId="{AE3957D2-03C7-46B5-9EEB-9306662EEBCC}" destId="{631BACBF-7CA9-A14C-B882-471776EC3791}" srcOrd="0" destOrd="0" presId="urn:microsoft.com/office/officeart/2018/2/layout/IconVerticalSolidList"/>
    <dgm:cxn modelId="{7314B8FC-9E81-C548-96E6-8A02DF7D3313}" type="presParOf" srcId="{631BACBF-7CA9-A14C-B882-471776EC3791}" destId="{8A8A8EC5-7AE7-CD44-818F-70579E200A41}" srcOrd="0" destOrd="0" presId="urn:microsoft.com/office/officeart/2018/2/layout/IconVerticalSolidList"/>
    <dgm:cxn modelId="{F1531D9F-0503-6E4F-9957-3C912FCBE8D6}" type="presParOf" srcId="{631BACBF-7CA9-A14C-B882-471776EC3791}" destId="{8EBAD757-5690-DD42-AE1B-035C70BFEF86}" srcOrd="1" destOrd="0" presId="urn:microsoft.com/office/officeart/2018/2/layout/IconVerticalSolidList"/>
    <dgm:cxn modelId="{E20ECB5D-ED91-4C4B-930A-57701690ECDD}" type="presParOf" srcId="{631BACBF-7CA9-A14C-B882-471776EC3791}" destId="{49199658-30E6-4F4F-B52F-6681BC3D5A2F}" srcOrd="2" destOrd="0" presId="urn:microsoft.com/office/officeart/2018/2/layout/IconVerticalSolidList"/>
    <dgm:cxn modelId="{3266ACF3-52D8-ED47-9356-66727F438DCD}" type="presParOf" srcId="{631BACBF-7CA9-A14C-B882-471776EC3791}" destId="{93B38558-7CDD-C84E-934C-2031FBBA940E}" srcOrd="3" destOrd="0" presId="urn:microsoft.com/office/officeart/2018/2/layout/IconVerticalSolidList"/>
    <dgm:cxn modelId="{640145A8-B95E-194E-8EA7-5CD9C5B24694}" type="presParOf" srcId="{AE3957D2-03C7-46B5-9EEB-9306662EEBCC}" destId="{6A511693-1592-AC40-9B0B-9E8F67CE0D9B}" srcOrd="1" destOrd="0" presId="urn:microsoft.com/office/officeart/2018/2/layout/IconVerticalSolidList"/>
    <dgm:cxn modelId="{869BF87B-8EA0-BA46-A6A8-D204BA9A6442}" type="presParOf" srcId="{AE3957D2-03C7-46B5-9EEB-9306662EEBCC}" destId="{EB390A2F-232F-C940-9E8D-85883666C8DF}" srcOrd="2" destOrd="0" presId="urn:microsoft.com/office/officeart/2018/2/layout/IconVerticalSolidList"/>
    <dgm:cxn modelId="{1A3863EA-31D2-FD46-91DD-403A0A0B236F}" type="presParOf" srcId="{EB390A2F-232F-C940-9E8D-85883666C8DF}" destId="{624C1444-6FF6-DE4D-A36F-3D8A41071ED2}" srcOrd="0" destOrd="0" presId="urn:microsoft.com/office/officeart/2018/2/layout/IconVerticalSolidList"/>
    <dgm:cxn modelId="{B7B6B175-5ACA-A043-AFB4-6F2B244FC163}" type="presParOf" srcId="{EB390A2F-232F-C940-9E8D-85883666C8DF}" destId="{1510FD38-50AA-F047-B964-A530E04DA150}" srcOrd="1" destOrd="0" presId="urn:microsoft.com/office/officeart/2018/2/layout/IconVerticalSolidList"/>
    <dgm:cxn modelId="{6DF43679-A680-8C45-ACF2-DDF7E71FBD5D}" type="presParOf" srcId="{EB390A2F-232F-C940-9E8D-85883666C8DF}" destId="{D5A79405-AC91-2C4C-AD60-6FC0692CAEF8}" srcOrd="2" destOrd="0" presId="urn:microsoft.com/office/officeart/2018/2/layout/IconVerticalSolidList"/>
    <dgm:cxn modelId="{3435EA9A-2441-3A4B-B470-51D0169C4558}" type="presParOf" srcId="{EB390A2F-232F-C940-9E8D-85883666C8DF}" destId="{7C20025B-7DDE-C646-93A2-D7F234570535}" srcOrd="3" destOrd="0" presId="urn:microsoft.com/office/officeart/2018/2/layout/IconVerticalSolidList"/>
    <dgm:cxn modelId="{EEE8F728-36A2-E445-A95B-751600864A75}" type="presParOf" srcId="{AE3957D2-03C7-46B5-9EEB-9306662EEBCC}" destId="{9F7BFF53-F851-8340-93D0-6426A9FE9F2D}" srcOrd="3" destOrd="0" presId="urn:microsoft.com/office/officeart/2018/2/layout/IconVerticalSolidList"/>
    <dgm:cxn modelId="{179CE7F3-2C15-5941-8E21-0B61B3759629}" type="presParOf" srcId="{AE3957D2-03C7-46B5-9EEB-9306662EEBCC}" destId="{2A3307BE-D180-0B4E-8DE5-0BABCAFE2DF0}" srcOrd="4" destOrd="0" presId="urn:microsoft.com/office/officeart/2018/2/layout/IconVerticalSolidList"/>
    <dgm:cxn modelId="{3B3EE873-0E0F-6149-A5EE-22F3F9AB0364}" type="presParOf" srcId="{2A3307BE-D180-0B4E-8DE5-0BABCAFE2DF0}" destId="{6A46B099-5714-E24F-9202-41E644D4324E}" srcOrd="0" destOrd="0" presId="urn:microsoft.com/office/officeart/2018/2/layout/IconVerticalSolidList"/>
    <dgm:cxn modelId="{657478E7-A05C-974B-A478-EED76C3B7E03}" type="presParOf" srcId="{2A3307BE-D180-0B4E-8DE5-0BABCAFE2DF0}" destId="{6139AE7F-8203-314E-8027-21BEA225281B}" srcOrd="1" destOrd="0" presId="urn:microsoft.com/office/officeart/2018/2/layout/IconVerticalSolidList"/>
    <dgm:cxn modelId="{E17A749C-597A-0D40-A1E9-E2153098D1F2}" type="presParOf" srcId="{2A3307BE-D180-0B4E-8DE5-0BABCAFE2DF0}" destId="{151F1A68-1743-3445-8B63-59057CB3C6D8}" srcOrd="2" destOrd="0" presId="urn:microsoft.com/office/officeart/2018/2/layout/IconVerticalSolidList"/>
    <dgm:cxn modelId="{5583EA2E-D265-D148-8B72-37365F6BA5C7}" type="presParOf" srcId="{2A3307BE-D180-0B4E-8DE5-0BABCAFE2DF0}" destId="{BC48709D-F1E8-4D40-B9DA-D38129523CFE}" srcOrd="3" destOrd="0" presId="urn:microsoft.com/office/officeart/2018/2/layout/IconVerticalSolidList"/>
    <dgm:cxn modelId="{54F2E7C7-5A4E-E741-981E-9B59A007A7B5}" type="presParOf" srcId="{AE3957D2-03C7-46B5-9EEB-9306662EEBCC}" destId="{12152073-A204-4E4B-9B18-FDDCD6E4B793}" srcOrd="5" destOrd="0" presId="urn:microsoft.com/office/officeart/2018/2/layout/IconVerticalSolidList"/>
    <dgm:cxn modelId="{592C7EE4-D524-6341-AE2A-A3B30B1298C8}" type="presParOf" srcId="{AE3957D2-03C7-46B5-9EEB-9306662EEBCC}" destId="{FD9AD4D6-23DA-F74D-83E8-E207CC37D9C6}" srcOrd="6" destOrd="0" presId="urn:microsoft.com/office/officeart/2018/2/layout/IconVerticalSolidList"/>
    <dgm:cxn modelId="{DD579EE5-89B2-5E43-9A30-9B67A75EF03A}" type="presParOf" srcId="{FD9AD4D6-23DA-F74D-83E8-E207CC37D9C6}" destId="{41368513-2CB7-8248-9D25-E72E78E5DC9F}" srcOrd="0" destOrd="0" presId="urn:microsoft.com/office/officeart/2018/2/layout/IconVerticalSolidList"/>
    <dgm:cxn modelId="{EE88D956-CFFA-C04E-A97C-6989BDAFB2DB}" type="presParOf" srcId="{FD9AD4D6-23DA-F74D-83E8-E207CC37D9C6}" destId="{A4C72B06-FFE5-EF4F-826B-BBFF70C81622}" srcOrd="1" destOrd="0" presId="urn:microsoft.com/office/officeart/2018/2/layout/IconVerticalSolidList"/>
    <dgm:cxn modelId="{CF635D6E-1570-8E40-8FCB-F30F88C6F69F}" type="presParOf" srcId="{FD9AD4D6-23DA-F74D-83E8-E207CC37D9C6}" destId="{52A2EB1C-5D52-D748-85CA-DF383FB03636}" srcOrd="2" destOrd="0" presId="urn:microsoft.com/office/officeart/2018/2/layout/IconVerticalSolidList"/>
    <dgm:cxn modelId="{9AB3F143-0383-124A-AAD0-62512632A90F}" type="presParOf" srcId="{FD9AD4D6-23DA-F74D-83E8-E207CC37D9C6}" destId="{4F861F8A-5C56-4C4E-AF22-20DDFE6214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A728D8-5444-4C30-AE08-06499C75F9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915829-DC0B-4BDD-92DD-9563ED64F199}">
      <dgm:prSet/>
      <dgm:spPr/>
      <dgm:t>
        <a:bodyPr/>
        <a:lstStyle/>
        <a:p>
          <a:pPr>
            <a:defRPr cap="all"/>
          </a:pPr>
          <a:r>
            <a:rPr lang="en-IN"/>
            <a:t>Simple call syntax similar to local procedure calls</a:t>
          </a:r>
          <a:endParaRPr lang="en-US"/>
        </a:p>
      </dgm:t>
    </dgm:pt>
    <dgm:pt modelId="{CB435C37-25BE-4C11-BEBC-89DC0FAC1473}" type="parTrans" cxnId="{1A15BE54-83A6-426B-8E89-1F0CCA993E77}">
      <dgm:prSet/>
      <dgm:spPr/>
      <dgm:t>
        <a:bodyPr/>
        <a:lstStyle/>
        <a:p>
          <a:endParaRPr lang="en-US"/>
        </a:p>
      </dgm:t>
    </dgm:pt>
    <dgm:pt modelId="{650450AB-005E-4F54-86F8-8A64769F7A5C}" type="sibTrans" cxnId="{1A15BE54-83A6-426B-8E89-1F0CCA993E77}">
      <dgm:prSet/>
      <dgm:spPr/>
      <dgm:t>
        <a:bodyPr/>
        <a:lstStyle/>
        <a:p>
          <a:endParaRPr lang="en-US"/>
        </a:p>
      </dgm:t>
    </dgm:pt>
    <dgm:pt modelId="{5EF0ADB8-7E89-4973-B292-3EA0EF9FD042}">
      <dgm:prSet/>
      <dgm:spPr/>
      <dgm:t>
        <a:bodyPr/>
        <a:lstStyle/>
        <a:p>
          <a:pPr>
            <a:defRPr cap="all"/>
          </a:pPr>
          <a:r>
            <a:rPr lang="en-IN"/>
            <a:t>Makes </a:t>
          </a:r>
          <a:r>
            <a:rPr lang="en-US"/>
            <a:t>distributed programming easy </a:t>
          </a:r>
        </a:p>
      </dgm:t>
    </dgm:pt>
    <dgm:pt modelId="{371B24A9-2E83-432A-93EF-3E57B4C6DACC}" type="parTrans" cxnId="{D1787078-47C2-4C6D-B744-7910323F267D}">
      <dgm:prSet/>
      <dgm:spPr/>
      <dgm:t>
        <a:bodyPr/>
        <a:lstStyle/>
        <a:p>
          <a:endParaRPr lang="en-US"/>
        </a:p>
      </dgm:t>
    </dgm:pt>
    <dgm:pt modelId="{E32011AB-2CDE-4C88-A439-917A29D8CD34}" type="sibTrans" cxnId="{D1787078-47C2-4C6D-B744-7910323F267D}">
      <dgm:prSet/>
      <dgm:spPr/>
      <dgm:t>
        <a:bodyPr/>
        <a:lstStyle/>
        <a:p>
          <a:endParaRPr lang="en-US"/>
        </a:p>
      </dgm:t>
    </dgm:pt>
    <dgm:pt modelId="{EA12515D-0332-4094-B0B7-E3D7E972228C}">
      <dgm:prSet/>
      <dgm:spPr/>
      <dgm:t>
        <a:bodyPr/>
        <a:lstStyle/>
        <a:p>
          <a:pPr>
            <a:defRPr cap="all"/>
          </a:pPr>
          <a:r>
            <a:rPr lang="en-US" dirty="0"/>
            <a:t>Location transparency</a:t>
          </a:r>
        </a:p>
      </dgm:t>
    </dgm:pt>
    <dgm:pt modelId="{32D2BC0E-A62B-4CC6-AB45-E37D34938CAD}" type="parTrans" cxnId="{6CD3BA9B-37BA-4FBE-A5ED-2A5E8BC9B6EF}">
      <dgm:prSet/>
      <dgm:spPr/>
      <dgm:t>
        <a:bodyPr/>
        <a:lstStyle/>
        <a:p>
          <a:endParaRPr lang="en-US"/>
        </a:p>
      </dgm:t>
    </dgm:pt>
    <dgm:pt modelId="{6CE146DA-A1DE-4713-B98A-171A5B514594}" type="sibTrans" cxnId="{6CD3BA9B-37BA-4FBE-A5ED-2A5E8BC9B6EF}">
      <dgm:prSet/>
      <dgm:spPr/>
      <dgm:t>
        <a:bodyPr/>
        <a:lstStyle/>
        <a:p>
          <a:endParaRPr lang="en-US"/>
        </a:p>
      </dgm:t>
    </dgm:pt>
    <dgm:pt modelId="{412879DA-125F-474A-AABC-1A74E55F6D10}">
      <dgm:prSet/>
      <dgm:spPr/>
      <dgm:t>
        <a:bodyPr/>
        <a:lstStyle/>
        <a:p>
          <a:pPr>
            <a:defRPr cap="all"/>
          </a:pPr>
          <a:r>
            <a:rPr lang="en-IN"/>
            <a:t>Well defined interface</a:t>
          </a:r>
          <a:endParaRPr lang="en-US"/>
        </a:p>
      </dgm:t>
    </dgm:pt>
    <dgm:pt modelId="{3566F1CD-EB7C-46CE-BA43-39D0893F9EC3}" type="parTrans" cxnId="{5FF6E561-39B7-468D-AB64-55DCBA02E848}">
      <dgm:prSet/>
      <dgm:spPr/>
      <dgm:t>
        <a:bodyPr/>
        <a:lstStyle/>
        <a:p>
          <a:endParaRPr lang="en-US"/>
        </a:p>
      </dgm:t>
    </dgm:pt>
    <dgm:pt modelId="{37905E31-46D0-43F1-B1CE-0BFD043103C5}" type="sibTrans" cxnId="{5FF6E561-39B7-468D-AB64-55DCBA02E848}">
      <dgm:prSet/>
      <dgm:spPr/>
      <dgm:t>
        <a:bodyPr/>
        <a:lstStyle/>
        <a:p>
          <a:endParaRPr lang="en-US"/>
        </a:p>
      </dgm:t>
    </dgm:pt>
    <dgm:pt modelId="{0CBF850F-659D-4DD8-9BE9-E345F08B787F}" type="pres">
      <dgm:prSet presAssocID="{4EA728D8-5444-4C30-AE08-06499C75F96F}" presName="root" presStyleCnt="0">
        <dgm:presLayoutVars>
          <dgm:dir/>
          <dgm:resizeHandles val="exact"/>
        </dgm:presLayoutVars>
      </dgm:prSet>
      <dgm:spPr/>
    </dgm:pt>
    <dgm:pt modelId="{74CBFD3A-5968-4299-B499-A05BBC318511}" type="pres">
      <dgm:prSet presAssocID="{89915829-DC0B-4BDD-92DD-9563ED64F199}" presName="compNode" presStyleCnt="0"/>
      <dgm:spPr/>
    </dgm:pt>
    <dgm:pt modelId="{55874BCF-37AE-42CF-9BC4-0898C54F73A9}" type="pres">
      <dgm:prSet presAssocID="{89915829-DC0B-4BDD-92DD-9563ED64F199}" presName="iconBgRect" presStyleLbl="bgShp" presStyleIdx="0" presStyleCnt="4"/>
      <dgm:spPr/>
    </dgm:pt>
    <dgm:pt modelId="{DA94EB0E-77AE-4FA5-99C8-0DDF3CD80702}" type="pres">
      <dgm:prSet presAssocID="{89915829-DC0B-4BDD-92DD-9563ED64F1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7B94270-24B3-4D55-8D37-3443C859DA25}" type="pres">
      <dgm:prSet presAssocID="{89915829-DC0B-4BDD-92DD-9563ED64F199}" presName="spaceRect" presStyleCnt="0"/>
      <dgm:spPr/>
    </dgm:pt>
    <dgm:pt modelId="{C840C6AD-59B7-4803-993A-336A30718CCF}" type="pres">
      <dgm:prSet presAssocID="{89915829-DC0B-4BDD-92DD-9563ED64F199}" presName="textRect" presStyleLbl="revTx" presStyleIdx="0" presStyleCnt="4">
        <dgm:presLayoutVars>
          <dgm:chMax val="1"/>
          <dgm:chPref val="1"/>
        </dgm:presLayoutVars>
      </dgm:prSet>
      <dgm:spPr/>
    </dgm:pt>
    <dgm:pt modelId="{A41368A2-104F-4638-A6D1-C907F10B7186}" type="pres">
      <dgm:prSet presAssocID="{650450AB-005E-4F54-86F8-8A64769F7A5C}" presName="sibTrans" presStyleCnt="0"/>
      <dgm:spPr/>
    </dgm:pt>
    <dgm:pt modelId="{3E84BCA0-1E2D-4B24-99FA-5399531785FF}" type="pres">
      <dgm:prSet presAssocID="{5EF0ADB8-7E89-4973-B292-3EA0EF9FD042}" presName="compNode" presStyleCnt="0"/>
      <dgm:spPr/>
    </dgm:pt>
    <dgm:pt modelId="{D4BD5530-D402-46AF-80EE-68E9369AB6ED}" type="pres">
      <dgm:prSet presAssocID="{5EF0ADB8-7E89-4973-B292-3EA0EF9FD042}" presName="iconBgRect" presStyleLbl="bgShp" presStyleIdx="1" presStyleCnt="4"/>
      <dgm:spPr/>
    </dgm:pt>
    <dgm:pt modelId="{127DECB3-6280-49ED-9AE1-3B700BD25CDD}" type="pres">
      <dgm:prSet presAssocID="{5EF0ADB8-7E89-4973-B292-3EA0EF9FD0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9F0FB0A-5F0B-47B1-A702-DD4B443F5B37}" type="pres">
      <dgm:prSet presAssocID="{5EF0ADB8-7E89-4973-B292-3EA0EF9FD042}" presName="spaceRect" presStyleCnt="0"/>
      <dgm:spPr/>
    </dgm:pt>
    <dgm:pt modelId="{73D3CCB2-27BE-4452-BF4E-19E06C077268}" type="pres">
      <dgm:prSet presAssocID="{5EF0ADB8-7E89-4973-B292-3EA0EF9FD042}" presName="textRect" presStyleLbl="revTx" presStyleIdx="1" presStyleCnt="4">
        <dgm:presLayoutVars>
          <dgm:chMax val="1"/>
          <dgm:chPref val="1"/>
        </dgm:presLayoutVars>
      </dgm:prSet>
      <dgm:spPr/>
    </dgm:pt>
    <dgm:pt modelId="{CA39F712-2699-45B0-A41B-8CBAA37E0C23}" type="pres">
      <dgm:prSet presAssocID="{E32011AB-2CDE-4C88-A439-917A29D8CD34}" presName="sibTrans" presStyleCnt="0"/>
      <dgm:spPr/>
    </dgm:pt>
    <dgm:pt modelId="{4B7F9F6D-2A03-4DA1-9495-918FE04C4637}" type="pres">
      <dgm:prSet presAssocID="{EA12515D-0332-4094-B0B7-E3D7E972228C}" presName="compNode" presStyleCnt="0"/>
      <dgm:spPr/>
    </dgm:pt>
    <dgm:pt modelId="{4361D510-0115-4AEA-8E76-15098565C889}" type="pres">
      <dgm:prSet presAssocID="{EA12515D-0332-4094-B0B7-E3D7E972228C}" presName="iconBgRect" presStyleLbl="bgShp" presStyleIdx="2" presStyleCnt="4"/>
      <dgm:spPr/>
    </dgm:pt>
    <dgm:pt modelId="{245689CB-8548-4291-B5CF-0087AFFBB844}" type="pres">
      <dgm:prSet presAssocID="{EA12515D-0332-4094-B0B7-E3D7E97222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C3C7227-AEDE-4BD9-AEB4-186037C4D29D}" type="pres">
      <dgm:prSet presAssocID="{EA12515D-0332-4094-B0B7-E3D7E972228C}" presName="spaceRect" presStyleCnt="0"/>
      <dgm:spPr/>
    </dgm:pt>
    <dgm:pt modelId="{0975A567-9587-4B22-B936-FF25BC0D6D1E}" type="pres">
      <dgm:prSet presAssocID="{EA12515D-0332-4094-B0B7-E3D7E972228C}" presName="textRect" presStyleLbl="revTx" presStyleIdx="2" presStyleCnt="4">
        <dgm:presLayoutVars>
          <dgm:chMax val="1"/>
          <dgm:chPref val="1"/>
        </dgm:presLayoutVars>
      </dgm:prSet>
      <dgm:spPr/>
    </dgm:pt>
    <dgm:pt modelId="{A3945B1B-2EB0-44D4-960C-AAD0C69598BA}" type="pres">
      <dgm:prSet presAssocID="{6CE146DA-A1DE-4713-B98A-171A5B514594}" presName="sibTrans" presStyleCnt="0"/>
      <dgm:spPr/>
    </dgm:pt>
    <dgm:pt modelId="{E984F5C6-7272-4E90-AAD0-4777C1217B9A}" type="pres">
      <dgm:prSet presAssocID="{412879DA-125F-474A-AABC-1A74E55F6D10}" presName="compNode" presStyleCnt="0"/>
      <dgm:spPr/>
    </dgm:pt>
    <dgm:pt modelId="{13AAD07B-972D-47E3-B969-D42954557D2F}" type="pres">
      <dgm:prSet presAssocID="{412879DA-125F-474A-AABC-1A74E55F6D10}" presName="iconBgRect" presStyleLbl="bgShp" presStyleIdx="3" presStyleCnt="4"/>
      <dgm:spPr/>
    </dgm:pt>
    <dgm:pt modelId="{0E64B3D1-B894-4822-8CEA-03F73F84F4FB}" type="pres">
      <dgm:prSet presAssocID="{412879DA-125F-474A-AABC-1A74E55F6D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E244ABE-A97D-485F-BC28-EF2FF3C4B0A2}" type="pres">
      <dgm:prSet presAssocID="{412879DA-125F-474A-AABC-1A74E55F6D10}" presName="spaceRect" presStyleCnt="0"/>
      <dgm:spPr/>
    </dgm:pt>
    <dgm:pt modelId="{AD3C1B13-EEAC-4E16-9300-A234B8ED3872}" type="pres">
      <dgm:prSet presAssocID="{412879DA-125F-474A-AABC-1A74E55F6D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20D401-37BE-4CF0-B253-2C3097903D96}" type="presOf" srcId="{4EA728D8-5444-4C30-AE08-06499C75F96F}" destId="{0CBF850F-659D-4DD8-9BE9-E345F08B787F}" srcOrd="0" destOrd="0" presId="urn:microsoft.com/office/officeart/2018/5/layout/IconCircleLabelList"/>
    <dgm:cxn modelId="{3900E40B-F85E-479A-B203-738EAAE19618}" type="presOf" srcId="{EA12515D-0332-4094-B0B7-E3D7E972228C}" destId="{0975A567-9587-4B22-B936-FF25BC0D6D1E}" srcOrd="0" destOrd="0" presId="urn:microsoft.com/office/officeart/2018/5/layout/IconCircleLabelList"/>
    <dgm:cxn modelId="{1A15BE54-83A6-426B-8E89-1F0CCA993E77}" srcId="{4EA728D8-5444-4C30-AE08-06499C75F96F}" destId="{89915829-DC0B-4BDD-92DD-9563ED64F199}" srcOrd="0" destOrd="0" parTransId="{CB435C37-25BE-4C11-BEBC-89DC0FAC1473}" sibTransId="{650450AB-005E-4F54-86F8-8A64769F7A5C}"/>
    <dgm:cxn modelId="{5FF6E561-39B7-468D-AB64-55DCBA02E848}" srcId="{4EA728D8-5444-4C30-AE08-06499C75F96F}" destId="{412879DA-125F-474A-AABC-1A74E55F6D10}" srcOrd="3" destOrd="0" parTransId="{3566F1CD-EB7C-46CE-BA43-39D0893F9EC3}" sibTransId="{37905E31-46D0-43F1-B1CE-0BFD043103C5}"/>
    <dgm:cxn modelId="{D1787078-47C2-4C6D-B744-7910323F267D}" srcId="{4EA728D8-5444-4C30-AE08-06499C75F96F}" destId="{5EF0ADB8-7E89-4973-B292-3EA0EF9FD042}" srcOrd="1" destOrd="0" parTransId="{371B24A9-2E83-432A-93EF-3E57B4C6DACC}" sibTransId="{E32011AB-2CDE-4C88-A439-917A29D8CD34}"/>
    <dgm:cxn modelId="{6CD3BA9B-37BA-4FBE-A5ED-2A5E8BC9B6EF}" srcId="{4EA728D8-5444-4C30-AE08-06499C75F96F}" destId="{EA12515D-0332-4094-B0B7-E3D7E972228C}" srcOrd="2" destOrd="0" parTransId="{32D2BC0E-A62B-4CC6-AB45-E37D34938CAD}" sibTransId="{6CE146DA-A1DE-4713-B98A-171A5B514594}"/>
    <dgm:cxn modelId="{D22A53CF-2010-41D4-9F5E-C3A6E3B76C86}" type="presOf" srcId="{5EF0ADB8-7E89-4973-B292-3EA0EF9FD042}" destId="{73D3CCB2-27BE-4452-BF4E-19E06C077268}" srcOrd="0" destOrd="0" presId="urn:microsoft.com/office/officeart/2018/5/layout/IconCircleLabelList"/>
    <dgm:cxn modelId="{84D665D9-7D48-4822-BA78-9F4A64B6454A}" type="presOf" srcId="{89915829-DC0B-4BDD-92DD-9563ED64F199}" destId="{C840C6AD-59B7-4803-993A-336A30718CCF}" srcOrd="0" destOrd="0" presId="urn:microsoft.com/office/officeart/2018/5/layout/IconCircleLabelList"/>
    <dgm:cxn modelId="{25C26FDB-86A4-443A-99C4-6BF050FE5827}" type="presOf" srcId="{412879DA-125F-474A-AABC-1A74E55F6D10}" destId="{AD3C1B13-EEAC-4E16-9300-A234B8ED3872}" srcOrd="0" destOrd="0" presId="urn:microsoft.com/office/officeart/2018/5/layout/IconCircleLabelList"/>
    <dgm:cxn modelId="{C51BF2AF-584C-47A2-AA18-1A324B4C4F02}" type="presParOf" srcId="{0CBF850F-659D-4DD8-9BE9-E345F08B787F}" destId="{74CBFD3A-5968-4299-B499-A05BBC318511}" srcOrd="0" destOrd="0" presId="urn:microsoft.com/office/officeart/2018/5/layout/IconCircleLabelList"/>
    <dgm:cxn modelId="{25C39F49-4C19-45E4-8400-B5B206D5F224}" type="presParOf" srcId="{74CBFD3A-5968-4299-B499-A05BBC318511}" destId="{55874BCF-37AE-42CF-9BC4-0898C54F73A9}" srcOrd="0" destOrd="0" presId="urn:microsoft.com/office/officeart/2018/5/layout/IconCircleLabelList"/>
    <dgm:cxn modelId="{42A9A70C-9350-443A-A538-EA6481EC7CB3}" type="presParOf" srcId="{74CBFD3A-5968-4299-B499-A05BBC318511}" destId="{DA94EB0E-77AE-4FA5-99C8-0DDF3CD80702}" srcOrd="1" destOrd="0" presId="urn:microsoft.com/office/officeart/2018/5/layout/IconCircleLabelList"/>
    <dgm:cxn modelId="{9E3D674C-85A0-49F1-BAD3-3F9DDE4F1BB2}" type="presParOf" srcId="{74CBFD3A-5968-4299-B499-A05BBC318511}" destId="{37B94270-24B3-4D55-8D37-3443C859DA25}" srcOrd="2" destOrd="0" presId="urn:microsoft.com/office/officeart/2018/5/layout/IconCircleLabelList"/>
    <dgm:cxn modelId="{D0DEDE99-60C1-46AD-87A9-EE2979B64929}" type="presParOf" srcId="{74CBFD3A-5968-4299-B499-A05BBC318511}" destId="{C840C6AD-59B7-4803-993A-336A30718CCF}" srcOrd="3" destOrd="0" presId="urn:microsoft.com/office/officeart/2018/5/layout/IconCircleLabelList"/>
    <dgm:cxn modelId="{9451C194-972E-433B-85A9-B5C6E4AC4EB5}" type="presParOf" srcId="{0CBF850F-659D-4DD8-9BE9-E345F08B787F}" destId="{A41368A2-104F-4638-A6D1-C907F10B7186}" srcOrd="1" destOrd="0" presId="urn:microsoft.com/office/officeart/2018/5/layout/IconCircleLabelList"/>
    <dgm:cxn modelId="{C52D4735-6B27-4922-9828-4A79B201C4CA}" type="presParOf" srcId="{0CBF850F-659D-4DD8-9BE9-E345F08B787F}" destId="{3E84BCA0-1E2D-4B24-99FA-5399531785FF}" srcOrd="2" destOrd="0" presId="urn:microsoft.com/office/officeart/2018/5/layout/IconCircleLabelList"/>
    <dgm:cxn modelId="{C02218A1-CF48-4743-9323-8F2549B323D5}" type="presParOf" srcId="{3E84BCA0-1E2D-4B24-99FA-5399531785FF}" destId="{D4BD5530-D402-46AF-80EE-68E9369AB6ED}" srcOrd="0" destOrd="0" presId="urn:microsoft.com/office/officeart/2018/5/layout/IconCircleLabelList"/>
    <dgm:cxn modelId="{3ACB0DC1-B8B9-456A-B3E3-765E718578EC}" type="presParOf" srcId="{3E84BCA0-1E2D-4B24-99FA-5399531785FF}" destId="{127DECB3-6280-49ED-9AE1-3B700BD25CDD}" srcOrd="1" destOrd="0" presId="urn:microsoft.com/office/officeart/2018/5/layout/IconCircleLabelList"/>
    <dgm:cxn modelId="{8AD25E43-9065-4DF0-A83F-B4258987E651}" type="presParOf" srcId="{3E84BCA0-1E2D-4B24-99FA-5399531785FF}" destId="{49F0FB0A-5F0B-47B1-A702-DD4B443F5B37}" srcOrd="2" destOrd="0" presId="urn:microsoft.com/office/officeart/2018/5/layout/IconCircleLabelList"/>
    <dgm:cxn modelId="{4D4D3929-4298-4FA8-8237-BEF9BE9B027D}" type="presParOf" srcId="{3E84BCA0-1E2D-4B24-99FA-5399531785FF}" destId="{73D3CCB2-27BE-4452-BF4E-19E06C077268}" srcOrd="3" destOrd="0" presId="urn:microsoft.com/office/officeart/2018/5/layout/IconCircleLabelList"/>
    <dgm:cxn modelId="{21E65FBC-925E-4ACF-B784-ACA1A405FBAA}" type="presParOf" srcId="{0CBF850F-659D-4DD8-9BE9-E345F08B787F}" destId="{CA39F712-2699-45B0-A41B-8CBAA37E0C23}" srcOrd="3" destOrd="0" presId="urn:microsoft.com/office/officeart/2018/5/layout/IconCircleLabelList"/>
    <dgm:cxn modelId="{B0D7A141-925D-4326-B0A8-15284B849387}" type="presParOf" srcId="{0CBF850F-659D-4DD8-9BE9-E345F08B787F}" destId="{4B7F9F6D-2A03-4DA1-9495-918FE04C4637}" srcOrd="4" destOrd="0" presId="urn:microsoft.com/office/officeart/2018/5/layout/IconCircleLabelList"/>
    <dgm:cxn modelId="{A1B70751-DD97-45CB-A754-F6E37CE0744C}" type="presParOf" srcId="{4B7F9F6D-2A03-4DA1-9495-918FE04C4637}" destId="{4361D510-0115-4AEA-8E76-15098565C889}" srcOrd="0" destOrd="0" presId="urn:microsoft.com/office/officeart/2018/5/layout/IconCircleLabelList"/>
    <dgm:cxn modelId="{174CEC17-76AA-4CCE-A4F3-3219C780257F}" type="presParOf" srcId="{4B7F9F6D-2A03-4DA1-9495-918FE04C4637}" destId="{245689CB-8548-4291-B5CF-0087AFFBB844}" srcOrd="1" destOrd="0" presId="urn:microsoft.com/office/officeart/2018/5/layout/IconCircleLabelList"/>
    <dgm:cxn modelId="{C74E20CA-31EE-4D75-B718-CBE9B88DB9A4}" type="presParOf" srcId="{4B7F9F6D-2A03-4DA1-9495-918FE04C4637}" destId="{9C3C7227-AEDE-4BD9-AEB4-186037C4D29D}" srcOrd="2" destOrd="0" presId="urn:microsoft.com/office/officeart/2018/5/layout/IconCircleLabelList"/>
    <dgm:cxn modelId="{85CDB305-266B-4E68-A118-B2008FFD8B4B}" type="presParOf" srcId="{4B7F9F6D-2A03-4DA1-9495-918FE04C4637}" destId="{0975A567-9587-4B22-B936-FF25BC0D6D1E}" srcOrd="3" destOrd="0" presId="urn:microsoft.com/office/officeart/2018/5/layout/IconCircleLabelList"/>
    <dgm:cxn modelId="{A0BE434A-D381-4A64-8C33-ACA26C1162F6}" type="presParOf" srcId="{0CBF850F-659D-4DD8-9BE9-E345F08B787F}" destId="{A3945B1B-2EB0-44D4-960C-AAD0C69598BA}" srcOrd="5" destOrd="0" presId="urn:microsoft.com/office/officeart/2018/5/layout/IconCircleLabelList"/>
    <dgm:cxn modelId="{1A939658-DF78-4D77-8EC3-F124AE7D22D7}" type="presParOf" srcId="{0CBF850F-659D-4DD8-9BE9-E345F08B787F}" destId="{E984F5C6-7272-4E90-AAD0-4777C1217B9A}" srcOrd="6" destOrd="0" presId="urn:microsoft.com/office/officeart/2018/5/layout/IconCircleLabelList"/>
    <dgm:cxn modelId="{378BC306-B427-4CA6-83FE-664C2F8257D7}" type="presParOf" srcId="{E984F5C6-7272-4E90-AAD0-4777C1217B9A}" destId="{13AAD07B-972D-47E3-B969-D42954557D2F}" srcOrd="0" destOrd="0" presId="urn:microsoft.com/office/officeart/2018/5/layout/IconCircleLabelList"/>
    <dgm:cxn modelId="{34F6DB60-A627-400C-9DA2-477F2FFFCA50}" type="presParOf" srcId="{E984F5C6-7272-4E90-AAD0-4777C1217B9A}" destId="{0E64B3D1-B894-4822-8CEA-03F73F84F4FB}" srcOrd="1" destOrd="0" presId="urn:microsoft.com/office/officeart/2018/5/layout/IconCircleLabelList"/>
    <dgm:cxn modelId="{637D385E-DF75-4ED8-86D7-DCD5F75139E6}" type="presParOf" srcId="{E984F5C6-7272-4E90-AAD0-4777C1217B9A}" destId="{FE244ABE-A97D-485F-BC28-EF2FF3C4B0A2}" srcOrd="2" destOrd="0" presId="urn:microsoft.com/office/officeart/2018/5/layout/IconCircleLabelList"/>
    <dgm:cxn modelId="{45343677-B2C1-4F70-A4B5-FA8DA0045165}" type="presParOf" srcId="{E984F5C6-7272-4E90-AAD0-4777C1217B9A}" destId="{AD3C1B13-EEAC-4E16-9300-A234B8ED38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912B02-87EF-4324-82D8-DE5C35A0D9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535677-0432-4225-A3E9-AA45A82EA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access: RPC does not support pass by reference</a:t>
          </a:r>
        </a:p>
      </dgm:t>
    </dgm:pt>
    <dgm:pt modelId="{C7C6E734-58BC-4826-82D6-4C0F02D31AB2}" type="parTrans" cxnId="{C0FE1A25-4605-4268-9DC0-B751FFFB5088}">
      <dgm:prSet/>
      <dgm:spPr/>
      <dgm:t>
        <a:bodyPr/>
        <a:lstStyle/>
        <a:p>
          <a:endParaRPr lang="en-US"/>
        </a:p>
      </dgm:t>
    </dgm:pt>
    <dgm:pt modelId="{37D3D309-BB2F-45F2-A5C5-3290E7CC8C53}" type="sibTrans" cxnId="{C0FE1A25-4605-4268-9DC0-B751FFFB5088}">
      <dgm:prSet/>
      <dgm:spPr/>
      <dgm:t>
        <a:bodyPr/>
        <a:lstStyle/>
        <a:p>
          <a:endParaRPr lang="en-US"/>
        </a:p>
      </dgm:t>
    </dgm:pt>
    <dgm:pt modelId="{1E391390-B533-4282-B522-F245FC4D1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speed / Latency</a:t>
          </a:r>
        </a:p>
      </dgm:t>
    </dgm:pt>
    <dgm:pt modelId="{EBB79AA9-C495-4EC7-8084-EB03E499D847}" type="parTrans" cxnId="{3C7D1F42-F35A-447E-8755-15BE64AB6141}">
      <dgm:prSet/>
      <dgm:spPr/>
      <dgm:t>
        <a:bodyPr/>
        <a:lstStyle/>
        <a:p>
          <a:endParaRPr lang="en-US"/>
        </a:p>
      </dgm:t>
    </dgm:pt>
    <dgm:pt modelId="{85BCD4AD-F532-42A4-B083-C4FF8BE4FC08}" type="sibTrans" cxnId="{3C7D1F42-F35A-447E-8755-15BE64AB6141}">
      <dgm:prSet/>
      <dgm:spPr/>
      <dgm:t>
        <a:bodyPr/>
        <a:lstStyle/>
        <a:p>
          <a:endParaRPr lang="en-US"/>
        </a:p>
      </dgm:t>
    </dgm:pt>
    <dgm:pt modelId="{B0BFC455-061A-48B0-BAB8-479098355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Vulnerable to failure / partial failure</a:t>
          </a:r>
        </a:p>
      </dgm:t>
    </dgm:pt>
    <dgm:pt modelId="{4CA6A86F-44D0-45B8-97B6-2C4D14B572CF}" type="parTrans" cxnId="{3AAEEC55-F08A-4A1A-8111-999573E886C8}">
      <dgm:prSet/>
      <dgm:spPr/>
      <dgm:t>
        <a:bodyPr/>
        <a:lstStyle/>
        <a:p>
          <a:endParaRPr lang="en-US"/>
        </a:p>
      </dgm:t>
    </dgm:pt>
    <dgm:pt modelId="{8CB20FA4-DAB6-4037-8E54-6CD98179876D}" type="sibTrans" cxnId="{3AAEEC55-F08A-4A1A-8111-999573E886C8}">
      <dgm:prSet/>
      <dgm:spPr/>
      <dgm:t>
        <a:bodyPr/>
        <a:lstStyle/>
        <a:p>
          <a:endParaRPr lang="en-US"/>
        </a:p>
      </dgm:t>
    </dgm:pt>
    <dgm:pt modelId="{B875C305-619F-4FFD-840E-9FAE8300C19A}" type="pres">
      <dgm:prSet presAssocID="{77912B02-87EF-4324-82D8-DE5C35A0D9CE}" presName="root" presStyleCnt="0">
        <dgm:presLayoutVars>
          <dgm:dir/>
          <dgm:resizeHandles val="exact"/>
        </dgm:presLayoutVars>
      </dgm:prSet>
      <dgm:spPr/>
    </dgm:pt>
    <dgm:pt modelId="{C28DE67E-BD62-43E4-BB12-9B9812B766C9}" type="pres">
      <dgm:prSet presAssocID="{C6535677-0432-4225-A3E9-AA45A82EA6C4}" presName="compNode" presStyleCnt="0"/>
      <dgm:spPr/>
    </dgm:pt>
    <dgm:pt modelId="{598EC39C-C91B-40EC-828F-3FA7FB7E0267}" type="pres">
      <dgm:prSet presAssocID="{C6535677-0432-4225-A3E9-AA45A82EA6C4}" presName="bgRect" presStyleLbl="bgShp" presStyleIdx="0" presStyleCnt="3"/>
      <dgm:spPr/>
    </dgm:pt>
    <dgm:pt modelId="{7BD6F837-F1BC-4C40-94EE-917978137527}" type="pres">
      <dgm:prSet presAssocID="{C6535677-0432-4225-A3E9-AA45A82EA6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60713A-191F-4226-8781-FC8E20FBCBCC}" type="pres">
      <dgm:prSet presAssocID="{C6535677-0432-4225-A3E9-AA45A82EA6C4}" presName="spaceRect" presStyleCnt="0"/>
      <dgm:spPr/>
    </dgm:pt>
    <dgm:pt modelId="{98D21EED-4DF4-4520-B045-905F7028C7AA}" type="pres">
      <dgm:prSet presAssocID="{C6535677-0432-4225-A3E9-AA45A82EA6C4}" presName="parTx" presStyleLbl="revTx" presStyleIdx="0" presStyleCnt="3">
        <dgm:presLayoutVars>
          <dgm:chMax val="0"/>
          <dgm:chPref val="0"/>
        </dgm:presLayoutVars>
      </dgm:prSet>
      <dgm:spPr/>
    </dgm:pt>
    <dgm:pt modelId="{13B0AEC1-FBBF-4DCA-BF53-48D50ED555D1}" type="pres">
      <dgm:prSet presAssocID="{37D3D309-BB2F-45F2-A5C5-3290E7CC8C53}" presName="sibTrans" presStyleCnt="0"/>
      <dgm:spPr/>
    </dgm:pt>
    <dgm:pt modelId="{B70E6BC3-74BA-46D4-B5D3-B005D4DE55EC}" type="pres">
      <dgm:prSet presAssocID="{1E391390-B533-4282-B522-F245FC4D1528}" presName="compNode" presStyleCnt="0"/>
      <dgm:spPr/>
    </dgm:pt>
    <dgm:pt modelId="{4F1E5E74-CEFD-4A2F-9338-05433110CFE7}" type="pres">
      <dgm:prSet presAssocID="{1E391390-B533-4282-B522-F245FC4D1528}" presName="bgRect" presStyleLbl="bgShp" presStyleIdx="1" presStyleCnt="3"/>
      <dgm:spPr/>
    </dgm:pt>
    <dgm:pt modelId="{3CA0DC09-80BE-4A9A-BA96-004E21ECA4B4}" type="pres">
      <dgm:prSet presAssocID="{1E391390-B533-4282-B522-F245FC4D1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6636ADFA-3FD4-4334-9A56-920EECF7409B}" type="pres">
      <dgm:prSet presAssocID="{1E391390-B533-4282-B522-F245FC4D1528}" presName="spaceRect" presStyleCnt="0"/>
      <dgm:spPr/>
    </dgm:pt>
    <dgm:pt modelId="{7DCF65BD-3D16-4838-A86A-FC6C695B0EF1}" type="pres">
      <dgm:prSet presAssocID="{1E391390-B533-4282-B522-F245FC4D1528}" presName="parTx" presStyleLbl="revTx" presStyleIdx="1" presStyleCnt="3">
        <dgm:presLayoutVars>
          <dgm:chMax val="0"/>
          <dgm:chPref val="0"/>
        </dgm:presLayoutVars>
      </dgm:prSet>
      <dgm:spPr/>
    </dgm:pt>
    <dgm:pt modelId="{9AA77B03-1D0A-49E2-83B1-B503331DD353}" type="pres">
      <dgm:prSet presAssocID="{85BCD4AD-F532-42A4-B083-C4FF8BE4FC08}" presName="sibTrans" presStyleCnt="0"/>
      <dgm:spPr/>
    </dgm:pt>
    <dgm:pt modelId="{DDDDF145-0B60-469C-B6F4-53EFFB9BDF96}" type="pres">
      <dgm:prSet presAssocID="{B0BFC455-061A-48B0-BAB8-479098355D19}" presName="compNode" presStyleCnt="0"/>
      <dgm:spPr/>
    </dgm:pt>
    <dgm:pt modelId="{92190758-4830-40C6-ACAA-0C8BB7923B18}" type="pres">
      <dgm:prSet presAssocID="{B0BFC455-061A-48B0-BAB8-479098355D19}" presName="bgRect" presStyleLbl="bgShp" presStyleIdx="2" presStyleCnt="3"/>
      <dgm:spPr/>
    </dgm:pt>
    <dgm:pt modelId="{B789EADC-6CB6-44CE-8181-F98AC01D6DD0}" type="pres">
      <dgm:prSet presAssocID="{B0BFC455-061A-48B0-BAB8-479098355D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30CA0C1-F993-49F2-BA35-E5B8F53655CD}" type="pres">
      <dgm:prSet presAssocID="{B0BFC455-061A-48B0-BAB8-479098355D19}" presName="spaceRect" presStyleCnt="0"/>
      <dgm:spPr/>
    </dgm:pt>
    <dgm:pt modelId="{5D531765-8938-4D96-9E9E-59D520B86CD8}" type="pres">
      <dgm:prSet presAssocID="{B0BFC455-061A-48B0-BAB8-479098355D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FE1A25-4605-4268-9DC0-B751FFFB5088}" srcId="{77912B02-87EF-4324-82D8-DE5C35A0D9CE}" destId="{C6535677-0432-4225-A3E9-AA45A82EA6C4}" srcOrd="0" destOrd="0" parTransId="{C7C6E734-58BC-4826-82D6-4C0F02D31AB2}" sibTransId="{37D3D309-BB2F-45F2-A5C5-3290E7CC8C53}"/>
    <dgm:cxn modelId="{FA509B26-2FB0-4612-B3D7-1A2584B017CC}" type="presOf" srcId="{B0BFC455-061A-48B0-BAB8-479098355D19}" destId="{5D531765-8938-4D96-9E9E-59D520B86CD8}" srcOrd="0" destOrd="0" presId="urn:microsoft.com/office/officeart/2018/2/layout/IconVerticalSolidList"/>
    <dgm:cxn modelId="{3C7D1F42-F35A-447E-8755-15BE64AB6141}" srcId="{77912B02-87EF-4324-82D8-DE5C35A0D9CE}" destId="{1E391390-B533-4282-B522-F245FC4D1528}" srcOrd="1" destOrd="0" parTransId="{EBB79AA9-C495-4EC7-8084-EB03E499D847}" sibTransId="{85BCD4AD-F532-42A4-B083-C4FF8BE4FC08}"/>
    <dgm:cxn modelId="{3AAEEC55-F08A-4A1A-8111-999573E886C8}" srcId="{77912B02-87EF-4324-82D8-DE5C35A0D9CE}" destId="{B0BFC455-061A-48B0-BAB8-479098355D19}" srcOrd="2" destOrd="0" parTransId="{4CA6A86F-44D0-45B8-97B6-2C4D14B572CF}" sibTransId="{8CB20FA4-DAB6-4037-8E54-6CD98179876D}"/>
    <dgm:cxn modelId="{25CF335D-C969-419B-90A0-C2E7271FB63A}" type="presOf" srcId="{1E391390-B533-4282-B522-F245FC4D1528}" destId="{7DCF65BD-3D16-4838-A86A-FC6C695B0EF1}" srcOrd="0" destOrd="0" presId="urn:microsoft.com/office/officeart/2018/2/layout/IconVerticalSolidList"/>
    <dgm:cxn modelId="{9C58218D-BD28-4091-B4E3-C2131762DD71}" type="presOf" srcId="{77912B02-87EF-4324-82D8-DE5C35A0D9CE}" destId="{B875C305-619F-4FFD-840E-9FAE8300C19A}" srcOrd="0" destOrd="0" presId="urn:microsoft.com/office/officeart/2018/2/layout/IconVerticalSolidList"/>
    <dgm:cxn modelId="{ABC2F5D8-5BD8-4054-B5B7-0EF1396E3FDC}" type="presOf" srcId="{C6535677-0432-4225-A3E9-AA45A82EA6C4}" destId="{98D21EED-4DF4-4520-B045-905F7028C7AA}" srcOrd="0" destOrd="0" presId="urn:microsoft.com/office/officeart/2018/2/layout/IconVerticalSolidList"/>
    <dgm:cxn modelId="{52AC1023-C57F-46B0-A98F-3C31722BBE87}" type="presParOf" srcId="{B875C305-619F-4FFD-840E-9FAE8300C19A}" destId="{C28DE67E-BD62-43E4-BB12-9B9812B766C9}" srcOrd="0" destOrd="0" presId="urn:microsoft.com/office/officeart/2018/2/layout/IconVerticalSolidList"/>
    <dgm:cxn modelId="{D5AB8831-C493-44B2-97AB-479B7BB13EAF}" type="presParOf" srcId="{C28DE67E-BD62-43E4-BB12-9B9812B766C9}" destId="{598EC39C-C91B-40EC-828F-3FA7FB7E0267}" srcOrd="0" destOrd="0" presId="urn:microsoft.com/office/officeart/2018/2/layout/IconVerticalSolidList"/>
    <dgm:cxn modelId="{50302C17-DEFE-4AC6-9523-DD1714F37071}" type="presParOf" srcId="{C28DE67E-BD62-43E4-BB12-9B9812B766C9}" destId="{7BD6F837-F1BC-4C40-94EE-917978137527}" srcOrd="1" destOrd="0" presId="urn:microsoft.com/office/officeart/2018/2/layout/IconVerticalSolidList"/>
    <dgm:cxn modelId="{12738D4E-0834-4FB5-A772-806776E35156}" type="presParOf" srcId="{C28DE67E-BD62-43E4-BB12-9B9812B766C9}" destId="{1B60713A-191F-4226-8781-FC8E20FBCBCC}" srcOrd="2" destOrd="0" presId="urn:microsoft.com/office/officeart/2018/2/layout/IconVerticalSolidList"/>
    <dgm:cxn modelId="{50C19341-EA0D-4393-9D81-B99F5FD401CC}" type="presParOf" srcId="{C28DE67E-BD62-43E4-BB12-9B9812B766C9}" destId="{98D21EED-4DF4-4520-B045-905F7028C7AA}" srcOrd="3" destOrd="0" presId="urn:microsoft.com/office/officeart/2018/2/layout/IconVerticalSolidList"/>
    <dgm:cxn modelId="{9A94772E-1BFC-4ADB-9160-19EF3F63F158}" type="presParOf" srcId="{B875C305-619F-4FFD-840E-9FAE8300C19A}" destId="{13B0AEC1-FBBF-4DCA-BF53-48D50ED555D1}" srcOrd="1" destOrd="0" presId="urn:microsoft.com/office/officeart/2018/2/layout/IconVerticalSolidList"/>
    <dgm:cxn modelId="{6C917E8F-AED0-4F59-AF9E-D87247C01FB7}" type="presParOf" srcId="{B875C305-619F-4FFD-840E-9FAE8300C19A}" destId="{B70E6BC3-74BA-46D4-B5D3-B005D4DE55EC}" srcOrd="2" destOrd="0" presId="urn:microsoft.com/office/officeart/2018/2/layout/IconVerticalSolidList"/>
    <dgm:cxn modelId="{A9FF5BF1-90F2-4E14-B273-F5EE1A0AB3BB}" type="presParOf" srcId="{B70E6BC3-74BA-46D4-B5D3-B005D4DE55EC}" destId="{4F1E5E74-CEFD-4A2F-9338-05433110CFE7}" srcOrd="0" destOrd="0" presId="urn:microsoft.com/office/officeart/2018/2/layout/IconVerticalSolidList"/>
    <dgm:cxn modelId="{2AD302E5-7E6C-4775-9C74-3D8BC601E21C}" type="presParOf" srcId="{B70E6BC3-74BA-46D4-B5D3-B005D4DE55EC}" destId="{3CA0DC09-80BE-4A9A-BA96-004E21ECA4B4}" srcOrd="1" destOrd="0" presId="urn:microsoft.com/office/officeart/2018/2/layout/IconVerticalSolidList"/>
    <dgm:cxn modelId="{038B4C1F-15C9-416B-8C8B-A6F1B1B72DE3}" type="presParOf" srcId="{B70E6BC3-74BA-46D4-B5D3-B005D4DE55EC}" destId="{6636ADFA-3FD4-4334-9A56-920EECF7409B}" srcOrd="2" destOrd="0" presId="urn:microsoft.com/office/officeart/2018/2/layout/IconVerticalSolidList"/>
    <dgm:cxn modelId="{EAA1286B-A6CE-4362-8E02-FEE809530F83}" type="presParOf" srcId="{B70E6BC3-74BA-46D4-B5D3-B005D4DE55EC}" destId="{7DCF65BD-3D16-4838-A86A-FC6C695B0EF1}" srcOrd="3" destOrd="0" presId="urn:microsoft.com/office/officeart/2018/2/layout/IconVerticalSolidList"/>
    <dgm:cxn modelId="{400C649C-150E-45A8-B6C2-0AF335963984}" type="presParOf" srcId="{B875C305-619F-4FFD-840E-9FAE8300C19A}" destId="{9AA77B03-1D0A-49E2-83B1-B503331DD353}" srcOrd="3" destOrd="0" presId="urn:microsoft.com/office/officeart/2018/2/layout/IconVerticalSolidList"/>
    <dgm:cxn modelId="{C2BD540C-8E03-4BE3-A367-875D61BDA71E}" type="presParOf" srcId="{B875C305-619F-4FFD-840E-9FAE8300C19A}" destId="{DDDDF145-0B60-469C-B6F4-53EFFB9BDF96}" srcOrd="4" destOrd="0" presId="urn:microsoft.com/office/officeart/2018/2/layout/IconVerticalSolidList"/>
    <dgm:cxn modelId="{CD1585A0-703F-4038-A52E-84D0D1910AD2}" type="presParOf" srcId="{DDDDF145-0B60-469C-B6F4-53EFFB9BDF96}" destId="{92190758-4830-40C6-ACAA-0C8BB7923B18}" srcOrd="0" destOrd="0" presId="urn:microsoft.com/office/officeart/2018/2/layout/IconVerticalSolidList"/>
    <dgm:cxn modelId="{1F318E2D-49EF-4ADB-8013-24752AB58FFA}" type="presParOf" srcId="{DDDDF145-0B60-469C-B6F4-53EFFB9BDF96}" destId="{B789EADC-6CB6-44CE-8181-F98AC01D6DD0}" srcOrd="1" destOrd="0" presId="urn:microsoft.com/office/officeart/2018/2/layout/IconVerticalSolidList"/>
    <dgm:cxn modelId="{E67FFCFF-5A01-491E-B4B7-E17455E8C35C}" type="presParOf" srcId="{DDDDF145-0B60-469C-B6F4-53EFFB9BDF96}" destId="{D30CA0C1-F993-49F2-BA35-E5B8F53655CD}" srcOrd="2" destOrd="0" presId="urn:microsoft.com/office/officeart/2018/2/layout/IconVerticalSolidList"/>
    <dgm:cxn modelId="{E988CCB2-67C4-4B88-AA69-02E703F9F693}" type="presParOf" srcId="{DDDDF145-0B60-469C-B6F4-53EFFB9BDF96}" destId="{5D531765-8938-4D96-9E9E-59D520B86C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C8351-5A22-421D-8173-9ABA083E83A3}">
      <dsp:nvSpPr>
        <dsp:cNvPr id="0" name=""/>
        <dsp:cNvSpPr/>
      </dsp:nvSpPr>
      <dsp:spPr>
        <a:xfrm>
          <a:off x="2040228" y="46771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7044-AC49-46F8-B2D5-9DFE7D7F983C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8C8D-2C29-439E-93B2-E58B86C7060E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Shared Memory</a:t>
          </a:r>
        </a:p>
      </dsp:txBody>
      <dsp:txXfrm>
        <a:off x="1338228" y="3347712"/>
        <a:ext cx="3600000" cy="720000"/>
      </dsp:txXfrm>
    </dsp:sp>
    <dsp:sp modelId="{6D2825D7-F9DE-4EFA-8702-1649F0BF1B4E}">
      <dsp:nvSpPr>
        <dsp:cNvPr id="0" name=""/>
        <dsp:cNvSpPr/>
      </dsp:nvSpPr>
      <dsp:spPr>
        <a:xfrm>
          <a:off x="6270228" y="46771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C3C0A-42CE-447B-A70A-813876024022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1D5CA-F55A-4741-A821-0D0C773F4738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Message Passing</a:t>
          </a:r>
        </a:p>
      </dsp:txBody>
      <dsp:txXfrm>
        <a:off x="5568228" y="334771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9D776-151D-C74C-80A1-B832DAF8A8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07D6A-B37B-0648-BC7F-4396593E060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Client and server reside on two different machines on the same network.</a:t>
          </a:r>
        </a:p>
      </dsp:txBody>
      <dsp:txXfrm>
        <a:off x="0" y="0"/>
        <a:ext cx="6900512" cy="1384035"/>
      </dsp:txXfrm>
    </dsp:sp>
    <dsp:sp modelId="{890A7077-5FCD-6543-91BC-0A29B2E2026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09185-39CD-FC46-9567-A3FB97BAE8A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RPC provides a simple method </a:t>
          </a:r>
          <a:r>
            <a:rPr lang="en-IN" sz="2700" kern="1200"/>
            <a:t>by which clients can communicate with servers by calling procedures on the server remotely.</a:t>
          </a:r>
          <a:endParaRPr lang="en-US" sz="2700" kern="1200"/>
        </a:p>
      </dsp:txBody>
      <dsp:txXfrm>
        <a:off x="0" y="1384035"/>
        <a:ext cx="6900512" cy="1384035"/>
      </dsp:txXfrm>
    </dsp:sp>
    <dsp:sp modelId="{00D870D9-C2CC-9D46-A232-5D74862EF41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BA426-5A93-444C-A02C-B8FD8A3F156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Makes </a:t>
          </a:r>
          <a:r>
            <a:rPr lang="en-US" sz="2700" kern="1200" dirty="0"/>
            <a:t>distributed programming easy by making the semantics of RPC as close as possible to conventional local procedure call.</a:t>
          </a:r>
        </a:p>
      </dsp:txBody>
      <dsp:txXfrm>
        <a:off x="0" y="2768070"/>
        <a:ext cx="6900512" cy="1384035"/>
      </dsp:txXfrm>
    </dsp:sp>
    <dsp:sp modelId="{0F5DB696-BE9F-4941-97D3-302EA528411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0AB94-3937-F84F-B483-EC42B05D27E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Location transparency: The programmer </a:t>
          </a:r>
          <a:r>
            <a:rPr lang="en-IN" sz="2700" kern="1200" dirty="0"/>
            <a:t>need not know the actual message passing / network details.</a:t>
          </a:r>
          <a:endParaRPr lang="en-US" sz="2700" kern="1200" dirty="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C64C8-66EA-E14F-A995-B9B15B0A070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5863A-CB84-BE43-B022-1F8CAA43CBAD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Client: initiates the call</a:t>
          </a:r>
        </a:p>
      </dsp:txBody>
      <dsp:txXfrm>
        <a:off x="0" y="675"/>
        <a:ext cx="6900512" cy="1106957"/>
      </dsp:txXfrm>
    </dsp:sp>
    <dsp:sp modelId="{30AFEAC4-F756-3046-9225-771D43901DEC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0F053-2B97-9B4A-B5F5-F9A712306952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Client stub: marshals the parameters</a:t>
          </a:r>
        </a:p>
      </dsp:txBody>
      <dsp:txXfrm>
        <a:off x="0" y="1107633"/>
        <a:ext cx="6900512" cy="1106957"/>
      </dsp:txXfrm>
    </dsp:sp>
    <dsp:sp modelId="{7B172C06-6885-BD48-9E3F-2E915CCCC82B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E3E9C-C0C6-244F-BBE0-EA2AE4C2785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RPC Runtime: handles message transmission</a:t>
          </a:r>
        </a:p>
      </dsp:txBody>
      <dsp:txXfrm>
        <a:off x="0" y="2214591"/>
        <a:ext cx="6900512" cy="1106957"/>
      </dsp:txXfrm>
    </dsp:sp>
    <dsp:sp modelId="{55BFEA77-9AA5-6446-9420-D8488BE3DA6B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33C8-E30F-5140-B7B3-DFA65523ABDE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Server Stub: un-marshals the parameters</a:t>
          </a:r>
        </a:p>
      </dsp:txBody>
      <dsp:txXfrm>
        <a:off x="0" y="3321549"/>
        <a:ext cx="6900512" cy="1106957"/>
      </dsp:txXfrm>
    </dsp:sp>
    <dsp:sp modelId="{4DF7957B-ED13-4B4D-8950-0222804C02ED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C2D55-E0E3-3D43-B945-BAD6768D70E6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Server: executes the remote procedure</a:t>
          </a:r>
        </a:p>
      </dsp:txBody>
      <dsp:txXfrm>
        <a:off x="0" y="4428507"/>
        <a:ext cx="6900512" cy="110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5EC1-2B63-4FD1-8139-4F92A9FBCD5C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A9590-53CA-4469-9D7F-48E1F6D15689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39E93-A0BC-44E1-A4CE-7740257A6A15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client initiates the RPC by making the call to the remote procedure.</a:t>
          </a:r>
          <a:endParaRPr lang="en-US" sz="1400" kern="1200"/>
        </a:p>
      </dsp:txBody>
      <dsp:txXfrm>
        <a:off x="876386" y="1780"/>
        <a:ext cx="5387253" cy="758776"/>
      </dsp:txXfrm>
    </dsp:sp>
    <dsp:sp modelId="{1FA74505-BE0B-461D-AEDE-B545373134CA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8E5BE-3E5A-44AE-92B0-DECCE5F5CC00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40D16-155D-4D78-9512-0124E54CBCA4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client stub packs the parameters into a message packet. This process is called </a:t>
          </a:r>
          <a:r>
            <a:rPr lang="en-IN" sz="1400" b="1" kern="1200" dirty="0"/>
            <a:t>marshalling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876386" y="950250"/>
        <a:ext cx="5387253" cy="758776"/>
      </dsp:txXfrm>
    </dsp:sp>
    <dsp:sp modelId="{391C747B-32FE-4D17-856E-2073C6BFDA0F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CFC5A-C96A-4134-89B3-ED2379F6382E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B8EA7-7DEC-4323-B074-5E468EA2EC0B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client stub asks the RPC runtime to send the message via the network to the server stub.</a:t>
          </a:r>
          <a:endParaRPr lang="en-US" sz="1400" kern="1200" dirty="0"/>
        </a:p>
      </dsp:txBody>
      <dsp:txXfrm>
        <a:off x="876386" y="1898720"/>
        <a:ext cx="5387253" cy="758776"/>
      </dsp:txXfrm>
    </dsp:sp>
    <dsp:sp modelId="{10DD3B62-EF73-48BA-9A2F-EAEB3BF445F3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3AE90-127C-4DB4-A30B-EDCF3484FA55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9A6AA-604D-44EF-81DB-433E9E93BDCC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RPC Runtime handles message transmission between client and server</a:t>
          </a:r>
          <a:endParaRPr lang="en-US" sz="1400" kern="1200"/>
        </a:p>
      </dsp:txBody>
      <dsp:txXfrm>
        <a:off x="876386" y="2847191"/>
        <a:ext cx="5387253" cy="758776"/>
      </dsp:txXfrm>
    </dsp:sp>
    <dsp:sp modelId="{111DDE29-9495-4EA5-B48E-2E50025D28C0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C4E21-7CEE-4D95-8860-76967698FCC4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FCA9-7095-49AE-A352-DD234C415139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server stub receives the call packet and unpacks the arguments and sends it to the server. This process of unpacking is called unmarshalling.</a:t>
          </a:r>
          <a:endParaRPr lang="en-US" sz="1400" kern="1200" dirty="0"/>
        </a:p>
      </dsp:txBody>
      <dsp:txXfrm>
        <a:off x="876386" y="3795661"/>
        <a:ext cx="5387253" cy="758776"/>
      </dsp:txXfrm>
    </dsp:sp>
    <dsp:sp modelId="{2A145BB0-970E-4057-8B9E-E8B6B4CD4DDF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D1E2-7DF1-4765-9513-D768266CC1C9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1943E-5C70-4154-A539-976FA2A1B3AF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server executes the remote procedure.</a:t>
          </a:r>
          <a:endParaRPr lang="en-US" sz="1400" kern="1200"/>
        </a:p>
      </dsp:txBody>
      <dsp:txXfrm>
        <a:off x="876386" y="4744131"/>
        <a:ext cx="5387253" cy="758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A8EC5-7AE7-CD44-818F-70579E200A41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AD757-5690-DD42-AE1B-035C70BFEF86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38558-7CDD-C84E-934C-2031FBBA940E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server sends the result to the server stub.</a:t>
          </a:r>
        </a:p>
      </dsp:txBody>
      <dsp:txXfrm>
        <a:off x="1337397" y="2284"/>
        <a:ext cx="4926242" cy="1157919"/>
      </dsp:txXfrm>
    </dsp:sp>
    <dsp:sp modelId="{624C1444-6FF6-DE4D-A36F-3D8A41071ED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0FD38-50AA-F047-B964-A530E04DA150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0025B-7DDE-C646-93A2-D7F234570535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server stub packs the results from the server.</a:t>
          </a:r>
        </a:p>
      </dsp:txBody>
      <dsp:txXfrm>
        <a:off x="1337397" y="1449684"/>
        <a:ext cx="4926242" cy="1157919"/>
      </dsp:txXfrm>
    </dsp:sp>
    <dsp:sp modelId="{6A46B099-5714-E24F-9202-41E644D4324E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AE7F-8203-314E-8027-21BEA225281B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8709D-F1E8-4D40-B9DA-D38129523CFE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server stub sends the result packet via the runtime back to the client stub </a:t>
          </a:r>
        </a:p>
      </dsp:txBody>
      <dsp:txXfrm>
        <a:off x="1337397" y="2897083"/>
        <a:ext cx="4926242" cy="1157919"/>
      </dsp:txXfrm>
    </dsp:sp>
    <dsp:sp modelId="{41368513-2CB7-8248-9D25-E72E78E5DC9F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72B06-FFE5-EF4F-826B-BBFF70C81622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61F8A-5C56-4C4E-AF22-20DDFE621464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client stub unpacks the results and sends it to the client.</a:t>
          </a:r>
          <a:br>
            <a:rPr lang="en-IN" sz="1900" kern="1200" dirty="0"/>
          </a:br>
          <a:endParaRPr lang="en-US" sz="1900" kern="1200" dirty="0"/>
        </a:p>
      </dsp:txBody>
      <dsp:txXfrm>
        <a:off x="1337397" y="4344483"/>
        <a:ext cx="4926242" cy="1157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74BCF-37AE-42CF-9BC4-0898C54F73A9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4EB0E-77AE-4FA5-99C8-0DDF3CD8070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0C6AD-59B7-4803-993A-336A30718CC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Simple call syntax similar to local procedure calls</a:t>
          </a:r>
          <a:endParaRPr lang="en-US" sz="1700" kern="1200"/>
        </a:p>
      </dsp:txBody>
      <dsp:txXfrm>
        <a:off x="569079" y="2644614"/>
        <a:ext cx="2072362" cy="720000"/>
      </dsp:txXfrm>
    </dsp:sp>
    <dsp:sp modelId="{D4BD5530-D402-46AF-80EE-68E9369AB6E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DECB3-6280-49ED-9AE1-3B700BD25CDD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3CCB2-27BE-4452-BF4E-19E06C077268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Makes </a:t>
          </a:r>
          <a:r>
            <a:rPr lang="en-US" sz="1700" kern="1200"/>
            <a:t>distributed programming easy </a:t>
          </a:r>
        </a:p>
      </dsp:txBody>
      <dsp:txXfrm>
        <a:off x="3004105" y="2644614"/>
        <a:ext cx="2072362" cy="720000"/>
      </dsp:txXfrm>
    </dsp:sp>
    <dsp:sp modelId="{4361D510-0115-4AEA-8E76-15098565C889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689CB-8548-4291-B5CF-0087AFFBB844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5A567-9587-4B22-B936-FF25BC0D6D1E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Location transparency</a:t>
          </a:r>
        </a:p>
      </dsp:txBody>
      <dsp:txXfrm>
        <a:off x="5439131" y="2644614"/>
        <a:ext cx="2072362" cy="720000"/>
      </dsp:txXfrm>
    </dsp:sp>
    <dsp:sp modelId="{13AAD07B-972D-47E3-B969-D42954557D2F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4B3D1-B894-4822-8CEA-03F73F84F4F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1B13-EEAC-4E16-9300-A234B8ED3872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Well defined interface</a:t>
          </a:r>
          <a:endParaRPr lang="en-US" sz="1700" kern="1200"/>
        </a:p>
      </dsp:txBody>
      <dsp:txXfrm>
        <a:off x="7874157" y="2644614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C39C-C91B-40EC-828F-3FA7FB7E0267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6F837-F1BC-4C40-94EE-917978137527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21EED-4DF4-4520-B045-905F7028C7AA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 access: RPC does not support pass by reference</a:t>
          </a:r>
        </a:p>
      </dsp:txBody>
      <dsp:txXfrm>
        <a:off x="1879455" y="695"/>
        <a:ext cx="4237880" cy="1627234"/>
      </dsp:txXfrm>
    </dsp:sp>
    <dsp:sp modelId="{4F1E5E74-CEFD-4A2F-9338-05433110CFE7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0DC09-80BE-4A9A-BA96-004E21ECA4B4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F65BD-3D16-4838-A86A-FC6C695B0EF1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 speed / Latency</a:t>
          </a:r>
        </a:p>
      </dsp:txBody>
      <dsp:txXfrm>
        <a:off x="1879455" y="2034738"/>
        <a:ext cx="4237880" cy="1627234"/>
      </dsp:txXfrm>
    </dsp:sp>
    <dsp:sp modelId="{92190758-4830-40C6-ACAA-0C8BB7923B18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9EADC-6CB6-44CE-8181-F98AC01D6DD0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31765-8938-4D96-9E9E-59D520B86CD8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Vulnerable to failure / partial failure</a:t>
          </a:r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C4E0-E477-47E6-89CE-66EEDE5ABAC1}" type="datetimeFigureOut">
              <a:rPr lang="en-US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0C5D-B249-404B-942A-73EC2E941E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Remote Procedure Call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mainly two methods of inter-process communication: shared memory and message passing. Here we will look at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mainly two methods of inter-process communication: shared memory and message passing. Here we will look at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RPC uses the client server model. Timing diagram for the 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Client: initiate RPC by making a call to a procedure on a different server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Client stub: packs request message from client and asks RPC runtime to send; also unpacks the response from the server 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RPC Runtime: handles message transmission between client and server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Server stub: unpacks the call request from the client and sends it to the server; also packs the response from the server before sending it via the RPC runtime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Server: executes the local procedure and sends the result and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0C5D-B249-404B-942A-73EC2E941E7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983E-82A5-C84D-AD3C-9053D9A7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49EC-FD0D-3448-9D09-3C06669CE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E3A1-6855-9D41-897F-8970A768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CC26-BEDF-7441-9E3E-ABBDA3A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89DF-DEE7-4441-B028-D9F73A84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635-82F0-7147-9557-9AF74928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8BF9-CBC8-7146-A1A2-C9BC6C91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CD58-DE31-BD4D-A1F5-A992F261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AC5A-DC53-2140-B3A5-22F12644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33BF-36F9-B54E-AB66-CFF1DB51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60A9A-E7EC-8A46-BC40-6A94F1F4E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2459-D7DE-D14C-98B5-A8AA7B2E1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DC0F-1A2A-FD4F-A6B5-666D493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5D60-6953-DD4A-A1B8-A85AB988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C13A-D81F-204A-B4EB-573D69BD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46C9-6E22-9F4E-B118-8AFEA6F1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660E-0C67-5442-A763-9813C114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98E7-E1F8-7042-BF6E-9BADEB22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ECFC-8FFC-EE4C-B60A-5D640D60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3AEB-36FE-D94E-8A01-93962E1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D71-7AB7-AA46-8E64-FA4B5155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3693-EDC8-FE4F-98D2-6CAA3925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77F2-656F-C04A-843C-7BDAF5FE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D8B3-1A09-1242-9B58-FD8A812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349F-3BE2-C943-BC6D-A28D2820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28BD-0E37-1B49-844D-3E91891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485F-8C1E-7347-91C7-9C6E3684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BEA05-7CE8-DC45-93E3-EE7BD44C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0DD3-D59F-9344-B90E-25458EB9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F788-1C92-4646-A25A-BDFFD100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28070-4243-3843-AAB4-AB859A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2ED-C4C2-FE42-8821-B26C4692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7E7D-0BBD-2942-8188-C1F877D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C38EE-F83E-814B-9004-37A97150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78F5F-BADF-9649-8E3C-3695FA80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9D42E-6064-EC4E-AFB6-147507F36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51EF3-4F34-E947-AD2F-92A35583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FC905-FCF6-B94B-9A4C-EC0818C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4C892-E74D-FE4A-91FC-3318EE13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D5F0-A03A-9044-9392-398987E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05C4-BDBF-A349-82D8-B14DC451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21B4D-A4BB-B746-B441-2F23D35B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C195C-BD18-6741-B272-BDB72778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69D63-25C2-CB44-8F49-10A67BC1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C7B79-2887-614F-96DC-C3464C71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D4F86-9233-9744-9B54-0783C555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B3CB-1760-4045-B3D5-921BF93B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8ED4-C061-8846-8610-A2B53CC4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04E8-1D0D-7248-B6EB-4E20ACD8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6AB3-D738-0145-A701-D02D197D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5DE1-9955-054C-BCC5-FF085DA7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4B24-EEFC-5241-BAE1-9CE59F0F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2B7-35FB-0D43-A149-7C05E4D8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5612E-04D4-D34E-B460-A7B22569B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8BBF0-09EF-4A44-B61B-4CC2C91C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5E37-4C35-B942-80C6-D674A7F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E8913-D3E8-4C47-A0D6-B055D754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A049-ACE0-0F42-9FCF-BE6D15B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CADD5-6385-4546-9634-B721159F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C955-14DB-914A-A285-8311A7E7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8DF1-9B8B-EE41-BA7D-E4CDD0525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2F4D-046C-9A4F-BAB2-C91514FFB00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F85D-C959-514F-B5E2-74EE288B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FE6-4C30-F048-BA4A-3AB15523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15FD-94D4-E047-8A92-EA2D2421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D7DF7-3BF7-4B4F-9F03-6BCCEE396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Remote </a:t>
            </a:r>
            <a:r>
              <a:rPr lang="en-IN" sz="8000"/>
              <a:t>Procedure Call 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53F45-8850-9446-B991-74BC07D3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644" y="4619624"/>
            <a:ext cx="4493828" cy="2200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cs typeface="Calibri"/>
              </a:rPr>
              <a:t>Team 9</a:t>
            </a:r>
          </a:p>
          <a:p>
            <a:pPr algn="l"/>
            <a:r>
              <a:rPr lang="en-US" b="1" dirty="0">
                <a:cs typeface="Calibri"/>
              </a:rPr>
              <a:t>Arathy</a:t>
            </a:r>
            <a:r>
              <a:rPr lang="en-US" b="1" dirty="0">
                <a:ea typeface="+mn-lt"/>
                <a:cs typeface="+mn-lt"/>
              </a:rPr>
              <a:t> Rose Tony(2018101042)</a:t>
            </a:r>
          </a:p>
          <a:p>
            <a:pPr algn="l"/>
            <a:r>
              <a:rPr lang="en-US" b="1" dirty="0">
                <a:cs typeface="Calibri"/>
              </a:rPr>
              <a:t>Apoorva </a:t>
            </a:r>
            <a:r>
              <a:rPr lang="en-US" b="1" dirty="0" err="1">
                <a:cs typeface="Calibri"/>
              </a:rPr>
              <a:t>Thirupathi</a:t>
            </a:r>
            <a:r>
              <a:rPr lang="en-US" b="1" dirty="0">
                <a:cs typeface="Calibri"/>
              </a:rPr>
              <a:t>(</a:t>
            </a:r>
            <a:r>
              <a:rPr lang="en-US" b="1" dirty="0">
                <a:ea typeface="+mn-lt"/>
                <a:cs typeface="+mn-lt"/>
              </a:rPr>
              <a:t>2019121012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b="1" dirty="0">
              <a:cs typeface="Calibri"/>
            </a:endParaRPr>
          </a:p>
          <a:p>
            <a:pPr algn="l"/>
            <a:r>
              <a:rPr lang="en-US" b="1" dirty="0">
                <a:cs typeface="Calibri"/>
              </a:rPr>
              <a:t>Venkata </a:t>
            </a:r>
            <a:r>
              <a:rPr lang="en-US" b="1" dirty="0" err="1">
                <a:cs typeface="Calibri"/>
              </a:rPr>
              <a:t>Charan</a:t>
            </a:r>
            <a:r>
              <a:rPr lang="en-US" b="1" dirty="0">
                <a:cs typeface="Calibri"/>
              </a:rPr>
              <a:t> Chinni(20171121)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3EAA-5D19-2142-A57A-DE3D4C5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/>
              <a:t>Steps of the workflow-2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A7EEBC2-B4FE-4E3F-A560-3CC9A21EA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0217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2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B470-26DB-774D-ACB1-9CD079EF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Pass by Value 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2C1D14-275C-FA4E-89F9-EF21FE0F5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498190" y="2120407"/>
            <a:ext cx="9195620" cy="4443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85E0DB-02D5-CE42-A329-FB0982224863}"/>
              </a:ext>
            </a:extLst>
          </p:cNvPr>
          <p:cNvSpPr/>
          <p:nvPr/>
        </p:nvSpPr>
        <p:spPr>
          <a:xfrm>
            <a:off x="8432800" y="2113281"/>
            <a:ext cx="3192272" cy="163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998F-1F58-1E49-8C5E-4819F48C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>
                <a:cs typeface="Calibri Light"/>
              </a:rPr>
              <a:t>RPC Advantages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321E5-D4C2-4D53-9543-2D2D13E2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099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102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998F-1F58-1E49-8C5E-4819F48C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RPC Design Issues</a:t>
            </a:r>
            <a:endParaRPr lang="en-US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9CAA6-FE14-43CA-9C29-CD0B58C4D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33968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970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8A415-2336-DD4E-A7E7-1C46F502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Issue 1: Pass by value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346C9C-FC30-4845-B515-DDC59A76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sz="2200"/>
              <a:t>different address space</a:t>
            </a:r>
          </a:p>
          <a:p>
            <a:r>
              <a:rPr lang="en-IN" sz="2200"/>
              <a:t>references and addresses of one system are meaningless in the other system.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367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8A415-2336-DD4E-A7E7-1C46F502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Issue 2: High Latency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346C9C-FC30-4845-B515-DDC59A76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sz="2400" dirty="0"/>
              <a:t>low speeds compared to a local procedure call</a:t>
            </a:r>
          </a:p>
          <a:p>
            <a:r>
              <a:rPr lang="en-IN" sz="2400" dirty="0"/>
              <a:t>calling program must wait for the execution of the remote process to complete.</a:t>
            </a:r>
          </a:p>
          <a:p>
            <a:r>
              <a:rPr lang="en-IN" sz="2400" dirty="0"/>
              <a:t>Can be fixed by using asynchronous RPCs</a:t>
            </a:r>
            <a:endParaRPr lang="en-US" sz="2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3459904-5060-C449-889E-CDB879917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9"/>
          <a:stretch/>
        </p:blipFill>
        <p:spPr>
          <a:xfrm>
            <a:off x="748931" y="4296834"/>
            <a:ext cx="4186237" cy="245581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BE58FCB5-415D-2B43-8B85-0517DBEB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31" y="4296834"/>
            <a:ext cx="5276965" cy="2455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11843B-4E3F-F84D-BDB3-CD84A3767C19}"/>
              </a:ext>
            </a:extLst>
          </p:cNvPr>
          <p:cNvSpPr txBox="1"/>
          <p:nvPr/>
        </p:nvSpPr>
        <p:spPr>
          <a:xfrm>
            <a:off x="1603022" y="645784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RPC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6AE2-C70D-C14C-8C4E-D74D66B9A937}"/>
              </a:ext>
            </a:extLst>
          </p:cNvPr>
          <p:cNvSpPr txBox="1"/>
          <p:nvPr/>
        </p:nvSpPr>
        <p:spPr>
          <a:xfrm>
            <a:off x="7300004" y="6541342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Deferred Synchronous RPC</a:t>
            </a:r>
          </a:p>
        </p:txBody>
      </p:sp>
    </p:spTree>
    <p:extLst>
      <p:ext uri="{BB962C8B-B14F-4D97-AF65-F5344CB8AC3E}">
        <p14:creationId xmlns:p14="http://schemas.microsoft.com/office/powerpoint/2010/main" val="43048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8A415-2336-DD4E-A7E7-1C46F502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Issue 3: Short messages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346C9C-FC30-4845-B515-DDC59A76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dirty="0"/>
              <a:t>RPC messages are generally quite short, and </a:t>
            </a:r>
          </a:p>
          <a:p>
            <a:r>
              <a:rPr lang="en-IN" dirty="0"/>
              <a:t>overhead involved with connections may be undesirable. </a:t>
            </a:r>
          </a:p>
          <a:p>
            <a:r>
              <a:rPr lang="en-IN" dirty="0"/>
              <a:t>connectionless/unreliable communication protocol is often preferred. </a:t>
            </a:r>
          </a:p>
          <a:p>
            <a:r>
              <a:rPr lang="en-IN" dirty="0"/>
              <a:t>LAN is mostly used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0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C983F-3008-3D4D-A511-2F0399E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Issue 4: Vulnerable to failures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3561-4686-D945-8960-7FC227C5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Since RPC involves communication with a different system, the chance of errors is quite high. There are 4 main ways where the RPC can fail:</a:t>
            </a:r>
            <a:endParaRPr lang="en-IN" sz="2400" dirty="0"/>
          </a:p>
          <a:p>
            <a:pPr fontAlgn="base"/>
            <a:r>
              <a:rPr lang="en-IN" dirty="0"/>
              <a:t>The message packet from the client to the server goes missing</a:t>
            </a:r>
          </a:p>
          <a:p>
            <a:pPr fontAlgn="base"/>
            <a:r>
              <a:rPr lang="en-IN" dirty="0"/>
              <a:t>The result packet from the server to the client goes missing</a:t>
            </a:r>
          </a:p>
          <a:p>
            <a:pPr fontAlgn="base"/>
            <a:r>
              <a:rPr lang="en-IN" dirty="0"/>
              <a:t>The client crashes after sending the request</a:t>
            </a:r>
          </a:p>
          <a:p>
            <a:pPr fontAlgn="base"/>
            <a:r>
              <a:rPr lang="en-IN" dirty="0"/>
              <a:t>The server crashes after receiving the request</a:t>
            </a:r>
          </a:p>
          <a:p>
            <a:r>
              <a:rPr lang="en-IN" dirty="0"/>
              <a:t>Hence, we need to find ways of handling such types of failures.</a:t>
            </a:r>
            <a:br>
              <a:rPr lang="en-IN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937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6C4DD-54CC-6246-B116-4A098B6D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How to fix issue 4?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01F3-2D85-AF43-9F86-D86B6F29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dirty="0"/>
              <a:t>One way to handle such errors is exit the entire call when there is a partial failure, but this isn't correct. Hence, we need to break the transparency and show the programmer where exactly the program failed.</a:t>
            </a:r>
            <a:endParaRPr lang="en-IN" sz="2400" dirty="0"/>
          </a:p>
          <a:p>
            <a:r>
              <a:rPr lang="en-IN" dirty="0"/>
              <a:t>Possible semantics for RPC by which this issue can be resolved are on the next slide.</a:t>
            </a:r>
            <a:br>
              <a:rPr lang="en-IN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61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6C4DD-54CC-6246-B116-4A098B6D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How to fix issue 4? (contd.)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01F3-2D85-AF43-9F86-D86B6F29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Possible semantics for RPC by which this issue can be resolved:</a:t>
            </a:r>
          </a:p>
          <a:p>
            <a:r>
              <a:rPr lang="en-IN" sz="2400" dirty="0"/>
              <a:t>Exactly-once (what local procedure calls provide): Impossible in practice </a:t>
            </a:r>
          </a:p>
          <a:p>
            <a:r>
              <a:rPr lang="en-IN" sz="2400" dirty="0"/>
              <a:t>At least once: Only for idempotent operations </a:t>
            </a:r>
          </a:p>
          <a:p>
            <a:r>
              <a:rPr lang="en-IN" sz="2400" dirty="0"/>
              <a:t>At most once: Zero, don’t know, or once </a:t>
            </a:r>
          </a:p>
          <a:p>
            <a:r>
              <a:rPr lang="en-IN" sz="2400" dirty="0"/>
              <a:t>Zero or once: Transactional semantics (databases!) 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28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7FC02-FCBA-4EBD-9760-040345180BDD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 Process Communication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BE152C56-A958-49E1-8DD0-1B7E3DD22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92914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040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EBD65-7FC3-4E01-B49E-E0829AF77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0" r="-2" b="1997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F5A0-30F5-4878-AAF1-6FF5C1A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0302A-6722-2B4D-964C-2528D2AC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What’s RPC?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01697-7696-D442-8EF4-7F58BDD3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dirty="0"/>
              <a:t>Remote procedure call is a protocol that a program uses to request service from a program located in a different computer on the network without having to understand the network details. </a:t>
            </a:r>
          </a:p>
          <a:p>
            <a:r>
              <a:rPr lang="en-IN" dirty="0"/>
              <a:t>Ideal for client server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8F1C9-96BE-6C41-AFEE-69C22563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Why RPC?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C8D4518-5C2D-4397-83C5-4C080B860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696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39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3FD2-40D2-1F4B-A786-43D1AFA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RPC Timing Diagram (classic synchronous RPC)</a:t>
            </a:r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39EA169D-AA62-44E7-8ECC-EB70452AE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518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506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A68F-B192-024A-8201-B5085D9E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What happens here?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EF1B-F189-C54F-AD27-F729135E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/>
              <a:t>When a process on machine A calls a procedure on machine B, </a:t>
            </a:r>
          </a:p>
          <a:p>
            <a:r>
              <a:rPr lang="en-IN" sz="2200" dirty="0"/>
              <a:t>calling process on A is suspended</a:t>
            </a:r>
          </a:p>
          <a:p>
            <a:r>
              <a:rPr lang="en-IN" sz="2200" dirty="0"/>
              <a:t>execution of the called procedure takes place on B.</a:t>
            </a:r>
          </a:p>
          <a:p>
            <a:pPr fontAlgn="base"/>
            <a:r>
              <a:rPr lang="en-IN" sz="2200" dirty="0"/>
              <a:t>Once the execution is done on the server, the results of the process execution is sent back to the client.</a:t>
            </a:r>
          </a:p>
          <a:p>
            <a:pPr marL="0" indent="0">
              <a:buNone/>
            </a:pPr>
            <a:r>
              <a:rPr lang="en-IN" sz="2200" dirty="0"/>
              <a:t>Information can be transported </a:t>
            </a:r>
          </a:p>
          <a:p>
            <a:r>
              <a:rPr lang="en-IN" sz="2200" dirty="0"/>
              <a:t>From the caller to the callee in the parameters</a:t>
            </a:r>
          </a:p>
          <a:p>
            <a:r>
              <a:rPr lang="en-IN" sz="2200" dirty="0"/>
              <a:t>From callee to caller in the procedure result.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959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998F-1F58-1E49-8C5E-4819F48C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RPC Elements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641D4-B330-4ACF-9B3F-745DD8E18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6594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34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3FD2-40D2-1F4B-A786-43D1AFA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Work-Flow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0C479D74-B511-40C3-857C-1870DAB86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6" r="1" b="1"/>
          <a:stretch/>
        </p:blipFill>
        <p:spPr bwMode="auto">
          <a:xfrm>
            <a:off x="4868487" y="10"/>
            <a:ext cx="7323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3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3EAA-5D19-2142-A57A-DE3D4C5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/>
              <a:t>Steps of the workflow-1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A7EEBC2-B4FE-4E3F-A560-3CC9A21EAD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13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914</Words>
  <Application>Microsoft Macintosh PowerPoint</Application>
  <PresentationFormat>Widescreen</PresentationFormat>
  <Paragraphs>101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Remote Procedure Call </vt:lpstr>
      <vt:lpstr>PowerPoint Presentation</vt:lpstr>
      <vt:lpstr>What’s RPC?</vt:lpstr>
      <vt:lpstr>Why RPC?</vt:lpstr>
      <vt:lpstr>RPC Timing Diagram (classic synchronous RPC)</vt:lpstr>
      <vt:lpstr>What happens here?</vt:lpstr>
      <vt:lpstr>RPC Elements</vt:lpstr>
      <vt:lpstr>Work-Flow</vt:lpstr>
      <vt:lpstr>Steps of the workflow-1</vt:lpstr>
      <vt:lpstr>Steps of the workflow-2</vt:lpstr>
      <vt:lpstr>Pass by Value Example</vt:lpstr>
      <vt:lpstr>RPC Advantages</vt:lpstr>
      <vt:lpstr>RPC Design Issues</vt:lpstr>
      <vt:lpstr>Issue 1: Pass by value</vt:lpstr>
      <vt:lpstr>Issue 2: High Latency</vt:lpstr>
      <vt:lpstr>Issue 3: Short messages</vt:lpstr>
      <vt:lpstr>Issue 4: Vulnerable to failures</vt:lpstr>
      <vt:lpstr>How to fix issue 4?</vt:lpstr>
      <vt:lpstr>How to fix issue 4? (contd.)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Procedure Call </dc:title>
  <dc:creator>Arathy Rose Tony</dc:creator>
  <cp:lastModifiedBy>Arathy Rose Tony</cp:lastModifiedBy>
  <cp:revision>2</cp:revision>
  <dcterms:created xsi:type="dcterms:W3CDTF">2021-01-22T04:01:51Z</dcterms:created>
  <dcterms:modified xsi:type="dcterms:W3CDTF">2021-01-22T06:57:45Z</dcterms:modified>
</cp:coreProperties>
</file>