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1bb87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1bb87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3000e4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b3000e4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3000e4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3000e4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1c65f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1c65f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3000e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3000e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3000e4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3000e4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3000e4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3000e4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3000e4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3000e4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3000e4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3000e4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3000e4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3000e4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3000e4c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b3000e4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866425"/>
            <a:ext cx="76881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Mattern’s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595375"/>
            <a:ext cx="76881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Gajanan Modi, 2019201049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Parv Joshi, 2018101062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Reddy, 20171197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7650" y="1316300"/>
            <a:ext cx="76887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initiator “ticks” its local clock and selects a future vector time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which it would like a global snapshot to be recorded. It then broadcasts this time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freezes all activity until it receives all acknowledgements of the receipt of this broadcast.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process receives the broadcast, it remembers the values and returns an acknowledgement to the initiator.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having received an acknowledgement from every process, the initiator increases its vector clock to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broadcasts a dummy message to all processes.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receipt of this dummy message forces each recipient to increase its clockto a value ≥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not already ≥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process takes a local snapshot and sends it to the initiator when (just before) its clock increases from a value less than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value ≥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 of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all messages sent along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whose timestamp is smaller than sand which are received by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recording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initiator “ticks” its local clock and selects a future vector time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which it would like a global snapshot to be recorded. It then broadcasts this time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freezes all activity until it receives all acknowledgements of the receipt of this broadcast.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process receives the broadcast, it remembers the values and returns an acknowledgement to the initiator.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having received an acknowledgement from every process, the initiator increases its vector clock to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broadcasts a dummy message to all processes.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termination detection scheme for non-FIFO channels is required to detect that no white messages are in transit.</a:t>
            </a:r>
            <a:endParaRPr b="1"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13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process </a:t>
            </a:r>
            <a:r>
              <a:rPr i="1"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keeps a counter </a:t>
            </a:r>
            <a:r>
              <a:rPr i="1"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cntr</a:t>
            </a:r>
            <a:r>
              <a:rPr baseline="-25000" i="1"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indicates the difference between the number of white messages it has sent and received before recording its snapshot.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4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reports this value to the initiator process along with its snapshot and forwards all white messages, it receives henceforth, to the initiator.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1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361"/>
              <a:buFont typeface="Arial"/>
              <a:buChar char="●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Snapshot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terminates when the initiator has received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aseline="-25000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cntr</a:t>
            </a:r>
            <a:r>
              <a:rPr baseline="-25000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forwarded white messages.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585350" y="541625"/>
            <a:ext cx="79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The Algorithm</a:t>
            </a:r>
            <a:endParaRPr baseline="30000" sz="47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07925" y="1382900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Advantages</a:t>
            </a:r>
            <a:endParaRPr baseline="30000" sz="4740"/>
          </a:p>
        </p:txBody>
      </p:sp>
      <p:sp>
        <p:nvSpPr>
          <p:cNvPr id="151" name="Google Shape;151;p23"/>
          <p:cNvSpPr txBox="1"/>
          <p:nvPr/>
        </p:nvSpPr>
        <p:spPr>
          <a:xfrm>
            <a:off x="221225" y="1918100"/>
            <a:ext cx="85467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This algorithm does not require to store message histories and hence results in less memory consumption compared to Lai-Yang.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390325" y="2994925"/>
            <a:ext cx="52233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Disadvantage</a:t>
            </a:r>
            <a:endParaRPr baseline="30000" sz="4740"/>
          </a:p>
        </p:txBody>
      </p:sp>
      <p:sp>
        <p:nvSpPr>
          <p:cNvPr id="153" name="Google Shape;153;p23"/>
          <p:cNvSpPr txBox="1"/>
          <p:nvPr/>
        </p:nvSpPr>
        <p:spPr>
          <a:xfrm>
            <a:off x="221225" y="3750275"/>
            <a:ext cx="85467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This algorithm can take a lot of time, whereas Lai-Yang is much faster.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/>
              <a:t>It first freezes the initiator process until </a:t>
            </a:r>
            <a:r>
              <a:rPr lang="en" sz="1600"/>
              <a:t>acknowledgements</a:t>
            </a:r>
            <a:r>
              <a:rPr lang="en" sz="1600"/>
              <a:t> are received.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/>
              <a:t>It does not terminate until all transit messages have reached initiator process.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95950" y="1891100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10140"/>
              <a:t>Thank You</a:t>
            </a:r>
            <a:endParaRPr baseline="30000" sz="101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85575" y="62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- FIFO Communication Channel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85575" y="138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Non-FIFO - </a:t>
            </a:r>
            <a:r>
              <a:rPr lang="en"/>
              <a:t>a channel acts like a set in which the sender process adds messages and the receiver process removes messages from it in a random order.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Main Snapshot Recording Algorithms for Non -FIFO channels -&gt;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Lai-Yang algorithm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Mattern’s algorithm ( We’ll be Looking Into This 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96925" y="379525"/>
            <a:ext cx="7560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6940"/>
              <a:t>Algorithm Assumptions </a:t>
            </a:r>
            <a:endParaRPr baseline="30000" sz="69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96925" y="1591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/>
              <a:t>The Algorithm Is Based On Vector Clocks. Each Process will have a Vector of size “n” (n is number of processes) that has its knowledge of time of each process.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/>
              <a:t>The Algorithm Assumes a single process initiator. Any process can be the initiator.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081850" y="2304150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6940"/>
              <a:t>The Algorithm</a:t>
            </a:r>
            <a:endParaRPr baseline="30000" sz="69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85350" y="541625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Step 1</a:t>
            </a:r>
            <a:endParaRPr baseline="30000" sz="4740"/>
          </a:p>
        </p:txBody>
      </p:sp>
      <p:sp>
        <p:nvSpPr>
          <p:cNvPr id="110" name="Google Shape;110;p17"/>
          <p:cNvSpPr txBox="1"/>
          <p:nvPr/>
        </p:nvSpPr>
        <p:spPr>
          <a:xfrm>
            <a:off x="277125" y="1374550"/>
            <a:ext cx="8546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The initiator “ticks” its local clock and selects a future vector time </a:t>
            </a:r>
            <a:r>
              <a:rPr i="1" lang="en" sz="1600"/>
              <a:t>s</a:t>
            </a:r>
            <a:r>
              <a:rPr lang="en" sz="1600"/>
              <a:t> at which it would like a global snapshot to be recorded.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Eg  -&gt; Pi  “ticks" and then fixes its next time as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		s = Ci + (0,. . . . , 0, 1, 0; . . . . , 0)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to be the common snapshot time. (The “1" is on position i)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85350" y="541625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Step 2</a:t>
            </a:r>
            <a:endParaRPr baseline="30000" sz="4740"/>
          </a:p>
        </p:txBody>
      </p:sp>
      <p:sp>
        <p:nvSpPr>
          <p:cNvPr id="116" name="Google Shape;116;p18"/>
          <p:cNvSpPr txBox="1"/>
          <p:nvPr/>
        </p:nvSpPr>
        <p:spPr>
          <a:xfrm>
            <a:off x="298650" y="1420350"/>
            <a:ext cx="8546700" cy="25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Pi (initiator process) broadcasts the value of s to all the other processes and freezes until it </a:t>
            </a:r>
            <a:r>
              <a:rPr lang="en" sz="1600"/>
              <a:t>receives</a:t>
            </a:r>
            <a:r>
              <a:rPr lang="en" sz="1600"/>
              <a:t> and acknowledgement from all of them that they have </a:t>
            </a:r>
            <a:r>
              <a:rPr lang="en" sz="1600"/>
              <a:t>received</a:t>
            </a:r>
            <a:r>
              <a:rPr lang="en" sz="1600"/>
              <a:t> the snapshot time.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/>
              <a:t>Q- Why do we freeze Pi ⇒ If we don’t it may happen that a process may pass snapshot time ‘s’ without sending its snapshot to Pi, because as this is non-fifo it could happen Broadcast of s reaches after another message sent from Pi to another process.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16275" y="3392050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Step 3</a:t>
            </a:r>
            <a:endParaRPr baseline="30000" sz="4740"/>
          </a:p>
        </p:txBody>
      </p:sp>
      <p:sp>
        <p:nvSpPr>
          <p:cNvPr id="118" name="Google Shape;118;p18"/>
          <p:cNvSpPr txBox="1"/>
          <p:nvPr/>
        </p:nvSpPr>
        <p:spPr>
          <a:xfrm>
            <a:off x="298650" y="3992100"/>
            <a:ext cx="85467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After having received an acknowledgement from every process, the initiator increases its vector clock to 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85350" y="541625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Step 4</a:t>
            </a:r>
            <a:endParaRPr baseline="30000" sz="4740"/>
          </a:p>
        </p:txBody>
      </p:sp>
      <p:sp>
        <p:nvSpPr>
          <p:cNvPr id="124" name="Google Shape;124;p19"/>
          <p:cNvSpPr txBox="1"/>
          <p:nvPr/>
        </p:nvSpPr>
        <p:spPr>
          <a:xfrm>
            <a:off x="298650" y="1420350"/>
            <a:ext cx="8546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After initiator process reaches s, it sends a broadcast of dummy messages to other processes. This forces other processes to reach a time &gt;= 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(Before this all other processes are &lt;s as the information that the initiator process hit time s has yet to be sent to)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437425" y="2785500"/>
            <a:ext cx="52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Step 5</a:t>
            </a:r>
            <a:endParaRPr baseline="30000" sz="4740"/>
          </a:p>
        </p:txBody>
      </p:sp>
      <p:sp>
        <p:nvSpPr>
          <p:cNvPr id="126" name="Google Shape;126;p19"/>
          <p:cNvSpPr txBox="1"/>
          <p:nvPr/>
        </p:nvSpPr>
        <p:spPr>
          <a:xfrm>
            <a:off x="373475" y="3512650"/>
            <a:ext cx="85467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Now just before a process changes it’s time &gt;= s, it takes a snapshot and sends it to the initiator process.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85350" y="541625"/>
            <a:ext cx="79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How do we handle Transit Messages</a:t>
            </a:r>
            <a:endParaRPr baseline="30000" sz="4740"/>
          </a:p>
        </p:txBody>
      </p:sp>
      <p:sp>
        <p:nvSpPr>
          <p:cNvPr id="132" name="Google Shape;132;p20"/>
          <p:cNvSpPr txBox="1"/>
          <p:nvPr/>
        </p:nvSpPr>
        <p:spPr>
          <a:xfrm>
            <a:off x="298650" y="1420350"/>
            <a:ext cx="85467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Now let’s assume 2 states White and Red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White - Before Snapshot            Red - After Snapshot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White can send White Messages and Red can send Red Messages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0"/>
          <p:cNvSpPr txBox="1"/>
          <p:nvPr/>
        </p:nvSpPr>
        <p:spPr>
          <a:xfrm>
            <a:off x="209550" y="2815625"/>
            <a:ext cx="85467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Now transit messages are </a:t>
            </a:r>
            <a:r>
              <a:rPr lang="en" sz="1600"/>
              <a:t>easily</a:t>
            </a:r>
            <a:r>
              <a:rPr lang="en" sz="1600"/>
              <a:t> identifiable. These are the messages that are white messages that are received by a Red Process.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Whenever such a case arises it simply sends a copy of the message to the initiator process.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/>
              <a:t>Q - What about If Red Messages are received by White Process ? ⇒ Such a case cannot arise because a red process will turn a white process red before receiving a message as it takes snapshot just before vector time is &gt;=s.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85350" y="541625"/>
            <a:ext cx="79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aseline="30000" lang="en" sz="4740"/>
              <a:t>When Do We Terminate</a:t>
            </a:r>
            <a:endParaRPr baseline="30000" sz="4740"/>
          </a:p>
        </p:txBody>
      </p:sp>
      <p:sp>
        <p:nvSpPr>
          <p:cNvPr id="139" name="Google Shape;139;p21"/>
          <p:cNvSpPr txBox="1"/>
          <p:nvPr/>
        </p:nvSpPr>
        <p:spPr>
          <a:xfrm>
            <a:off x="298650" y="1420350"/>
            <a:ext cx="85467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For this we equip each process with another variable, let’s say counter(i) which store (messages sent from the process - messages received by the process)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This variable is also sent along with the snapshot.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The initiator computes summation of all these variables, let’s say sum_counter.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If sum_counter == 0 ⇒ then there are no transit messages.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If sum_counter !=0 ⇒ then it waits until it is equal to the number of transit messages it has </a:t>
            </a:r>
            <a:r>
              <a:rPr lang="en" sz="1600"/>
              <a:t>received ( as explained in the previous slide on how we handle them)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Once sum_counter == number of transit messages we can terminate the algorithm.</a:t>
            </a:r>
            <a:endParaRPr b="1" baseline="-25000"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