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60" r:id="rId6"/>
    <p:sldId id="269" r:id="rId7"/>
    <p:sldId id="261" r:id="rId8"/>
    <p:sldId id="27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47D-3DDC-4426-A62B-D7984986A12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03AE-5CC4-47AC-890C-9EFE2F9C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47D-3DDC-4426-A62B-D7984986A12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03AE-5CC4-47AC-890C-9EFE2F9C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8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47D-3DDC-4426-A62B-D7984986A12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03AE-5CC4-47AC-890C-9EFE2F9C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2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47D-3DDC-4426-A62B-D7984986A12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03AE-5CC4-47AC-890C-9EFE2F9C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4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47D-3DDC-4426-A62B-D7984986A12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03AE-5CC4-47AC-890C-9EFE2F9C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47D-3DDC-4426-A62B-D7984986A12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03AE-5CC4-47AC-890C-9EFE2F9C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4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47D-3DDC-4426-A62B-D7984986A12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03AE-5CC4-47AC-890C-9EFE2F9C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47D-3DDC-4426-A62B-D7984986A12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03AE-5CC4-47AC-890C-9EFE2F9C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47D-3DDC-4426-A62B-D7984986A12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03AE-5CC4-47AC-890C-9EFE2F9C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47D-3DDC-4426-A62B-D7984986A12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03AE-5CC4-47AC-890C-9EFE2F9C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47D-3DDC-4426-A62B-D7984986A12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03AE-5CC4-47AC-890C-9EFE2F9C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2D47D-3DDC-4426-A62B-D7984986A12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003AE-5CC4-47AC-890C-9EFE2F9C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5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image" Target="../media/image2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3294346" y="1177447"/>
            <a:ext cx="601249" cy="225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189974" y="2993721"/>
            <a:ext cx="400831" cy="38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3825" y="2893512"/>
            <a:ext cx="438411" cy="488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52362" y="1290181"/>
            <a:ext cx="665967" cy="356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72597" y="2862197"/>
            <a:ext cx="665967" cy="356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16664" y="4636718"/>
            <a:ext cx="298536" cy="549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093105" y="4819387"/>
            <a:ext cx="12526" cy="436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371556" y="3137769"/>
            <a:ext cx="12526" cy="436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65932" y="2862197"/>
            <a:ext cx="888304" cy="519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92036" y="4837133"/>
            <a:ext cx="220249" cy="348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5677" y="413359"/>
            <a:ext cx="236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InitializeRoute</a:t>
            </a:r>
            <a:r>
              <a:rPr lang="en-US" dirty="0" smtClean="0"/>
              <a:t> message - send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44189" y="914400"/>
            <a:ext cx="113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arent =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94346" y="2774329"/>
            <a:ext cx="113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arent =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0506" y="2862197"/>
            <a:ext cx="113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arent = 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28227" y="2841514"/>
            <a:ext cx="113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arent = 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303573" y="3459427"/>
            <a:ext cx="113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arent = 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280946" y="2671063"/>
            <a:ext cx="113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arent = 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10084" y="992781"/>
            <a:ext cx="113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arent = 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32393" y="4826788"/>
            <a:ext cx="113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arent = 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58509" y="4726580"/>
            <a:ext cx="113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arent = 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911749" y="4837133"/>
            <a:ext cx="113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arent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7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5677" y="413359"/>
            <a:ext cx="236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NonLeafRoutingArray</a:t>
            </a:r>
            <a:r>
              <a:rPr lang="en-US" dirty="0" smtClean="0"/>
              <a:t> – Iteration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5043051"/>
            <a:ext cx="2144683" cy="187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701" y="5048771"/>
            <a:ext cx="2024317" cy="181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59" y="6487740"/>
            <a:ext cx="2024399" cy="1768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250" y="6664603"/>
            <a:ext cx="2027950" cy="1937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1502" y="6664603"/>
            <a:ext cx="2031180" cy="1866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51" y="1642798"/>
            <a:ext cx="2324346" cy="2115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8338" y="3258591"/>
            <a:ext cx="1956259" cy="1864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0075" y="4898391"/>
            <a:ext cx="1973393" cy="1765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5846" y="3242326"/>
            <a:ext cx="1613525" cy="1451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051" y="1644033"/>
            <a:ext cx="2324346" cy="2127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8339" y="3239417"/>
            <a:ext cx="1956258" cy="205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15846" y="3247595"/>
            <a:ext cx="1613525" cy="1398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9200" y="272492"/>
            <a:ext cx="2362200" cy="234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0075" y="1468863"/>
            <a:ext cx="1890268" cy="1739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99200" y="293665"/>
            <a:ext cx="2362200" cy="21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5677" y="413359"/>
            <a:ext cx="236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NonLeafRoutingRecv</a:t>
            </a:r>
            <a:r>
              <a:rPr lang="en-US" dirty="0" smtClean="0"/>
              <a:t> – Iteration 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5043051"/>
            <a:ext cx="2144683" cy="187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701" y="5048771"/>
            <a:ext cx="2024317" cy="181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59" y="6487740"/>
            <a:ext cx="2024399" cy="1768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250" y="6664603"/>
            <a:ext cx="2027950" cy="1937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1502" y="6664603"/>
            <a:ext cx="2031180" cy="1866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51" y="1642798"/>
            <a:ext cx="2324346" cy="2115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8338" y="3258591"/>
            <a:ext cx="1956259" cy="1864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0075" y="4898391"/>
            <a:ext cx="1973393" cy="1765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5846" y="3242326"/>
            <a:ext cx="1613525" cy="1451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051" y="1644033"/>
            <a:ext cx="2324346" cy="2127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8339" y="3239417"/>
            <a:ext cx="1956258" cy="205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15846" y="3247595"/>
            <a:ext cx="1613525" cy="1398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9200" y="272492"/>
            <a:ext cx="2362200" cy="23403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6299200" y="1757388"/>
            <a:ext cx="855133" cy="403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99200" y="293665"/>
            <a:ext cx="2362200" cy="2118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60075" y="1468863"/>
            <a:ext cx="1890268" cy="173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9200" y="269017"/>
            <a:ext cx="2362200" cy="2365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669136" y="1976208"/>
            <a:ext cx="248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{2,5,8,9,6,7,10} from 2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99200" y="268030"/>
            <a:ext cx="2362200" cy="21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5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5677" y="413359"/>
            <a:ext cx="236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NonLeafRoutingRecv</a:t>
            </a:r>
            <a:r>
              <a:rPr lang="en-US" dirty="0" smtClean="0"/>
              <a:t> – Iteration 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5043051"/>
            <a:ext cx="2144683" cy="187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701" y="5048771"/>
            <a:ext cx="2024317" cy="181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59" y="6487740"/>
            <a:ext cx="2024399" cy="1768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250" y="6664603"/>
            <a:ext cx="2027950" cy="1937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1502" y="6664603"/>
            <a:ext cx="2031180" cy="1866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51" y="1642798"/>
            <a:ext cx="2324346" cy="2115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8338" y="3258591"/>
            <a:ext cx="1956259" cy="1864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0075" y="4898391"/>
            <a:ext cx="1973393" cy="1765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5846" y="3242326"/>
            <a:ext cx="1613525" cy="1451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051" y="1644033"/>
            <a:ext cx="2324346" cy="2127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8339" y="3239417"/>
            <a:ext cx="1956258" cy="205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15846" y="3247595"/>
            <a:ext cx="1613525" cy="1398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9200" y="272492"/>
            <a:ext cx="2362200" cy="23403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99200" y="293665"/>
            <a:ext cx="2362200" cy="2118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60075" y="1468863"/>
            <a:ext cx="1890268" cy="173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9200" y="269017"/>
            <a:ext cx="2362200" cy="2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3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Pseudocode: </a:t>
            </a:r>
            <a:r>
              <a:rPr lang="en-US" dirty="0" err="1" smtClean="0"/>
              <a:t>InitializeRoute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children</a:t>
            </a:r>
            <a:r>
              <a:rPr lang="en-US" baseline="-25000" dirty="0" err="1" smtClean="0"/>
              <a:t>p</a:t>
            </a:r>
            <a:r>
              <a:rPr lang="en-US" dirty="0" smtClean="0"/>
              <a:t>[q]	: Boolean </a:t>
            </a:r>
            <a:r>
              <a:rPr lang="en-US" dirty="0" err="1" smtClean="0"/>
              <a:t>init</a:t>
            </a:r>
            <a:r>
              <a:rPr lang="en-US" dirty="0" smtClean="0"/>
              <a:t> true for each q is a child of p;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route</a:t>
            </a:r>
            <a:r>
              <a:rPr lang="en-US" baseline="-25000" dirty="0" err="1" smtClean="0"/>
              <a:t>p</a:t>
            </a:r>
            <a:r>
              <a:rPr lang="en-US" dirty="0" smtClean="0"/>
              <a:t>[p]	: Boolean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undef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Forall</a:t>
            </a:r>
            <a:r>
              <a:rPr lang="en-US" dirty="0" smtClean="0"/>
              <a:t> r in </a:t>
            </a:r>
            <a:r>
              <a:rPr lang="en-US" dirty="0" err="1" smtClean="0"/>
              <a:t>children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 </a:t>
            </a:r>
            <a:r>
              <a:rPr lang="en-US" dirty="0" smtClean="0"/>
              <a:t>is true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send&lt;p&gt; to r</a:t>
            </a:r>
          </a:p>
          <a:p>
            <a:pPr marL="0" indent="0">
              <a:buNone/>
            </a:pPr>
            <a:r>
              <a:rPr lang="en-US" dirty="0" smtClean="0"/>
              <a:t>Each process p upon receipt of &lt;parent&gt; from parent: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 </a:t>
            </a:r>
            <a:r>
              <a:rPr lang="en-US" dirty="0" err="1" smtClean="0"/>
              <a:t>initRoutingArray</a:t>
            </a:r>
            <a:r>
              <a:rPr lang="en-US" dirty="0" smtClean="0"/>
              <a:t> (p, parent)</a:t>
            </a:r>
          </a:p>
        </p:txBody>
      </p:sp>
    </p:spTree>
    <p:extLst>
      <p:ext uri="{BB962C8B-B14F-4D97-AF65-F5344CB8AC3E}">
        <p14:creationId xmlns:p14="http://schemas.microsoft.com/office/powerpoint/2010/main" val="19000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5677" y="413359"/>
            <a:ext cx="236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initRoutingArray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5043051"/>
            <a:ext cx="2144683" cy="187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701" y="5048771"/>
            <a:ext cx="2024317" cy="181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59" y="6487740"/>
            <a:ext cx="2024399" cy="1768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250" y="6664603"/>
            <a:ext cx="2027950" cy="1937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1502" y="6664603"/>
            <a:ext cx="2031180" cy="1866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0075" y="4898391"/>
            <a:ext cx="1973393" cy="176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084" y="1563756"/>
            <a:ext cx="2548738" cy="2375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6988" y="1451933"/>
            <a:ext cx="2509028" cy="2236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2827" y="3156574"/>
            <a:ext cx="1968327" cy="2020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0113" y="3057123"/>
            <a:ext cx="2061887" cy="2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8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Pseudocode: </a:t>
            </a:r>
            <a:r>
              <a:rPr lang="en-US" dirty="0" err="1" smtClean="0"/>
              <a:t>initRoutingArray</a:t>
            </a:r>
            <a:r>
              <a:rPr lang="en-US" dirty="0" smtClean="0"/>
              <a:t> (</a:t>
            </a:r>
            <a:r>
              <a:rPr lang="en-US" dirty="0" err="1" smtClean="0"/>
              <a:t>this_id</a:t>
            </a:r>
            <a:r>
              <a:rPr lang="en-US" dirty="0" smtClean="0"/>
              <a:t>, parent)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Begin </a:t>
            </a:r>
            <a:r>
              <a:rPr lang="en-US" dirty="0" err="1" smtClean="0"/>
              <a:t>initRoutingArray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all elements in array </a:t>
            </a:r>
            <a:r>
              <a:rPr lang="en-US" dirty="0" smtClean="0"/>
              <a:t>route set it to parent value.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set </a:t>
            </a:r>
            <a:r>
              <a:rPr lang="en-US" dirty="0" smtClean="0"/>
              <a:t>route [</a:t>
            </a:r>
            <a:r>
              <a:rPr lang="en-US" dirty="0" err="1" smtClean="0"/>
              <a:t>this_id</a:t>
            </a:r>
            <a:r>
              <a:rPr lang="en-US" dirty="0" smtClean="0"/>
              <a:t>] = </a:t>
            </a:r>
            <a:r>
              <a:rPr lang="en-US" dirty="0" err="1" smtClean="0"/>
              <a:t>undef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send&lt; {</a:t>
            </a:r>
            <a:r>
              <a:rPr lang="en-US" dirty="0" err="1" smtClean="0"/>
              <a:t>this_id</a:t>
            </a:r>
            <a:r>
              <a:rPr lang="en-US" dirty="0" smtClean="0"/>
              <a:t>}&gt; to parent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52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5677" y="413359"/>
            <a:ext cx="236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NonLeafRoutingRecv</a:t>
            </a:r>
            <a:r>
              <a:rPr lang="en-US" dirty="0" smtClean="0"/>
              <a:t> – Iteration 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5043051"/>
            <a:ext cx="2144683" cy="187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701" y="5048771"/>
            <a:ext cx="2024317" cy="181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59" y="6487740"/>
            <a:ext cx="2024399" cy="1768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250" y="6664603"/>
            <a:ext cx="2027950" cy="1937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1502" y="6664603"/>
            <a:ext cx="2031180" cy="18664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241965" y="2926081"/>
            <a:ext cx="274319" cy="332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288473" y="2926080"/>
            <a:ext cx="349134" cy="3325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335193" y="3175462"/>
            <a:ext cx="0" cy="440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958946" y="4854629"/>
            <a:ext cx="0" cy="440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065818" y="4746567"/>
            <a:ext cx="268779" cy="505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500257" y="4804756"/>
            <a:ext cx="243838" cy="447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51" y="1642798"/>
            <a:ext cx="2324346" cy="2115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8338" y="3258591"/>
            <a:ext cx="1956259" cy="1864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0075" y="4898391"/>
            <a:ext cx="1973393" cy="1765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0075" y="1585775"/>
            <a:ext cx="1890266" cy="1716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15846" y="3242326"/>
            <a:ext cx="1613525" cy="14510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6502" y="2842953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{3} from 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79124" y="2806130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{4} from 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22372" y="4583849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{8} from 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187986" y="4517441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{9} from 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655314" y="5136552"/>
            <a:ext cx="152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{10} from 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591755" y="3766414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{6} from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4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Pseudocode: </a:t>
            </a:r>
            <a:r>
              <a:rPr lang="en-US" dirty="0" err="1" smtClean="0"/>
              <a:t>NonLeafRoutingRecv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Begin on </a:t>
            </a:r>
            <a:r>
              <a:rPr lang="en-US" dirty="0" err="1" smtClean="0"/>
              <a:t>recv</a:t>
            </a:r>
            <a:r>
              <a:rPr lang="en-US" dirty="0" smtClean="0"/>
              <a:t> of message from child call </a:t>
            </a:r>
            <a:r>
              <a:rPr lang="en-US" dirty="0" err="1" smtClean="0"/>
              <a:t>NonLeafRoutingRecv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	for all elements in array </a:t>
            </a:r>
            <a:r>
              <a:rPr lang="en-US" dirty="0" err="1" smtClean="0"/>
              <a:t>arrlist</a:t>
            </a:r>
            <a:r>
              <a:rPr lang="en-US" dirty="0" smtClean="0"/>
              <a:t>  as elem.</a:t>
            </a:r>
          </a:p>
          <a:p>
            <a:pPr marL="0" indent="0">
              <a:buNone/>
            </a:pPr>
            <a:r>
              <a:rPr lang="en-US" dirty="0" smtClean="0"/>
              <a:t>		set route [</a:t>
            </a:r>
            <a:r>
              <a:rPr lang="en-US" dirty="0" err="1" smtClean="0"/>
              <a:t>elem</a:t>
            </a:r>
            <a:r>
              <a:rPr lang="en-US" dirty="0" smtClean="0"/>
              <a:t>] = child</a:t>
            </a:r>
          </a:p>
          <a:p>
            <a:pPr marL="0" indent="0">
              <a:buNone/>
            </a:pPr>
            <a:r>
              <a:rPr lang="en-US" dirty="0" smtClean="0"/>
              <a:t>		set children[</a:t>
            </a:r>
            <a:r>
              <a:rPr lang="en-US" dirty="0" err="1" smtClean="0"/>
              <a:t>elem</a:t>
            </a:r>
            <a:r>
              <a:rPr lang="en-US" dirty="0" smtClean="0"/>
              <a:t>] = false</a:t>
            </a:r>
          </a:p>
          <a:p>
            <a:pPr marL="0" indent="0">
              <a:buNone/>
            </a:pPr>
            <a:r>
              <a:rPr lang="en-US" dirty="0" smtClean="0"/>
              <a:t>	call </a:t>
            </a:r>
            <a:r>
              <a:rPr lang="en-US" dirty="0" err="1" smtClean="0"/>
              <a:t>NonLeafRoutingArray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90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5677" y="413359"/>
            <a:ext cx="236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LeafRoutingArray</a:t>
            </a:r>
            <a:r>
              <a:rPr lang="en-US" dirty="0" smtClean="0"/>
              <a:t> – Iteration 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5043051"/>
            <a:ext cx="2144683" cy="187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701" y="5048771"/>
            <a:ext cx="2024317" cy="181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59" y="6487740"/>
            <a:ext cx="2024399" cy="1768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250" y="6664603"/>
            <a:ext cx="2027950" cy="1937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1502" y="6664603"/>
            <a:ext cx="2031180" cy="1866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51" y="1642798"/>
            <a:ext cx="2324346" cy="2115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8338" y="3258591"/>
            <a:ext cx="1956259" cy="1864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0075" y="4898391"/>
            <a:ext cx="1973393" cy="1765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0075" y="1585775"/>
            <a:ext cx="1890266" cy="1716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15846" y="3242326"/>
            <a:ext cx="1613525" cy="1451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051" y="1644033"/>
            <a:ext cx="2324346" cy="2127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78339" y="3239417"/>
            <a:ext cx="1956258" cy="205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15846" y="3247595"/>
            <a:ext cx="1613525" cy="1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3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Pseudocode: </a:t>
            </a:r>
            <a:r>
              <a:rPr lang="en-US" dirty="0" err="1" smtClean="0"/>
              <a:t>NonLeafRoutingArray</a:t>
            </a:r>
            <a:r>
              <a:rPr lang="en-US" dirty="0" smtClean="0"/>
              <a:t> ({</a:t>
            </a:r>
            <a:r>
              <a:rPr lang="en-US" dirty="0" err="1" smtClean="0"/>
              <a:t>arrlist</a:t>
            </a:r>
            <a:r>
              <a:rPr lang="en-US" dirty="0" smtClean="0"/>
              <a:t>}, child)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Begin </a:t>
            </a:r>
            <a:r>
              <a:rPr lang="en-US" dirty="0" err="1" smtClean="0"/>
              <a:t>NonLeafRoutingArray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if all </a:t>
            </a:r>
            <a:r>
              <a:rPr lang="en-US" dirty="0" err="1" smtClean="0"/>
              <a:t>elem</a:t>
            </a:r>
            <a:r>
              <a:rPr lang="en-US" dirty="0" smtClean="0"/>
              <a:t> in children is false and if parent is available:</a:t>
            </a:r>
          </a:p>
          <a:p>
            <a:pPr marL="0" indent="0">
              <a:buNone/>
            </a:pPr>
            <a:r>
              <a:rPr lang="en-US" dirty="0" smtClean="0"/>
              <a:t>		send&lt;{changed route </a:t>
            </a:r>
            <a:r>
              <a:rPr lang="en-US" dirty="0" err="1" smtClean="0"/>
              <a:t>elem</a:t>
            </a:r>
            <a:r>
              <a:rPr lang="en-US" dirty="0" smtClean="0"/>
              <a:t> to parent}&gt; to parent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655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5677" y="413359"/>
            <a:ext cx="236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NonLeafRoutingRecv</a:t>
            </a:r>
            <a:r>
              <a:rPr lang="en-US" dirty="0" smtClean="0"/>
              <a:t> – Iteration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5043051"/>
            <a:ext cx="2144683" cy="187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701" y="5048771"/>
            <a:ext cx="2024317" cy="181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59" y="6487740"/>
            <a:ext cx="2024399" cy="1768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250" y="6664603"/>
            <a:ext cx="2027950" cy="1937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1502" y="6664603"/>
            <a:ext cx="2031180" cy="1866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51" y="1642798"/>
            <a:ext cx="2324346" cy="2115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8338" y="3258591"/>
            <a:ext cx="1956259" cy="1864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0075" y="4898391"/>
            <a:ext cx="1973393" cy="1765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0075" y="1585775"/>
            <a:ext cx="1890266" cy="1716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15846" y="3242326"/>
            <a:ext cx="1613525" cy="1451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051" y="1644033"/>
            <a:ext cx="2324346" cy="2127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78339" y="3239417"/>
            <a:ext cx="1956258" cy="205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15846" y="3247595"/>
            <a:ext cx="1613525" cy="13983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218873" y="1227667"/>
            <a:ext cx="1217660" cy="529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59601" y="2667000"/>
            <a:ext cx="761999" cy="471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0270067" y="2734733"/>
            <a:ext cx="855133" cy="403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99200" y="272492"/>
            <a:ext cx="2362200" cy="2340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60075" y="1585775"/>
            <a:ext cx="1890266" cy="1519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60075" y="1537195"/>
            <a:ext cx="1973393" cy="2005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60074" y="1529153"/>
            <a:ext cx="1973393" cy="1954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99200" y="293665"/>
            <a:ext cx="2362200" cy="2118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60072" y="1528166"/>
            <a:ext cx="2051347" cy="20953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11185" y="829289"/>
            <a:ext cx="150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{1,3,4} from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44820" y="2533277"/>
            <a:ext cx="150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{5,8,9} from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270067" y="2381707"/>
            <a:ext cx="150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{7,10} from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9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287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Pseudocode: InitializeRoute </vt:lpstr>
      <vt:lpstr>PowerPoint Presentation</vt:lpstr>
      <vt:lpstr>Pseudocode: initRoutingArray (this_id, parent) </vt:lpstr>
      <vt:lpstr>PowerPoint Presentation</vt:lpstr>
      <vt:lpstr>Pseudocode: NonLeafRoutingRecv</vt:lpstr>
      <vt:lpstr>PowerPoint Presentation</vt:lpstr>
      <vt:lpstr>Pseudocode: NonLeafRoutingArray ({arrlist}, child) 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Issac Balaji</dc:creator>
  <cp:lastModifiedBy>Issac Balaji</cp:lastModifiedBy>
  <cp:revision>11</cp:revision>
  <dcterms:created xsi:type="dcterms:W3CDTF">2021-04-17T05:21:13Z</dcterms:created>
  <dcterms:modified xsi:type="dcterms:W3CDTF">2021-04-17T06:30:29Z</dcterms:modified>
</cp:coreProperties>
</file>