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8"/>
  </p:notesMasterIdLst>
  <p:sldIdLst>
    <p:sldId id="272" r:id="rId2"/>
    <p:sldId id="303" r:id="rId3"/>
    <p:sldId id="300" r:id="rId4"/>
    <p:sldId id="301" r:id="rId5"/>
    <p:sldId id="304" r:id="rId6"/>
    <p:sldId id="307" r:id="rId7"/>
    <p:sldId id="309" r:id="rId8"/>
    <p:sldId id="317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Gangadharan" initials="DG" lastIdx="1" clrIdx="0">
    <p:extLst>
      <p:ext uri="{19B8F6BF-5375-455C-9EA6-DF929625EA0E}">
        <p15:presenceInfo xmlns:p15="http://schemas.microsoft.com/office/powerpoint/2012/main" userId="d4adaaab489a7f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4C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4T13:09:17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30069 10117 191 0,'0'0'0'0,"0"0"0"15,0 0 0-15,0 0 4 0,0 0-4 0,0 0 4 16,0 0-4-16,0 0 25 0,0 0-25 0,0 0 25 16,0 0-25-16,0 0 46 0,0 0-46 0,0 0 46 15,0 0-46-15,0 0 54 0,0 0-54 0,0 0 55 16,0 0-55-16,0 0 42 0,0 0-42 0,0 0 43 15,-16 17-43-15,16-17 38 0,0 0-38 0,-2 5 38 16,-1 2-38-16,3-7 35 0,0 0-35 0,-5 7 35 16,-4 4-35-16,9-11 36 0,0 0-36 0,-11 13 37 0,-5 1-37 15,16-14 40-15,0 0-40 0,-16 14 41 0,4 5-41 16,12-19 41-16,0 0-41 0,-11 17 41 0,1 2-41 16,10-19 34-16,0 0-34 0,-11 16 35 0,-1 5-35 15,12-21 33-15,0 0-33 0,-16 24 34 0,0 0-34 16,16-24 20-16,0 0-20 0,-12 25 20 0,3-1-20 15,9-24 16-15,0 0-16 0,-7 24 16 0,0-3-16 16,7-21 7-16,0 0-7 0,-5 17 7 0,1-3-7 0,4-14 4 16,0 0-4-16,-2 12 4 0,2 0-4 0,0-12 2 15,0 0-2-15,0 12 3 0,-1-3-3 0,1-9 1 16,0 0-1-16,-4 9 2 0,2-1-2 0,2-8 1 0,0 0-1 16,0 7 2-16,0-7-2 0,0 0 3 0,0 0-3 15,0 0 3-15,4 7-3 0,-4-7 5 0,0 0-5 16,0 0 5-16,0 0-5 0,0 0 7 0,0 0-7 15,7 0 7-15,-7 0-7 0,0 0 6 0,0 0-6 16,10-5 7-16,3 0-7 0,-13 5 7 0,0 0-7 0,17-9 7 16,6 0-7-16,-23 9 7 0,0 0-7 0,27-8 7 15,3-3-7-15,-30 11 10 0,0 0-10 0,32-8 10 16,-4 2-10-16,-28 6 12 0,0 0-12 0,30-5 12 16,0 0-12-16,-30 5 13 0,0 0-13 0,26-3 14 15,-6 3-14-15,-20 0 11 0,0 0-11 0,16 0 11 16,-4 0-11-16,-12 0 4 0,0 0-4 0,12-2 5 15,6-2-5-15,-18 4 2 0,0 0-2 0,16-3 3 16,-7 1-3-16,-9 2 3 0,0 0-3 0,0 0 4 16,8 0-4-16,-8 0 5 0,0 0-5 0,0 0 5 0,9 0-5 15,-9 0 8-15,0 0-8 0,0 0 8 0,9 0-8 16,-9 0 10-16,0 0-10 0,0 0 11 0,0 0-11 16,0 0 12-16,0 0-12 0,0 0 13 0,0 0-13 15,0 0 16-15,0 0-16 0,9 0 16 0,-9 0-16 16,0 0 14-16,0 0-14 0,12 7 14 0,-12-7-14 15,0 0 13-15,0 0-13 0,7 11 13 0,-7-11-13 16,0 0 10-16,0 0-10 0,-16-4 10 0,2 2-10 0,0 1-1081 16</inkml:trace>
  <inkml:trace contextRef="#ctx0" brushRef="#br0" timeOffset="1434.31">30113 10132 102 0,'0'0'0'0,"0"0"0"0,0 0 0 0,0 0 6 16,0 0-6-16,0 0 7 0,0 0-7 0,0 0 13 16,0 0-13-16,-9 7 13 0,9-7-13 0,0 0 17 0,0 0-17 15,0 0 17-15,-7 2-17 0,7-2 24 0,0 0-24 16,0 0 25-16,-3 7-25 0,3-7 39 0,0 0-39 15,0 0 39-15,-7 17-39 0,7-17 51 0,0 0-51 16,-4 19 51-16,-1 9-51 0,5-28 48 0,0 0-48 16,-7 26 48-16,1 5-48 0,6-31 42 0,0 0-42 0,-3 33 42 15,-1 2-42-15,4-35 34 0,0 0-34 0,-3 38 35 16,-1 5-35-16,4-43 25 0,0 0-25 0,-1 48 25 16,-1 1-25-16,2-49 19 0,0 0-19 0,0 45 20 15,3-5-20-15,-3-40 15 0,0 0-15 0,4 33 16 16,-1-4-16-16,-3-29 13 0,0 0-13 0,4 26 13 15,-1-2-13-15,-3-24 9 0,0 0-9 0,4 21 10 16,0-9-10-16,-4-12 7 0,0 0-7 0,1 9 8 16,-1-9-8-16,0 0 7 0,0 0-7 0,0 0 7 15,0 0-7-15,0 0 6 0,0 0-6 0,0-16 6 16,-3 1-6-16,3 15 5 0,0 0-5 0,-7-23 5 0,0-1-5 16,7 24 7-16,0 0-7 0,-7-28 8 0,0 0-8 15,7 28 11-15,0 0-11 0,-7-32 11 0,-1-10-11 16,8 42 18-16,0 0-18 0,-3-43 19 0,-1-6-19 15,4 49 19-15,0 0-19 0,0-48 20 0,6 6-20 16,-6 42 21-16,0 0-21 0,5-38 22 0,2 5-22 16,-7 33 20-16,0 0-20 0,5-27 20 0,-1 4-20 0,-4 23 17 15,0 0-17-15,3-17 17 0,1 3-17 0,-4 14 14 16,0 0-14-16,3-10 15 0,-3 10-15 0,0 0 12 16,0 0-12-16,0-9 13 0,0 9-13 0,0 0 13 15,0 0-13-15,0-5 13 0,0 5-13 0,0 0 10 0,0 0-10 16,2-9 10-16,-2 9-10 0,0 0 8 0,0 0-8 15,0 0 8-15,0 0-8 0,0 0 6 0,0 0-6 16,7-3 6-16,-7 3-6 0,0 0 5 0,0 0-5 16,0 0 5-16,0 0-5 0,0 0 3 0,0 0-3 15,9 3 3-15,-9-3-3 0,0 0 5 0,0 0-5 0,14 11 6 16,-1 6-6-16,-13-17 8 0,0 0-8 0,10 31 9 16,-6 16-9-16,-4-47 12 0,0 0-12 0,-2 52 13 15,-2 6-13-15,4-58 16 0,0 0-16 0,-3 61 17 16,-4-7-17-16,7-54 17 0,0 0-17 0,-7 48 17 15,1-5-17-15,6-43 19 0,0 0-19 0,-5 37 20 16,-4-3-20-16,9-34 18 0,0 0-18 0,-10 32 19 16,4-3-19-16,6-29 16 0,0 0-16 0,-1 24 16 15,-1-12-16-15,2-12 15 0,0 0-15 0,0 5 16 16,0-5-16-16,0 0 13 0,0 0-13 0,0 0 14 0,0 0-14 16,0 0 7-16,0 0-7 0,3-17 8 0,1-11-8 15,-4 28 3-15,0 0-3 0,3-31 4 0,1-3-4 16,-4 34 2-16,0 0-2 0,4-38 2 0,-1-6-2 15,-3 44 0-15,0 0 0 0,4-50 1 0,-1-9-1 16,-3 59 1-16,0 0-1 0,2-55 1 0,-4 8-1 16,2 47 1-16,0 0-1 0,-2-38 1 0,2 7-1 15,0 31 0-15,0 0 0 0,2-26 1 0,2 4-1 16,-4 22 1-16,0 0-1 0,1-21 1 0,-1 2-1 0,0 19 1 16,0 0-1-16,0-14 1 0,2-2-1 0,-2 16 1 15,0 0-1-15,0-8 1 0,0 8-1 0,0 0 1 16,0 0-1-16,0 0 1 0,4-7-1 0,-4 7 1 0,0 0-1 15,0 0 1-15,0 0-1 0,0 0 1 0,0 0-1 16,0 0 2-16,9-5-2 0,-9 5 2 0,0 0-2 16,0 0 2-16,7 1-2 0,-7-1 3 0,0 0-3 15,0 0 3-15,5 12-3 0,-5-12 3 0,0 0-3 0,0 11 4 16,0 1-4-16,0-12 3 0,0 0-3 0,0 19 4 16,0 7-4-16,0-26 4 0,0 0-4 0,0 31 4 15,0 7-4-15,0-38 4 0,0 0-4 0,-2 43 5 16,-5 2-5-16,7-45 5 0,0 0-5 0,-7 52 6 15,3-7-6-15,4-45 4 0,0 0-4 0,-5 40 5 16,-7-9-5-16,12-31 7 0,0 0-7 0,-11 24 8 16,8-6-8-16,3-18 9 0,0 0-9 0,0 7 10 15,0-7-10-15,0 0 10 0,0 0-10 0,7 1 10 16,2-6-10-16,-9 5 10 0,0 0-10 0,17-21 10 16,10-15-10-16,-27 36 4 0,0 0-4 0,28-47 5 0,-2-4-5 15,1-1-1229-15</inkml:trace>
  <inkml:trace contextRef="#ctx0" brushRef="#br0" timeOffset="2438.15">30041 10048 135 0,'0'0'0'0,"0"0"0"0,0 0 0 15,0 0 38-15,0 0-38 0,0 0 39 0,0 0-39 16,0 0 67-16,0 0-67 0,0 0 67 0,0 0-67 0,0 0 62 16,0 0-62-16,0 0 62 0,0 0-62 0,0 0 51 15,0 0-51-15,0 0 51 0,-4 15-51 0,4-15 35 16,0 0-35-16,-7 16 35 0,2 3-35 0,5-19 29 0,0 0-29 15,-9 19 30-15,-3-2-30 0,12-17 17 0,0 0-17 16,-13 19 18-16,5-2-18 0,8-17 12 0,0 0-12 16,-9 20 13-16,-2 2-13 0,11-22 9 0,0 0-9 15,-10 21 9-15,-1-4-9 0,11-17 12 0,0 0-12 16,-11 17 13-16,-1 2-13 0,12-19 13 0,0 0-13 0,-14 23 14 16,2-2-14-16,12-21 17 0,0 0-17 0,-9 22 17 15,0-3-17-15,9-19 17 0,0 0-17 0,-7 18 17 16,3 4-17-16,4-22 10 0,0 0-10 0,-1 19 10 15,-1-7-10-15,2-12 6 0,0 0-6 0,-2 7 6 16,0 2-6-16,2-9 3 0,0 0-3 0,-1 8 4 16,1-8-4-16,0 0 2 0,0 0-2 0,-9 13 3 15,2-8-3-15,7-5 2 0,0 0-2 0,-6 8 2 16,3 3-2-16,3-11 3 0,0 0-3 0,-2 5 4 16,2 4-4-16,0-9 4 0,0 0-4 0,2 10 4 15,0-1-4-15,-2-9 4 0,0 0-4 0,1 7 4 0,1 1-4 16,-2-8 3-16,0 0-3 0,0 0 4 0,7 7-4 15,-7-7 2-15,0 0-2 0,0 0 2 0,7 5-2 16,-7-5 0-16,0 0 0 0,0 0 1 0,18-5-1 16,-18 5 1-16,0 0-1 0,19-7 1 0,8-3-1 15,-27 10 2-15,0 0-2 0,28-14 2 0,0 2-2 16,-28 12 4-16,0 0-4 0,27-16 5 0,-4 4-5 16,-23 12 7-16,0 0-7 0,19-8 7 0,0-3-7 0,-19 11 9 15,0 0-9-15,18-7 10 0,-2 2-10 0,-16 5 17 16,0 0-17-16,14-2 17 0,-3 2-17 0,-11 0 14 15,0 0-14-15,8 0 14 0,1 0-14 0,-9 0 16 0,0 0-16 16,7 0 17-16,-7 0-17 0,0 0 25 0,0 0-25 16,0 0 26-16,9 0-26 0,-9 0 28 0,0 0-28 15,0 0 29-15,7 2-29 0,-7-2 25 0,0 0-25 16,2 7 26-16,-4 2-26 0,2-9 21 0,0 0-21 16,-5 7 21-16,-4-7-21 0,9 0 5 0,0 0-5 0,-12-7 6 15,-1-5-6-15,1-1-943 0</inkml:trace>
  <inkml:trace contextRef="#ctx0" brushRef="#br0" timeOffset="3400.77">30076 10103 147 0,'0'0'0'16,"0"0"0"-16,0 0 0 0,0 0 0 0,0 0 0 16,0 0 1-16,7 5-1 0,-7-5 2 0,0 0-2 15,0 0 2-15,0 0-2 0,0 0 2 0,0 0-2 0,-3 11 2 16,3-3-2-16,0-8 3 0,0 0-3 0,0 9 3 15,0 1-3-15,0-10 3 0,0 0-3 0,0 12 4 16,0 9-4-16,0-21 4 0,0 0-4 0,-4 26 5 16,-5 5-5-16,9-31 12 0,0 0-12 0,-9 33 12 15,1 7-12-15,8-40 23 0,0 0-23 0,-7 45 23 16,3 7-23-16,4-52 31 0,0 0-31 0,-3 48 31 16,-1-4-31-16,4-44 30 0,0 0-30 0,-4 41 31 15,3-5-31-15,1-36 26 0,0 0-26 0,-4 32 26 16,2-10-26-16,2-22 25 0,0 0-25 0,-1 19 25 0,-3-5-25 15,4-14 22-15,0 0-22 0,-3 10 22 0,3-10-22 16,0 0 17-16,0 0-17 0,-4 9 18 0,4-9-18 16,0 0 13-16,0 0-13 0,-3-7 13 0,-3-3-13 15,6 10 5-15,0 0-5 0,-5-16 6 0,5-3-6 16,0 19 1-16,0 0-1 0,2-24 2 0,-2-9-2 16,0 33 0-16,0 0 0 0,1-38 0 0,1-2 0 15,-2 40 0-15,0 0 0 0,6-43 0 0,2-2 0 0,-8 45 0 16,0 0 0-16,7-45 0 0,-5 0 0 0,-2 45 1 15,0 0-1-15,2-38 2 0,1 12-2 0,-3 26 7 16,0 0-7-16,2-19 7 0,2 5-7 0,-4 14 14 0,0 0-14 16,3-12 14-16,1 0-14 0,-4 12 21 0,0 0-21 15,2-11 22-15,-2 4-22 0,0 7 21 0,0 0-21 16,0 0 22-16,1-8-22 0,-1 8 20 0,0 0-20 16,0 0 20-16,0 0-20 0,0 0 18 0,0 0-18 0,0 0 19 15,0 0-19-15,0 0 18 0,0 0-18 0,0 0 18 16,0 0-18-16,0 0 17 0,0 0-17 0,0 0 17 15,0 15-17-15,0-15 14 0,0 0-14 0,0 16 15 16,-3-1-15-16,3-15 13 0,0 0-13 0,-5 25 13 16,-3 8-13-16,8-33 11 0,0 0-11 0,-5 36 12 15,2 0-12-15,3-36 9 0,0 0-9 0,-6 38 9 16,-6 9-9-16,12-47 10 0,0 0-10 0,-11 45 10 16,6-2-10-16,5-43 11 0,0 0-11 0,-2 35 11 15,2-9-11-15,0-26 12 0,0 0-12 0,2 22 13 16,-2-3-13-16,0-19 13 0,0 0-13 0,0 16 14 0,0 0-14 15,0-16 14-15,0 0-14 0,0 12 14 0,0-4-14 16,0-8 11-16,0 0-11 0,0 0 12 0,0 0-12 16,0 0 9-16,0 0-9 0,0 0 9 0,11-7-9 15,-11 7 7-15,0 0-7 0,12-17 7 0,6-7-7 16,-2-6-798-16</inkml:trace>
  <inkml:trace contextRef="#ctx0" brushRef="#br0" timeOffset="4453.13">30014 10179 247 0,'0'0'0'0,"0"0"0"16,-12 12 0-16,12-12 5 0,0 0-5 0,-11 9 6 16,-3 0-6-16,14-9 3 0,0 0-3 0,-16 12 4 15,1 3-4-15,15-15 4 0,0 0-4 0,-16 18 4 16,-2 1-4-16,18-19 1 0,0 0-1 0,-19 20 2 15,1 3-2-15,18-23 6 0,0 0-6 0,-14 24 7 16,3 0-7-16,11-24 16 0,0 0-16 0,-9 23 16 0,-1 3-16 16,10-26 22-16,0 0-22 0,-9 24 23 0,6-7-23 15,3-17 23-15,0 0-23 0,-2 12 23 0,0-6-23 16,2-6 19-16,0 0-19 0,0 0 20 0,0 7-20 16,0-7 16-16,0 0-16 0,0 0 16 0,4 6-16 15,-4-6 15-15,0 0-15 0,0 0 15 0,3 7-15 16,-3-7 13-16,0 0-13 0,0 0 13 0,7 11-13 15,-7-11 15-15,0 0-15 0,4 5 16 0,-4-5-16 0,0 0 14 16,0 0-14-16,7 9 14 0,-7-9-14 0,0 0 12 16,0 0-12-16,9 5 13 0,-1-3-13 0,-8-2 7 15,0 0-7-15,23 0 7 0,25-2-7 0,-48 2 6 0,0 0-6 16,48-2 7-16,-17 0-7 0,-31 2 6 0,0 0-6 16,32-8 6-16,16-11-6 0,-48 19 6 0,0 0-6 15,42-19 6-15,-17 7-6 0,-25 12 11 0,0 0-11 16,16-6 11-16,-2 1-11 0,-14 5 21 0,0 0-21 0,12-3 21 15,-1-1-21-15,-11 4 34 0,0 0-34 0,7 0 35 16,-7 0-35-16,0 0 39 0,0 0-39 0,0 0 39 16,7-3-39-16,-7 3 40 0,0 0-40 0,0 0 41 15,7 3-41-15,-7-3 34 0,0 0-34 0,0 0 35 16,7 4-35-16,-7-4 28 0,0 0-28 0,0 0 28 16,7-2-28-16,-7 2 23 0,0 0-23 0,0 0 24 15,0-14-24-15,0 14 18 0,0 0-18 0,-5-12 19 16,-8 0-19-16,1 0-822 0</inkml:trace>
  <inkml:trace contextRef="#ctx0" brushRef="#br0" timeOffset="5636.73">30097 10096 135 0,'0'0'0'0,"0"0"0"0,0 0 0 16,0 0 7-16,0 0-7 0,0 12 8 0,0 2-8 0,0-14 15 16,0 0-15-16,0 17 15 0,-2 8-15 0,2-25 18 15,0 0-18-15,-5 26 19 0,-2 1-19 0,7-27 21 16,0 0-21-16,-7 31 22 0,2 2-22 0,5-33 22 0,0 0-22 16,-7 37 22-16,0 4-22 0,7-41 22 0,0 0-22 15,-6 42 23-15,1 3-23 0,5-45 23 0,0 0-23 16,-3 45 23-16,1-7-23 0,2-38 21 0,0 0-21 15,0 36 22-15,0-5-22 0,0-31 19 0,0 0-19 16,-2 28 20-16,-1-7-20 0,3-21 20 0,0 0-20 0,-4 22 21 16,0-5-21-16,4-17 19 0,0 0-19 0,0 16 20 15,-1-4-20-15,1-12 18 0,0 0-18 16,0 9 19-16,0-1-19 0,0-8 15 0,0 0-15 0,0 0 16 16,0 0-16-16,0 0 13 0,0 0-13 0,0 0 14 15,0 0-14-15,0 0 8 0,0 0-8 0,0 0 9 16,-7-5-9-16,7 5 3 0,0 0-3 0,0-7 4 15,0-5-4-15,0 12 1 0,0 0-1 0,0-19 2 16,0-3-2-16,0 22 0 0,0 0 0 0,0-28 1 16,0-7-1-16,0 35 0 0,0 0 0 0,0-41 1 0,0-4-1 15,0 45 1-15,0 0-1 0,1-49 1 0,1 3-1 16,-2 46 2-16,0 0-2 0,5-44 2 0,-1 6-2 16,-4 38 2-16,0 0-2 0,5-29 2 0,1 10-2 15,-6 19 2-15,0 0-2 0,5-12 2 0,0 1-2 16,-5 11 1-16,0 0-1 0,7-10 1 0,0-4-1 15,-7 14 1-15,0 0-1 0,6-14 1 0,-3 4-1 0,-3 10 0 16,0 0 0-16,2-7 1 0,-2 7-1 0,0 0 2 16,0 0-2-16,7-10 3 0,-7 10-3 0,0 0 4 15,0 0-4-15,0 0 5 0,0 0-5 0,0 0 5 16,0 0-5-16,0 0 6 0,0 0-6 0,0 0 6 16,0 0-6-16,0 0 7 0,2 12-7 0,-2-12 6 15,0 0-6-15,-2 7 7 0,-2 1-7 0,4-8 8 0,0 0-8 16,-5 19 9-16,-2 6-9 0,7-25 8 0,0 0-8 15,-5 32 9-15,1 8-9 0,4-40 12 16,0 0-12-16,-3 37 12 0,-3 11-12 0,6-48 15 0,0 0-15 0,-5 45 15 16,3 0-15-16,2-45 20 0,0 0-20 0,4 40 20 15,1-7-20-15,-5-33 22 0,0 0-22 0,5 27 23 16,-3-6-23-16,-2-21 21 0,0 0-21 0,2 21 21 16,3 3-21-16,-5-24 19 0,0 0-19 0,4 23 20 15,-8-8-20-15,4-15 16 0,0 0-16 0,-3 11 17 16,3-11-17-16,0 0 12 0,0 0-12 0,-4 7 12 15,4-7-12-15,0 0 9 0,0 0-9 0,-5-9 9 16,1-3-9-16,4 12 8 0,0 0-8 0,-1-23 9 16,-1 1-9-16,2 22 4 0,0 0-4 0,0-26 5 15,3-4-5-15,1-1-770 0</inkml:trace>
  <inkml:trace contextRef="#ctx0" brushRef="#br0" timeOffset="56748.49">14928 14708 158 0,'0'0'0'0,"0"0"0"16,0 0 0-16,0 0 9 0,0 0-9 0,0 0 10 15,5-17-10-15,-5 17 22 0,0 0-22 0,0 0 23 0,0 0-23 16,0 0 27-16,0 0-27 0,0 0 28 0,-7-7-28 16,7 7 31-16,0 0-31 0,0 0 31 0,0 0-31 15,0 0 21-15,0 0-21 0,0 0 21 0,0 0-21 16,0 0 17-16,0 0-17 0,-7 0 17 0,7 0-17 15,0 0 16-15,0 0-16 0,0 0 16 0,0 0-16 0,0 0 15 16,0 0-15-16,0 0 16 0,0 8-16 0,0-8 13 16,0 0-13-16,2 11 14 0,1 3-14 0,-3-14 20 15,0 0-20-15,0 22 20 0,0 15-20 0,0-37 24 0,0 0-24 16,0 38 24-16,0-11-24 0,0-27 25 0,0 0-25 16,0 25 25-16,0-3-25 0,0-22 22 0,0 0-22 15,0 21 23-15,-5-2-23 0,5-19 18 0,0 0-18 16,-4 15 19-16,4-1-19 0,0-14 13 0,0 0-13 15,-3 12 14-15,3 0-14 0,0-12 7 0,0 0-7 0,3 13 7 16,-3-5-7-16,0-8 4 0,0 0-4 0,2 7 4 16,-2-7-4-16,0 0 2 0,0 0-2 0,0 0 2 15,0 7-2-15,0-7 1 0,0 0-1 0,0 0 2 16,-7 9-2-16,7-9 1 0,0 0-1 16,-7 8 2-16,2 1-2 0,5-9 2 0,0 0-2 0,-5 7 3 15,5-7-3-15,0 0 4 0,0 0-4 0,-13 9 4 16,13-9-4-16,0 0 5 0,0 0-5 0,-5 5 5 15,5-5-5-15,0 0 7 0,0 0-7 0,-9-2 8 16,9 2-8-16,0 0 8 0,0 0-8 0,-5-7 8 16,5-5-8-16,0 12 6 0,0 0-6 0,2-17 7 0,-2-2-7 15,0 19 5-15,0 0-5 0,3-30 6 0,-1-8-6 16,-2 38 3-16,0 0-3 0,7-41 4 0,-2-3-4 16,-5 44 1-16,0 0-1 0,7-41 2 0,0 6-2 15,-7 35 0-15,0 0 0 0,7-27 0 0,-1 1 0 16,-6 26-1-16,0 0 1 0,3-21 0 0,-3 7 0 15,0 14-2-15,0 0 2 0,2-12-2 0,1 0 2 0,-3 12-4 16,0 0 4-16,2-11-3 0,-2 11 3 0,0 0-4 16,0 0 4-16,0 0-4 0,7-5 4 0,-7 5-3 15,0 0 3-15,0 0-2 0,0 0 2 0,0 0-2 16,0 0 2-16,0 0-1 0,0 0 1 0,0 0-1 0,0 0 1 16,0 0 0-16,9 5 0 0,-9-5 0 0,0 0 0 15,0 0 0-15,2 7 0 0,-2-7 0 0,0 0 0 16,0 0 0-16,3 7 0 0,-3-7 0 0,0 0 0 15,0 0 0-15,0 0 0 0,0 0 1 0,0 0-1 0,0 7 1 16,0-7-1-16,0 0 3 0,0 0-3 0,0 12 3 16,0-5-3-16,0-7 6 0,0 0-6 0,0 11 7 15,0 9-7-15,0-20 9 0,0 0-9 0,0 30 10 16,0 1-10-16,0-31 8 0,0 0-8 0,4 29 9 16,1-6-9-16,-5-23 7 0,0 0-7 0,0 19 7 15,4 0-7-15,-4-19 6 0,0 0-6 0,1 17 6 16,-1-3-6-16,0-14 6 0,0 0-6 0,0 12 6 15,4 2-6-15,-4-14 6 0,0 0-6 0,0 10 6 16,0-10-6-16,0 0 7 0,0 0-7 0,2 9 8 16,-2-9-8-16,0 0 11 0,0 0-11 0,0 0 11 0,0 9-11 15,0-9 11-15,0 0-11 0,0 0 11 0,0 0-11 16,0 0 12-16,0 0-12 0,0 0 13 0,0 7-13 16,0-7 13-16,0 0-13 0,0 0 14 0,0 0-14 15,0 0 10-15,0 0-10 0,0 0 11 0,-6 7-11 16,6-7 10-16,0 0-10 0,0 0 10 0,-5 8-10 15,5-8 9-15,0 0-9 0,-9 7 10 0,4 0-10 16,5-7 6-16,0 0-6 0,-5 9 6 0,1 3-6 16,-3 2-790-16</inkml:trace>
  <inkml:trace contextRef="#ctx0" brushRef="#br0" timeOffset="58966.08">17214 14646 158 0,'0'0'0'16,"0"0"0"-16,0 0 0 0,0 0 9 0,0 0-9 16,0 0 10-16,0 0-10 0,0 0 20 0,0 0-20 15,0 0 20-15,0 0-20 0,0 0 14 0,0 0-14 16,0 0 15-16,0 0-15 0,0 0 19 0,0 0-19 16,0 0 20-16,-9 20-20 0,9-20 16 0,0 0-16 15,0 0 16-15,0 9-16 0,0-9 13 0,0 0-13 0,0 0 14 16,-9 9-14-16,9-9 14 0,0 0-14 0,0 8 14 15,0 3-14-15,0-11 14 0,0 0-14 0,0 15 15 16,0 8-15-16,0-23 13 0,0 0-13 0,0 28 13 16,-2 3-13-16,2-31 10 0,0 0-10 0,-3 31 10 15,3-5-10-15,0-26 11 0,0 0-11 0,-4 26 11 16,3 5-11-16,1-31 10 0,0 0-10 0,-2 28 10 16,2-13-10-16,0-15 8 0,0 0-8 0,0 11 8 0,0 1-8 15,0-12 8-15,0 0-8 0,0 14 8 0,0-2-8 16,0-12 8-16,0 0-8 0,0 8 8 0,0-2-8 15,0-6 6-15,0 0-6 0,0 0 7 0,0 0-7 16,0 0 2-16,0 0-2 0,0 6 3 0,0-6-3 16,0 0 0-16,0 0 0 0,0 0 1 0,0 9-1 15,0-9 0-15,0 0 0 0,0 0 0 0,0 0 0 16,0 0-1-16,0 0 1 0,0-7-1 0,-2-3 1 0,2 10-2 16,0 0 2-16,-3-16-1 0,3-6 1 0,0 22-2 15,0 0 2-15,3-26-2 0,-3-2 2 0,0 28 0 0,0 0 0 16,0-29 0-16,2-4 0 0,-2 33 1 0,0 0-1 15,3-30 2-15,1 10-2 0,-4 20 5 0,0 0-5 16,0-18 6-16,3 4-6 0,-3 14 11 0,0 0-11 16,0-10 11-16,-1 0-11 0,1 10 15 0,0 0-15 15,-2-11 15-15,-3 3-15 0,5 8 18 0,0 0-18 16,0 0 19-16,0-9-19 0,0 9 20 0,0 0-20 16,0 0 21-16,-2-7-21 0,2 7 19 0,0 0-19 15,0 0 20-15,-2-9-20 0,2 9 16 0,0 0-16 0,0 0 17 16,2-8-17-16,-2 8 12 0,0 0-12 0,0 0 13 15,0 0-13-15,0 0 12 0,0 0-12 0,0 0 13 16,0 0-13-16,0 0 10 0,0 0-10 0,0 0 10 16,0 0-10-16,0 0 10 0,0 0-10 0,0 0 11 15,0 0-11-15,0 0 10 0,0 0-10 0,0 15 10 16,0 1-10-16,0-16 14 0,0 0-14 0,0 22 15 16,0 6-15-16,0-28 20 0,0 0-20 0,0 35 20 15,2 1-20-15,-2-36 22 0,0 0-22 0,5 36 22 0,-2-1-22 16,-3-35 23-16,0 0-23 0,6 29 24 0,-1-10-24 15,-5-19 19-15,0 0-19 0,0 16 20 0,2-2-20 16,-2-14 16-16,0 0-16 0,1 7 16 0,-1-7-16 16,0 0 15-16,0 0-15 0,0 8 16 0,0-8-16 15,0 0 13-15,0 0-13 0,0 0 14 0,0 0-14 0,0 0 13 16,0 0-13-16,2-13 14 0,2-10-14 0,-4 23 10 16,0 0-10-16,0-28 11 0,2-3-11 0,-2 31 6 15,0 0-6-15,0-31 6 0,-2 0-6 0,2 31 2 16,0 0-2-16,0-29 2 0,0 6-2 0,0 23 0 0,0 0 0 15,0-19 1-15,0 3-1 0,0 16 0 0,0 0 0 16,0-12 0-16,0 2 0 0,0 10 0 0,0 0 0 16,0-10 0-16,0-3 0 0,0 13 0 0,0 0 0 15,0-10 0-15,0 10 0 0,0 0 0 0,0 0 0 16,0-9 0-16,0 9 0 0,0 0 0 0,0 0 0 16,0 0 0-16,0 0 0 0,0 0 1 0,0 0-1 15,0 0 1-15,0 0-1 0,0 0 2 0,0 0-2 16,0 0 2-16,0 0-2 0,0 0 4 0,0 0-4 0,0 0 4 15,0 0-4-15,0 0 6 0,0 0-6 0,-7 13 7 16,7 2-7-16,0-15 10 0,0 0-10 0,-2 28 11 16,-2 17-11-16,4-45 14 0,0 0-14 0,-3 48 15 15,1-1-15-15,2-47 15 0,0 0-15 0,-2 43 16 16,1-1-16-16,1-42 11 0,0 0-11 0,-2 34 11 16,-2-6-11-16,4-28 5 0,0 0-5 0,-3 26 6 0,1 3-6 15,2-29 1-15,0 0-1 0,-3 25 1 0,6-15-1 16,-3-10 0-16,0 0 0 0,9 4 0 0,14-3 0 15,0 1-969-15</inkml:trace>
  <inkml:trace contextRef="#ctx0" brushRef="#br0" timeOffset="60397.65">18457 14680 124 0,'0'0'0'0,"0"0"0"15,0 0 0-15,0 0 5 0,0 0-5 0,-8-5 5 16,8 5-5-16,0 0 18 0,0 0-18 0,0 0 18 16,-9 0-18-16,9 0 27 0,0 0-27 0,0 0 27 15,-7 4-27-15,7-4 43 0,0 0-43 0,0 0 44 16,-7 5-44-16,7-5 46 0,0 0-46 0,0 0 47 0,-7 7-47 15,7-7 41-15,0 0-41 0,-4 7 41 0,0 6-41 16,4-13 38-16,0 0-38 0,-3 26 38 0,-1 14-38 16,4-40 32-16,0 0-32 0,-1 44 33 0,1-6-33 15,0-38 26-15,0 0-26 0,1 38 26 0,3 5-26 16,-4-43 20-16,0 0-20 0,3 40 20 0,1-13-20 16,-4-27 16-16,0 0-16 0,4 21 17 0,1 0-17 0,-5-21 13 15,0 0-13-15,2 16 14 0,1-8-14 0,-3-8 10 16,0 0-10-16,0 0 10 0,4 9-10 0,-4-9 5 15,0 0-5-15,0 0 6 0,0 0-6 0,0 0 2 16,0 0-2-16,0 0 2 0,0-17-2 0,0 17 1 16,0 0-1-16,0-18 1 0,-4-3-1 0,4 21 0 0,0 0 0 15,-5-20 1-15,-2-5-1 0,7 25 0 16,0 0 0-16,-6-26 0 0,5-1 0 0,1 27 0 0,0 0 0 16,0-30 0-16,0-1 0 0,0 31 0 0,0 0 0 15,-2-31 1-15,-3 3-1 0,5 28 2 0,0 0-2 16,-6-24 2-16,6 2-2 0,0 22 4 0,0 0-4 15,4-23 4-15,-4 6-4 0,0 17 5 0,0 0-5 16,0-14 5-16,0 4-5 0,0 10 8 0,0 0-8 0,0-9 9 16,0 9-9-16,0 0 12 0,0 0-12 0,0 0 13 15,0 0-13-15,0 0 14 0,0 0-14 0,0 0 14 16,-9-2-14-16,9 2 17 0,0 0-17 0,0 9 17 16,-3 6-17-16,3-15 17 0,0 0-17 0,-2 21 18 15,0 3-18-15,2-24 15 0,0 0-15 0,-2 32 15 16,-3 11-15-16,5-43 15 0,0 0-15 0,-4 41 16 15,1-9-16-15,3-32 11 0,0 0-11 0,-2 32 12 0,2 12-12 16,0-44 9-16,0 0-9 0,5 38 9 0,-5-16-9 16,0-22 7-16,0 0-7 0,0 21 7 0,2 3-7 15,-2-24 4-15,0 0-4 0,4 19 4 0,-4-10-4 16,0-9 3-16,0 0-3 0,0 0 4 0,0 0-4 16,0 0 1-16,0 0-1 0,12-12 2 0,2-18-2 15,-14 30 0-15,0 0 0 0,14-41 1 0,-1-13-1 16,-13 54 0-16,0 0 0 0,1-60 0 0,-2-4 0 0,1 64-1 15,0 0 1-15,0-61 0 0,0 16 0 0,0 45-2 16,0 0 2-16,0-35-2 0,-6 15 2 0,6 20-3 0,0 0 3 16,-3-14-3-16,-4 5 3 0,7 9-2 0,0 0 2 15,0 0-1-15,0 0 1 0,0 0-1 0,0 0 1 16,-9 2-1-16,9-2 1 0,0 0-1 0,0 0 1 16,-7 7 0-16,2 0 0 0,5-7-1 0,0 0 1 15,-7 17 0-15,1 11 0 0,6-28-1 0,0 0 1 16,-5 38 0-16,1 3 0 0,4-41-1 0,0 0 1 15,0 42 0-15,4-11 0 0,-4-31 0 0,0 0 0 16,5 26 0-16,-1 2 0 0,-4-28 0 0,0 0 0 0,5 22 0 16,-1-10 0-16,-4-12-1 0,0 0 1 0,7 7 0 15,5-3 0-15,0-1-760 0</inkml:trace>
  <inkml:trace contextRef="#ctx0" brushRef="#br0" timeOffset="61763.2">19500 14639 214 0,'0'0'0'0,"0"0"0"0,-7 0 0 15,7 0 34-15,0 0-34 0,0 0 34 0,-7 5-34 16,7-5 43-16,0 0-43 0,0 0 44 0,0 0-44 16,0 0 46-16,0 0-46 0,0 0 46 0,-2 9-46 15,2-9 51-15,0 0-51 0,-4 7 52 0,-3 1-52 16,7-8 44-16,0 0-44 0,-1 11 45 0,-6 1-45 0,7-12 33 15,0 0-33-15,-8 17 34 0,3 7-34 0,5-24 30 16,0 0-30-16,-3 33 30 0,4 7-30 0,-1-40 18 16,0 0-18-16,4 36 18 0,-2-15-18 0,-2-21 12 0,0 0-12 15,0 21 13-15,1 8-13 0,-1-29 7 0,0 0-7 16,4 28 8-16,-2-11-8 0,-2-17 4 0,0 0-4 16,0 11 5-16,2-3-5 0,-2-8 2 0,0 0-2 15,1 7 3-15,-1-7-3 0,0 0 0 0,0 0 0 16,0 0 1-16,7 7-1 0,-7-7-1 0,0 0 1 15,0 0 0-15,0 0 0 0,0 0-4 0,0 0 4 16,11-9-3-16,-6-8 3 0,-5 17-7 0,0 0 7 16,4-31-7-16,-6-12 7 0,2 43-12 0,0 0 12 15,-2-45-11-15,-3 3 11 0,5 42-12 0,0 0 12 0,-2-36-12 16,0 1 12-16,2 35-4 0,0 0 4 0,-3-27-3 16,1 6 3-16,2 21-1 0,0 0 1 0,0-16 0 15,2 6 0-15,-2 10 0 0,0 0 0 0,0-7 1 16,0 7-1-16,0 0 5 0,0 0-5 0,-5-10 5 15,5 10-5-15,0 0 10 0,0 0-10 0,0 0 10 16,0 0-10-16,0 0 16 0,0 0-16 0,0 0 17 0,-4 10-17 16,4-10 20-16,0 0-20 0,4 26 20 0,-4 17-20 15,0-43 24-15,0 0-24 0,0 50 25 0,-4 4-25 16,4-54 25-16,0 0-25 0,-3 54 25 0,3-9-25 16,0-45 22-16,0 0-22 0,3 38 23 0,1-5-23 15,-4-33 20-15,0 0-20 0,0 29 21 0,0 0-21 16,0-29 14-16,0 0-14 0,3 25 15 0,-1-6-15 15,-2-19 11-15,0 0-11 0,0 14 11 0,0-14-11 0,0 0 8 16,0 0-8-16,0 6 8 0,0-6-8 0,0 0 4 16,0 0-4-16,5-15 4 0,2-18-4 0,-7 33 1 15,0 0-1-15,5-45 2 0,1-9-2 0,-6 54 1 0,0 0-1 16,3-60 2-16,3-4-2 0,-6 64 2 0,0 0-2 16,5-61 2-16,-2 14-2 0,-3 47 2 0,0 0-2 15,0-36 2-15,-1 15-2 0,1 21 3 0,0 0-3 16,-2-12 3-16,2 5-3 0,0 7 5 0,0 0-5 15,0 0 5-15,-5-8-5 0,5 8 7 0,0 0-7 16,0 0 8-16,0 0-8 0,0 0 11 0,0 0-11 16,-4 8 11-16,2 8-11 0,2-16 15 0,0 0-15 15,-3 22 15-15,-1 4-15 0,4-26 16 0,0 0-16 16,-2 33 16-16,1 9-16 0,1-42 16 0,0 0-16 0,0 40 17 16,0-16-17-16,0-24 14 0,0 0-14 0,0 19 15 15,0-2-15-15,0-17 13 0,0 0-13 0,0 11 13 16,0-11-13-16,0 0 4 0,0 0-4 0,0 8 5 15,0-8-5-15,0 0 1 0,0 0-1 0,0 0 1 16,0 0-1-16,0 0 0 0,0 0 0 0,0 0 0 0,0-15 0 16,0 15 0-16,0 0 0 0,0-28 0 0,1-7 0 15,-1 35-1-15,0 0 1 0,2-34 0 0,2 3 0 16,-4 31-1-16,0 0 1 0,3-25 0 0,-1 8 0 16,-2 17 0-16,0 0 0 0,0-12 0 0,-2 3 0 15,2 9 0-15,0 0 0 0,0 0 0 0,0 0 0 16,0 0 2-16,0 0-2 0,-7 4 2 0,4 20-2 15,3-24 4-15,0 0-4 0,-4 36 5 0,4 14-5 0,0-50 6 16,0 0-6-16,-3 51 6 0,1-13-6 0,2-38 5 16,0 0-5-16,0 26 6 0,2-13-6 0,1 1-1005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4T13:22:07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8677 5737 147 0,'0'0'0'0,"0"0"0"0,0 0 0 15,0 0 1-15,0 0-1 0,0 0 2 0,0 0-2 0,0 0 3 16,0 0-3-16,0 0 4 0,0 0-4 0,0 0 5 15,0 0-5-15,0 0 6 0,12 15-6 0,-12-15 8 16,0 0-8-16,0 0 9 0,0 9-9 0,0-9 9 0,0 0-9 16,0 5 10-16,0 7-10 0,0-12 9 0,0 0-9 15,0 19 10-15,0-3-10 0,0-16 10 0,0 0-10 16,-4 17 11-16,3 2-11 0,1-19 19 0,0 0-19 16,-4 18 20-16,-1 6-20 0,5-24 24 0,0 0-24 15,0 28 25-15,0 8-25 0,0-36 37 0,0 0-37 16,0 33 37-16,0 7-37 0,0-40 39 0,0 0-39 15,0 36 40-15,0-3-40 0,0-33 40 0,0 0-40 16,0 33 41-16,0 1-41 0,0-34 34 0,0 0-34 16,-4 33 35-16,-1 0-35 0,5-33 25 0,0 0-25 15,-4 36 26-15,-1 1-26 0,5-37 19 0,0 0-19 0,-5 40 20 16,-2 4-20-16,7-44 12 0,0 0-12 0,-2 49 12 16,-1-1-12-16,3-48 6 0,0 0-6 0,3 49 6 15,2-9-6-15,-5-40 3 0,0 0-3 0,6 38 3 16,1-4-3-16,-7-34 3 0,0 0-3 0,5 33 3 15,-3-9-3-15,-2-24 3 0,0 0-3 0,3 25 4 0,1-1-4 16,-4-24 6-16,0 0-6 0,0 28 7 16,0 1-7-16,0-29 7 0,0 0-7 0,-4 33 7 0,4 10-7 15,0-43 9-15,0 0-9 0,4 40 10 16,-4-7-10-16,0-33 9 0,0 0-9 0,2 29 10 0,1 2-10 16,-3-31 9-16,0 0-9 0,4 28 10 0,-8-7-10 15,4-21 9-15,0 0-9 0,-5 24 9 0,-2 0-9 16,7-24 7-16,0 0-7 0,-2 25 7 0,-2-1-7 0,4-24 5 15,0 0-5-15,0 24 5 0,0 4-5 0,0-28 3 16,0 0-3-16,0 36 3 0,0 0-3 0,0-36 0 16,0 0 0-16,0 40 1 0,-1 2-1 0,1-42 0 0,0 0 0 15,-4 40 0-15,4-4 0 0,0-36-3 0,0 0 3 16,0 28-2-16,2 1 2 0,-2-29-4 0,0 0 4 16,2 24-3-16,-6-12 3 0,4-12-2 0,0 0 2 15,-3 12-2-15,1-3 2 0,2-9-1 0,0 0 1 16,0 10 0-16,-4 1 0 0,4-11 0 0,0 0 0 15,0 12 0-15,-3 4 0 0,3-16 0 0,0 0 0 16,-2 19 0-16,2-4 0 0,0-15 0 0,0 0 0 16,-3 17 1-16,3 1-1 0,0-18 2 0,0 0-2 0,0 15 2 15,0 4-2-15,0-19 4 0,0 0-4 0,0 25 4 16,0 7-4-16,0-32 6 0,0 0-6 0,-6 37 7 16,6-1-7-16,0-36 8 0,0 0-8 0,2 30 9 15,-4 4-9-15,2-34 9 0,0 0-9 0,-3 30 9 16,3-3-9-16,0-27 9 0,0 0-9 0,-4 25 10 15,2-5-10-15,2-20 9 0,0 0-9 0,-3 19 9 16,6 2-9-16,-3-21 8 0,0 0-8 0,0 16 9 0,0 4-9 16,0-20 7-16,0 0-7 0,0 25 7 0,2 1-7 15,-2-26 7-15,0 0-7 0,0 31 7 0,4 2-7 16,-4-33 6-16,0 0-6 0,0 36 6 0,-6 2-6 16,6-38 6-16,0 0-6 0,0 36 6 0,2-4-6 15,-2-32 5-15,0 0-5 0,4 26 5 0,-1-6-5 16,-3-20 5-16,0 0-5 0,0 18 6 0,0 2-6 15,0-20 5-15,0 0-5 0,0 23 6 0,6 1-6 0,-6-24 7 16,0 0-7-16,3 21 8 0,-1 3-8 0,-2-24 8 16,0 0-8-16,3 24 8 0,-3-3-8 0,0-21 13 15,0 0-13-15,0 23 13 0,0 9-13 0,0-32 12 16,0 0-12-16,0 33 13 0,4-2-13 0,-4-31 12 0,0 0-12 16,2 33 12-16,1 0-12 0,-3-33 9 0,0 0-9 15,-3 30 10-15,1-8-10 0,2-22 8 0,0 0-8 16,-4 14 9-16,4-7-9 0,0-7 6 0,0 0-6 15,0 0 6-15,0 0-6 0,0 0 3 0,0 0-3 16,0 0 4-16,-8-9-4 0,8 9 1 0,0 0-1 16,-6-24 2-16,6-12-2 0,-3 1-885 0</inkml:trace>
  <inkml:trace contextRef="#ctx0" brushRef="#br0" timeOffset="3200.64">7862 8108 113 0,'0'0'0'0,"0"0"0"16,0 0 0-16,0 0 10 0,0 0-10 0,31-12 10 15,-2 5-10-15,-29 7 24 0,0 0-24 0,26-6 24 0,2 3-24 16,-28 3 31-16,0 0-31 0,30-2 32 0,2 1-32 16,-32 1 31-16,0 0-31 0,32-2 32 0,-9 4-32 15,-23-2 34-15,0 0-34 0,26 6 35 0,2 0-35 16,-28-6 25-16,0 0-25 0,29 7 26 0,1-1-26 15,-30-6 22-15,0 0-22 0,28 6 22 0,4-3-22 16,-32-3 17-16,0 0-17 0,38 2 18 0,3-2-18 16,-41 0 18-16,0 0-18 0,46-2 19 0,0-1-19 0,-46 3 16 15,0 0-16-15,44-4 16 0,-4 2-16 0,-40 2 13 16,0 0-13-16,37 0 14 0,-5 0-14 0,-32 0 22 16,0 0-22-16,28 2 22 0,2 5-22 0,-30-7 26 15,0 0-26-15,27 9 26 0,5 3-26 0,-32-12 29 0,0 0-29 16,37 7 29-16,7 1-29 0,-44-8 25 0,0 0-25 15,42 9 26-15,2-7-26 0,-44-2 22 0,0 0-22 16,50 2 23-16,-1-1-23 0,-49-1 18 0,0 0-18 16,42 0 18-16,-3-1-18 0,-39 1 9 0,0 0-9 15,41-2 10-15,-4 0-10 0,-37 2 4 0,0 0-4 16,40 0 5-16,10-3-5 0,-50 3 2 0,0 0-2 0,51-2 3 16,5 0-3-16,-56 2 3 0,0 0-3 15,55-3 3-15,0-4-3 0,-55 7 4 0,0 0-4 0,51-7 4 16,-4-5-4-16,-47 12 9 0,0 0-9 0,46-12 10 15,0 3-10-15,-46 9 16 0,0 0-16 0,53-9 16 16,5 2-16-16,-58 7 27 0,0 0-27 0,57-10 27 16,-4 5-27-16,-53 5 30 0,0 0-30 0,45-4 31 15,0 3-31-15,-45 1 29 0,0 0-29 0,40 0 30 0,2 0-30 16,-42 0 25-16,0 0-25 0,48-2 25 0,7 0-25 16,-55 2 22-16,0 0-22 0,58 2 22 0,0 3-22 15,-58-5 10-15,0 0-10 0,57 7 10 0,-5 3-10 16,-52-10 4-16,0 0-4 0,50 7 4 0,-4 2-4 15,-46-9 2-15,0 0-2 0,44 5 3 0,3-1-3 16,-47-4 1-16,0 0-1 0,53 0 1 0,6 0-1 16,-59 0 2-16,0 0-2 0,54 0 2 0,-1-4-2 0,-53 4 4 15,0 0-4-15,48-2 5 0,-6 1-5 0,-42 1 9 16,0 0-9-16,37 0 10 0,-2 0-10 0,-35 0 14 16,0 0-14-16,39 0 15 0,4 1-15 0,-43-1 16 0,0 0-16 15,51 6 16-15,0-6-16 0,-51 0 13 16,0 0-13-16,53 1 13 0,-4 5-13 0,-49-6 10 0,0 0-10 15,44 7 10-15,-3-1-10 0,-41-6 7 0,0 0-7 16,39 7 8-16,5 2-8 0,-44-9 6 0,0 0-6 16,49 9 6-16,6-1-6 0,-55-8 5 0,0 0-5 15,56 7 6-15,1 0-6 0,-57-7 6 0,0 0-6 0,53 5 6 16,-2-1-6-16,-51-4 5 0,0 0-5 0,49 8 5 16,-5 5-5-16,-44-13 6 0,0 0-6 0,50 12 7 15,4-5-7-15,-54-7 8 0,0 0-8 0,60 1 9 16,4-2-9-16,-64 1 7 0,0 0-7 0,62-7 8 15,-8-4-8-15,-54 11 12 0,0 0-12 0,53-10 12 16,-3 1-12-16,-50 9 10 0,0 0-10 0,54-7 10 16,6 4-10-16,-60 3 10 0,0 0-10 0,67-4 10 15,-5 4-10-15,-62 0 11 0,0 0-11 0,60 0 11 16,-11 0-11-16,-49 0 10 0,0 0-10 0,51 2 11 0,2 3-11 16,-53-5 10-16,0 0-10 0,55 0 10 0,5 2-10 15,-60-2 11-15,0 0-11 0,62 0 11 0,5 0-11 16,-67 0 12-16,0 0-12 0,63-2 12 0,1-1-12 15,-64 3 13-15,0 0-13 0,53-5 14 0,1 1-14 16,-54 4 12-16,0 0-12 0,59 0 13 0,6-5-13 16,-65 5 7-16,0 0-7 0,67-3 7 0,-4-1-7 15,-63 4 7-15,0 0-7 0,59 0 8 0,-8 0-8 16,-51 0 7-16,0 0-7 0,53 4 8 0,0 4-8 0,-53-8 4 16,0 0-4-16,60 7 4 0,7-2-4 0,-67-5 5 15,0 0-5-15,65 6 6 0,-2-5-6 0,-63-1 5 16,0 0-5-16,62 0 6 0,-4-1-6 0,-58 1 6 0,0 0-6 15,60-6 6-15,7-2-6 0,-67 8 8 0,0 0-8 16,69-12 8-16,3 1-8 0,-72 11 7 0,0 0-7 16,71-8 7-16,-11-1-7 0,-60 9 8 0,0 0-8 15,56-10 8-15,-1 1-8 0,-55 9 7 0,0 0-7 0,58-9 7 16,8 1-7-16,-66 8 6 0,0 0-6 0,67-7 6 16,-6 3-6-16,-61 4 7 0,0 0-7 0,60-2 7 15,-10 2-7-15,-50 0 7 0,0 0-7 0,49 0 8 16,-3 0-8-16,-46 0 5 0,0 0-5 0,51 0 5 15,7 0-5-15,-58 0 4 0,0 0-4 0,62 2 5 16,-4 0-5-16,-58-2 3 0,0 0-3 0,55 2 4 16,-4 5-4-16,-51-7 4 0,0 0-4 0,48 1 4 15,-2-1-4-15,-46 0 2 0,0 0-2 0,49-1 2 16,-3 1-2-16,-46 0 1 0,0 0-1 0,53-4 1 0,7 2-1 16,-60 2 1-16,0 0-1 0,54-1 1 0,-1-1-1 15,-53 2 1-15,0 0-1 0,46-2 2 0,-5 0-2 16,-41 2 2-16,0 0-2 0,44-5 2 0,3-2-2 15,-47 7 3-15,0 0-3 0,53-7 3 0,0 2-3 16,-53 5 3-16,0 0-3 0,60-3 4 0,-5-1-4 16,-55 4 3-16,0 0-3 0,49-3 4 0,-5 1-4 15,-44 2 4-15,0 0-4 0,41-5 4 0,-4 3-4 0,-37 2 4 16,0 0-4-16,41 0 5 0,4 0-5 0,-45 0 4 16,0 0-4-16,53-2 4 0,2 2-4 0,-55 0 5 15,0 0-5-15,55 2 5 0,-2 2-5 0,-53-4 5 16,0 0-5-16,47 3 5 0,1-3-5 0,-48 0 4 0,0 0-4 15,42-3 5-15,2 1-5 0,-44 2 4 0,0 0-4 16,50-2 4-16,8 0-4 0,-58 2 4 0,0 0-4 16,56 0 5-16,3 4-5 0,-59-4 3 0,0 0-3 15,54 0 3-15,-6-4-3 0,-48 4 1 0,0 0-1 0,49-3 2 16,-5-4-2-16,-44 7 2 0,0 0-2 0,48-3 2 16,5 1-2-16,-53 2 2 0,0 0-2 0,55-4 2 15,5 1-2-15,-60 3 2 0,0 0-2 0,61-2 2 16,-10 4-2-16,-51-2 3 0,0 0-3 0,50 0 3 15,-3-5-3-15,-47 5 3 0,0 0-3 0,52-5 3 16,1-1-3-16,-53 6 3 0,0 0-3 0,56-1 4 16,6 4-4-16,-62-3 3 0,0 0-3 0,58 5 3 15,-2 0-3-15,-56-5 3 0,0 0-3 0,52 4 3 16,-5-1-3-16,-47-3 3 0,0 0-3 0,46 4 4 16,-2-1-4-16,-44-3 3 0,0 0-3 0,53 4 3 15,3-2-3-15,-56-2 2 0,0 0-2 0,60 3 3 0,0 0-3 16,-60-3 3-16,0 0-3 0,55 6 3 0,-6-3-3 15,-49-3 2-15,0 0-2 0,50 0 2 0,1 0-2 16,-51 0 2-16,0 0-2 0,53 0 3 0,2 0-3 16,-55 0 2-16,0 0-2 0,58 0 2 0,0 0-2 15,-58 0 1-15,0 0-1 0,51 0 2 0,2 0-2 16,-53 0 0-16,0 0 0 0,50 0 1 0,4 0-1 16,-54 0 0-16,0 0 0 0,60 0 1 0,4 0-1 0,-64 0 0 15,0 0 0-15,61 0 1 0,1 0-1 0,-62 0 0 16,0 0 0-16,57 0 1 0,-10 0-1 0,-47 0 1 15,0 0-1-15,46 4 1 0,2-3-1 0,-48-1 0 0,0 0 0 16,51 0 1-16,-2 0-1 0,-49 0 0 0,0 0 0 16,53-1 0-16,4-1 0 0,-57 2 0 0,0 0 0 15,51-2 1-15,-5-3-1 0,-46 5 1 0,0 0-1 16,40-2 1-16,-1 2-1 0,-39 0 1 0,0 0-1 0,35-2 1 16,4-1-1-16,-39 3 2 0,0 0-2 0,41-3 2 15,-1-1-2-15,-40 4 2 0,0 0-2 0,44-3 2 16,0 1-2-16,-44 2 2 0,0 0-2 0,41 0 3 15,-13 0-3-15,-28 0 3 0,0 0-3 0,25 2 3 16,-2 3-3-16,-23-5 3 0,0 0-3 0,19 5 3 16,-5-5-3-16,-14 0 3 0,0 0-3 0,11-3 4 15,-1 3-4-15,-10 0 3 0,0 0-3 0,9 3 3 16,-2-1-3-16,-7-2 3 0,0 0-3 0,0 0 4 16,9 5-4-16,-9-5 3 0,0 0-3 0,0 0 4 15,0 12-4-15,0-12 1 0,0 0-1 0,-10 12 2 16,-22 9-2-16,32-21 0 0,0 0 0 0,-41 21 0 0,-8-7 0 15,1-1-1623-15</inkml:trace>
  <inkml:trace contextRef="#ctx0" brushRef="#br0" timeOffset="5318">8643 8468 180 0,'0'0'0'0,"0"0"0"0,-12 20 0 16,12-20 1-16,0 0-1 0,-6 21 1 0,3 2-1 15,3-23 3-15,0 0-3 0,-2 24 4 0,-1-3-4 16,3-21 2-16,0 0-2 0,0 24 3 0,0 4-3 0,0-28 1 15,0 0-1-15,3 24 2 0,2-9-2 0,-5-15 0 16,0 0 0-16,0 9 1 0,0 0-1 0,0-9 0 16,0 0 0-16,-5 12 1 0,3 3-1 0,2-15 0 0,0 0 0 15,0 18 1-15,2 2-1 0,-2-20 1 0,0 0-1 16,2 19 1-16,1-3-1 0,-3-16 4 0,0 0-4 16,0 9 4-16,2 3-4 0,-2-12 10 0,0 0-10 15,4 8 10-15,-4 8-10 0,0-16 16 0,0 0-16 16,3 12 17-16,-3 0-17 0,0-12 20 15,0 0-20-15,2 7 21 0,-2 4-21 0,0-11 20 0,0 0-20 16,-2 12 20-16,2 2-20 0,0-14 15 0,0 0-15 16,-3 12 15-16,-1-2-15 0,4-10 13 0,0 0-13 15,-2 10 13-15,-1 3-13 0,3-13 9 0,0 0-9 0,-2 8 10 16,-1 4-10-16,3-12 16 0,0 0-16 0,-4 9 16 16,2 3-16-16,2-12 20 0,0 0-20 0,0 16 21 15,-3-4-21-15,3-12 22 0,0 0-22 0,0 8 23 16,0 3-23-16,0-11 34 0,0 0-34 0,0 12 35 15,0 5-35-15,0-17 34 0,0 0-34 0,-4 16 35 16,8 5-35-16,-4-21 34 0,0 0-34 0,0 15 35 0,3-1-35 16,-3-14 31-16,0 0-31 0,0 10 31 0,0-1-31 15,0-9 25-15,0 0-25 0,0 9 26 0,0-2-26 16,0-7 24-16,0 0-24 0,0 8 25 0,0-1-25 16,0-7 24-16,0 0-24 0,0 0 24 0,0 0-24 15,0 0 19-15,0 0-19 0,0 0 20 0,0 0-20 16,0 0 18-16,0 0-18 0,0 0 18 0,-7-15-18 0,7 15 13 15,0 0-13-15,-2-23 14 0,-1-15-14 0,3 38 11 16,0 0-11-16,0-40 12 0,-4 4-12 0,4 36 10 16,0 0-10-16,-1-40 10 0,-3-1-10 0,4 41 11 15,0 0-11-15,-3-52 11 0,6-12-11 0,-3 64 10 0,0 0-10 16,0-70 11-16,4-11-11 0,-4 81 10 0,0 0-10 16,5-73 10-16,0 9-10 0,-5 64 5 0,0 0-5 15,7-57 6-15,-5 9-6 0,-2 48 2 0,0 0-2 16,9-44 2-16,9 3-2 0,-1-1-823 0</inkml:trace>
  <inkml:trace contextRef="#ctx0" brushRef="#br0" timeOffset="11146.03">9682 7369 102 0,'0'0'0'0,"0"0"0"15,-12 24 0-15,12-24 0 0,0 0 0 0,-6 21 1 16,3-1-1-16,3-20 10 0,0 0-10 0,-2 20 11 0,2-1-11 15,0-19 26-15,0 0-26 0,2 20 27 0,1-2-27 16,-3-18 38-16,0 0-38 0,4 19 39 0,1-4-39 16,-5-15 36-16,0 0-36 0,5 21 36 0,4 3-36 15,-9-24 31-15,0 0-31 0,6 24 32 0,1-3-32 16,-7-21 21-16,0 0-21 0,8 19 22 0,-2 4-22 16,-6-23 18-16,0 0-18 0,3 24 19 0,8 7-19 15,-11-31 13-15,0 0-13 0,12 30 14 0,-7 1-14 0,-5-31 8 16,0 0-8-16,4 27 9 0,-2-2-9 0,-2-25 4 15,0 0-4-15,3 24 4 0,-1-3-4 0,-2-21 1 16,0 0-1-16,2 17 2 0,-4-3-2 0,2-14 0 0,0 0 0 16,-2 10 0-16,-1-1 0 0,3-9 0 0,0 0 0 15,0 10 0-15,0 2 0 0,0-12-2 0,0 0 2 16,-4 9-2-16,-3 3 2 0,7-12-3 0,0 0 3 16,-9 12-3-16,2-5 3 0,7-7-3 0,0 0 3 15,-5 9-3-15,0-2 3 0,5-7-2 0,0 0 2 16,-9 10-1-16,5-1 1 0,4-9 0 0,0 0 0 15,-1 7 0-15,1-7 0 0,0 0 4 0,0 0-4 16,-9 10 4-16,9-10-4 0,0 0 13 0,0 0-13 0,-7 10 13 16,7-10-13-16,0 0 19 0,0 0-19 0,-6 11 19 15,6-11-19-15,0 0 20 0,0 0-20 0,0 0 20 16,-5 8-20-16,5-8 23 0,0 0-23 0,0 0 24 16,0 0-24-16,0 0 29 0,0 0-29 0,0 0 29 15,0-8-29-15,0 8 28 0,0 0-28 0,2-7 28 16,0-7-28-16,-2 14 27 0,0 0-27 0,1-16 27 15,-1 3-27-15,0 13 21 0,0 0-21 0,0-14 22 0,0-16-22 16,0 30 17-16,0 0-17 0,-1-34 17 0,-3-3-17 16,4 37 10-16,0 0-10 0,-5-39 11 0,-2 1-11 15,7 38 8-15,0 0-8 0,-5-40 8 0,-1-5-8 16,6 45 15-16,0 0-15 0,-5-49 16 0,1 13-16 16,4 36 14-16,0 0-14 0,-5-31 14 0,3 3-14 15,2 28 13-15,0 0-13 0,0-24 14 0,0 3-14 0,0 21 12 16,0 0-12-16,0-21 13 0,0-3-13 0,0 24 11 15,0 0-11-15,2-24 11 0,3 3-11 0,-5 21 10 16,0 0-10-16,4-15 10 0,-4 6-10 0,0 9 11 0,0 0-11 16,0-7 11-16,0 2-11 0,0 5 12 0,0 0-12 15,0-9 13-15,0 9-13 0,0 0 13 0,0 0-13 16,0-7 14-16,0 7-14 0,0 0 12 0,0 0-12 16,0 0 13-16,5-12-13 0,-5 12 11 0,0 0-11 15,0 0 12-15,2-9-12 0,-2 9 5 0,0 0-5 16,0 0 5-16,0 0-5 0,0 0 2 0,0 0-2 15,0 0 2-15,0 0-2 0,0 0 0 0,0 0 0 16,0 0 1-16,0-7-1 0,0 7 0 0,0 0 0 0,0 0 0 16,0 0 0-16,0 0 0 0,0 0 0 0,0 0 1 15,0 0-1-15,0 0 1 0,0 0-1 0,0 0 1 16,0 0-1-16,0 0 2 0,0 0-2 0,0 0 2 16,0 0-2-16,0 0 3 0,0 0-3 0,0 0 3 15,0 0-3-15,0 0 2 0,0 0-2 0,0 0 2 16,7 4-2-16,-7-4 2 0,0 0-2 0,0 0 2 15,5 9-2-15,-5-9 1 0,0 0-1 0,0 0 1 0,14 3-1 16,-14-3 0-16,0 0 0 0,18 0 0 0,9 0 0 16,-27 0 0-16,0 0 0 0,28 4 1 0,7 1-1 15,-35-5 1-15,0 0-1 0,32 7 1 0,-6-2-1 16,-26-5 3-16,0 0-3 0,25 3 3 0,-4 1-3 16,-21-4 0-16,0 0 0 0,20 3 1 0,1 2-1 15,-21-5 1-15,0 0-1 0,17 7 1 0,1 4-1 0,-18-11 2 16,0 0-2-16,16 7 3 0,5-11-3 0,-21 4 4 15,0 0-4-15,23-3 5 0,-5 3-5 0,-18 0 6 16,0 0-6-16,23-2 6 0,3-1-6 0,-26 3 9 0,0 0-9 16,28-6 10-16,2 3-10 0,-30 3 10 0,0 0-10 15,28-9 10-15,-10 6-10 0,-18 3 11 0,0 0-11 16,18-7 12-16,5 2-12 0,-23 5 12 0,0 0-12 16,23-11 13-16,-2 1-13 0,-21 10 13 0,0 0-13 15,23-7 14-15,0-2-14 0,-23 9 16 0,0 0-16 16,19-3 17-16,-1-4-17 0,-18 7 13 0,0 0-13 15,14-2 13-15,-2 2-13 0,-12 0 10 0,0 0-10 16,9-3 10-16,0 3-10 0,-9 0 6 0,0 0-6 0,9-5 7 16,-9 5-7-16,0 0 6 0,0 0-6 15,5-7 6-15,-5 7-6 0,0 0 5 0,0 0-5 0,9-13 5 16,-4 5-5-16,-5 8 5 0,0 0-5 0,5-11 5 16,-5 11-5-16,0 0 5 0,0 0-5 0,7-8 6 15,-7 8-6-15,0 0 6 0,0 0-6 0,0 0 6 16,0 0-6-16,0 0 6 0,0 0-6 0,0 12 6 15,0-5-6-15,0-7 5 0,0 0-5 0,-3 8 6 0,-1-2-6 16,4-6 4-16,0 0-4 0,-2 7 5 0,-3 1-5 16,5-8 4-16,0 0-4 0,-3 11 4 0,-1-3-4 15,4-8 3-15,0 0-3 0,-3 9 4 0,-3-2-4 16,6-7 2-16,0 0-2 0,-5 10 3 0,0 1-3 16,5-11 3-16,0 0-3 0,-4 8 3 0,1 4-3 15,3-12 3-15,0 0-3 0,-2 9 3 0,2 3-3 16,0-12 2-16,0 0-2 0,-5 16 3 0,1 1-3 0,4-17 1 15,0 0-1-15,-3 23 2 0,1 1-2 0,2-24 1 16,0 0-1-16,-4 24 1 0,-1 0-1 0,5-24 0 16,0 0 0-16,-4 24 1 0,1 6-1 0,3-30 0 15,0 0 0-15,-2 34 0 0,-5 3 0 0,7-37 0 0,0 0 0 16,-7 41 0-16,0-1 0 0,7-40 0 0,0 0 0 16,-5 38 0-16,-1 6 0 0,6-44 0 0,0 0 0 15,-3 39 0-15,3-9 0 0,0-30 0 0,0 0 0 16,0 31 0-16,0-2 0 0,0-29 0 0,0 0 0 15,0 30 0-15,3-1 0 0,-3-29 0 0,0 0 0 16,2 30 0-16,2-11 0 0,-4-19 0 0,0 0 0 16,3 17 0-16,-3-8 0 0,0-9-1 0,0 0 1 0,0 0 0 15,0 0 0-15,0 0-3 0,0 0 3 0,0-18-2 16,0-18 2-16,0 0-1161 0</inkml:trace>
  <inkml:trace contextRef="#ctx0" brushRef="#br0" timeOffset="12597.89">10463 7417 158 0,'0'0'0'15,"0"0"0"-15,11 0 0 0,-11 0 8 0,0 0-8 16,16-5 8-16,7-2-8 0,-23 7 14 0,0 0-14 16,23-12 14-16,0 0-14 0,-23 12 27 0,0 0-27 15,23-9 27-15,7 2-27 0,-30 7 53 0,0 0-53 16,31-5 54-16,1 5-54 0,-32 0 52 0,0 0-52 0,34 2 53 16,1 1-53-16,-35-3 48 0,0 0-48 0,37 7 49 15,-4 2-49-15,-33-9 64 0,0 0-64 0,30 12 64 16,-5-5-64-16,-25-7 55 0,0 0-55 0,25 9 56 15,1-8-56-15,-26-1 45 0,0 0-45 0,27 4 46 16,-1-1-46-16,-26-3 34 0,0 0-34 0,25 0 34 0,5-3-34 16,-30 3 27-16,0 0-27 0,26-5 27 0,3-4-27 15,-29 9 25-15,0 0-25 0,17-7 25 0,-8 0-25 16,-9 7 26-16,0 0-26 0,0 0 26 0,9-2-26 16,-9 2 28-16,0 0-28 0,0 0 29 0,5-12-29 15,-5 12 24-15,0 0-24 0,0 0 25 0,0-12-25 16,0 12 20-16,0 0-20 0,4-7 20 0,-4-2-20 15,0 9 16-15,0 0-16 0,1-8 16 0,3-1-16 16,-4 9 11-16,0 0-11 0,0-7 12 0,3-1-12 0,-3 8 9 16,0 0-9-16,0 0 9 0,6-9-9 0,-6 9 5 15,0 0-5-15,0 0 6 0,0 0-6 0,0 0 4 16,0 0-4-16,9-3 4 0,-9 3-4 0,0 0 2 16,0 0-2-16,0 0 3 0,0 0-3 0,0 0 1 0,0 0-1 15,0 0 2-15,3-9-2 0,-3 9 1 0,0 0-1 16,0 0 1-16,0 0-1 0,0 0 1 0,0 0-1 15,0 0 2-15,7-4-2 0,-7 4 2 0,0 0-2 16,0 0 2-16,0 0-2 0,0 0 2 0,0 0-2 16,0 0 2-16,7 13-2 0,-7-13 1 0,0 0-1 15,0 12 1-15,0 5-1 0,0-17 1 0,0 0-1 16,0 19 1-16,0 2-1 0,0-21 0 0,0 0 0 16,-3 20 1-16,-1 3-1 0,4-23 0 0,0 0 0 0,-2 22 0 15,-3-6 0-15,5-16 0 0,0 0 0 0,-3 19 0 16,-1 2 0-16,4-21 0 0,0 0 0 0,-4 21 0 15,-1-1 0-15,5-20 0 0,0 0 0 0,-5 19 0 16,0 6 0-16,5-25 0 0,0 0 0 0,-4 19 1 16,1-5-1-16,3-14 1 0,0 0-1 0,-2 19 1 0,2 5-1 15,0-24 2-15,0 0-2 0,0 24 2 0,0 0-2 16,0-24 3-16,0 0-3 0,-6 26 4 0,3 12-4 16,3-38 4-16,0 0-4 0,0 37 5 0,-4-8-5 15,4-29 5-15,0 0-5 0,0 24 6 0,0 4-6 16,0-28 5-16,0 0-5 0,0 26 5 0,0-7-5 15,0-19 4-15,0 0-4 0,-1 12 4 0,-3 0-4 16,4-12 3-16,0 0-3 0,-5 16 4 0,-4 5-4 0,9-21 3 16,0 0-3-16,-12 17 3 0,3-3-3 15,9-14 2-15,0 0-2 0,-5 10 3 0,-1 0-3 0,6-10 1 16,0 0-1-16,0 11 2 0,-3-1-2 0,3-10 1 16,0 0-1-16,0 9 1 0,-4-2-1 0,4-7 1 15,0 0-1-15,0 0 1 0,0 8-1 0,0-8 1 0,0 0-1 16,0 0 2-16,0 0-2 0,0 0 2 0,0 0-2 15,0 0 2-15,0 0-2 0,0 0 1 0,0 0-1 16,0 0 2-16,0 0-2 0,0 0-1043 0</inkml:trace>
  <inkml:trace contextRef="#ctx0" brushRef="#br0" timeOffset="14078.3">11135 7369 303 0,'0'0'0'0,"0"0"0"0,0 0 0 16,0 0 12-16,0 0-12 0,0 5 13 0,0-5-13 15,0 0 24-15,0 0-24 0,15 0 25 0,-1 0-25 0,-14 0 16 16,0 0-16-16,17-2 16 0,1 2-16 0,-18 0 13 16,0 0-13-16,19-3 14 0,4 3-14 0,-23 0 18 15,0 0-18-15,23-5 19 0,7 1-19 0,-30 4 25 0,0 0-25 16,28-3 25-16,2-1-25 0,-30 4 31 0,0 0-31 15,32-5 31-15,0-7-31 0,-32 12 30 0,0 0-30 16,35-16 30-16,2 4-30 0,-37 12 33 0,0 0-33 16,35-7 34-16,-1 7-34 0,-34 0 49 0,0 0-49 15,30 7 49-15,2 0-49 0,-32-7 49 0,0 0-49 16,31 9 50-16,1-9-50 0,-32 0 46 0,0 0-46 16,32 1 47-16,0 3-47 0,-32-4 34 0,0 0-34 15,28-2 35-15,2-5-35 0,-30 7 25 0,0 0-25 0,26-8 25 16,-3-1-25-16,-23 9 19 0,0 0-19 0,23-7 19 15,0-2-19-15,-23 9 13 0,0 0-13 0,27-12 14 16,-10 4-14-16,-17 8 14 0,0 0-14 0,16-4 15 16,-2 4-15-16,-14 0 11 0,0 0-11 0,11 0 12 15,-11 0-12-15,0 0 10 0,0 0-10 0,14 4 11 16,-5 1-11-16,-9-5 9 0,0 0-9 0,10 3 10 0,-1-3-10 16,-9 0 14-16,0 0-14 0,5 2 14 0,10 0-14 15,-15-2 19-15,0 0-19 0,17 0 20 0,-1 0-20 16,-16 0 21-16,0 0-21 0,7-2 22 0,-7 2-22 15,0 0 23-15,0 0-23 0,11-2 24 0,-11 2-24 16,0 0 15-16,0 0-15 0,0 0 15 0,0 0-15 16,0 0 11-16,0 0-11 0,10 0 11 0,-10 0-11 15,0 0 9-15,0 0-9 0,11-3 10 0,-11 3-10 16,0 0 10-16,0 0-10 0,0 0 10 0,7-5-10 0,-7 5 10 16,0 0-10-16,0 0 10 0,0 0-10 0,0 0 9 15,0 0-9-15,0 0 10 0,2 8-10 0,-2-8 4 0,0 0-4 16,0 0 5-16,-9 5-5 0,9-5 1 15,0 0-1-15,-7 9 2 0,0 5-2 0,7-14 0 0,0 0 0 16,-5 17 1-16,-1 2-1 0,6-19 0 16,0 0 0-16,-9 21 0 0,4 3 0 0,5-24 0 0,0 0 0 15,-9 26 0-15,2 2 0 0,7-28 0 0,0 0 0 16,-5 24 0-16,3-1 0 0,2-23 0 0,0 0 0 16,0 20 0-16,5 5 0 0,-5-25 0 0,0 0 0 15,6 24 0-15,-6 5 0 0,0-29 0 0,0 0 0 16,0 31 0-16,0 6 0 0,0-37 0 0,0 0 0 0,-4 36 0 15,2 2 0-15,2-38 0 0,0 0 0 0,-5 38 0 16,2-5 0-16,3-33 0 0,0 0 0 0,-4 24 0 16,2-3 0-16,2-21 0 0,0 0 0 0,0 21 0 15,0 0 0-15,0-21 0 0,0 0 0 0,0 19 0 16,0-4 0-16,0-15 0 0,0 0 0 0,0 12 1 0,0-3-1 16,0-9 0-16,0 0 0 0,0 7 0 0,0 0 0 15,0-7 0-15,0 0 0 0,0 10 0 0,-1 2 0 16,1-12 0-16,0 0 0 0,-2 14 0 0,-3-2 0 15,5-12 0-15,0 0 0 0,0 14 0 0,-8 7 0 16,8-21 0-16,0 0 0 0,-5 21 0 0,0-2 0 16,5-19 0-16,0 0 0 0,-5 21 0 0,1 3 0 15,4-24 0-15,0 0 0 0,0 19 1 0,-3-7-1 0,3-12 0 16,0 0 0-16,-2 9 1 0,2-9-1 0,0 0 0 16,0 0 0-16,-2 8 1 0,2-8-1 0,0 0 0 15,0 0 0-15,0 0 1 0,7-17-1 0,-7 17 0 16,0 0 0-16,0-14 0 0,2-1 0 0,0 1-1128 0</inkml:trace>
  <inkml:trace contextRef="#ctx0" brushRef="#br0" timeOffset="16246.12">12054 6033 124 0,'0'0'0'16,"2"10"0"-16,3 20 0 0,-5-30 2 0,0 0-2 15,9 39 2-15,0-2-2 0,-9-37 4 0,0 0-4 16,9 36 4-16,2-8-4 0,-11-28 4 0,0 0-4 0,8 26 5 16,1-4-5-16,-9-22 6 0,0 0-6 0,5 24 7 15,2 6-7-15,-7-30 24 0,0 0-24 0,6 36 24 16,-4 4-24-16,-2-40 32 0,0 0-32 0,0 45 32 16,-2-2-32-16,2-43 40 0,0 0-40 0,-4 42 41 15,1-2-41-15,3-40 36 0,0 0-36 0,-2 32 36 16,-2 1-36-16,4-33 28 0,0 0-28 0,-1 31 29 0,-1-6-29 15,2-25 21-15,0 0-21 0,-2 26 22 0,-7 1-22 16,9-27 17-16,0 0-17 0,-5 33 17 16,2 2-17-16,3-35 14 0,0 0-14 0,-2 36 14 0,2 4-14 15,0-40 7-15,0 0-7 0,2 36 8 0,3-6-8 16,-5-30 2-16,0 0-2 0,7 27 2 0,-5 6-2 16,-2-33 0-16,0 0 0 0,3 31 0 0,2 2 0 15,-5-33-1-15,0 0 1 0,9 30 0 0,4-3 0 0,-13-27-1 16,0 0 1-16,8 28 0 0,-2-4 0 0,-6-24 0 15,0 0 0-15,3 25 0 0,6-5 0 0,-9-20 0 0,0 0 0 16,7 28 1-16,-7 8-1 0,0-36 4 0,0 0-4 16,-2 33 4-16,2-3-4 0,0-30 8 0,0 0-8 15,0 31 8-15,-3 0-8 0,3-31 11 0,0 0-11 16,-4 33 11-16,3-7-11 0,1-26 10 0,0 0-10 16,-6 26 10-16,3-2-10 0,3-24 9 0,0 0-9 15,-9 23 10-15,5-4-10 0,4-19 6 0,0 0-6 16,0 19 7-16,-1 1-7 0,1-20 5 0,0 0-5 15,0 18 5-15,-4 4-5 0,4-22 3 0,0 0-3 16,0 23 3-16,-3-4-3 0,3-19 0 0,0 0 0 0,-2 24 1 16,-5 12-1-16,7-36 0 0,0 0 0 0,-7 40 0 15,3-2 0-15,4-38-1 0,0 0 1 0,-5 38-1 16,1-3 1-16,4-35-3 0,0 0 3 0,-5 34-3 16,2-4 3-16,3-30-2 0,0 0 2 0,-2 31-1 15,-2-3 1-15,4-28-1 0,0 0 1 0,0 29-1 16,-3 7 1-16,3-36-1 0,0 0 1 0,-2 30 0 15,-2-4 0-15,4-26-2 0,0 0 2 0,-8 29-1 16,2 4 1-16,6-33-3 0,0 0 3 0,-7 40-3 0,5-4 3 16,2-36-4-16,0 0 4 0,-5 30-4 0,2-8 4 15,3-22-4-15,0 0 4 0,-4 21-4 0,1 3 4 16,3-24-4-16,0 0 4 0,-2 21-3 0,-3 3 3 16,5-24-3-16,0 0 3 0,0 17-2 0,-4 3 2 15,4-20-1-15,0 0 1 0,-5 20-1 0,1 8 1 0,4-28 0 16,0 0 0-16,0 24 0 0,-3 4 0 0,3-28 0 15,0 0 0-15,0 28 0 0,3 4 0 0,-3-32 0 16,0 0 0-16,0 37 0 0,4-4 0 0,-4-33 0 16,0 0 0-16,5 33 0 0,-5 1 0 0,0-34 0 0,0 0 0 15,0 33 0-15,0-9 0 0,0-24 0 0,0 0 0 16,0 21 1-16,-5 0-1 0,5-21 4 0,0 0-4 16,0 19 4-16,0 2-4 0,0-21 8 0,0 0-8 15,0 20 9-15,0-1-9 0,0-19 11 0,0 0-11 16,0 21 11-16,0 3-11 0,0-24 15 0,0 0-15 15,0 28 16-15,-4 10-16 0,4-38 14 0,0 0-14 16,-3 43 14-16,1-1-14 0,2-42 11 0,0 0-11 16,0 40 11-16,0 0-11 0,0-40 8 0,0 0-8 0,0 32 9 15,0 0-9-15,0-32 6 0,0 0-6 0,0 32 7 16,0 0-7-16,0-32 6 0,0 0-6 0,0 36 7 16,0 2-7-16,0-38 5 0,0 0-5 0,0 43 6 15,0-1-6-15,0-42 5 0,0 0-5 0,-5 40 6 16,3-4-6-16,2-36 6 0,0 0-6 0,0 26 6 15,0-9-6-15,0-17 4 0,0 0-4 0,-2 12 4 0,-7 0-4 16,9-12 2-16,0 0-2 0,-9 7 2 0,1-5-2 16,8-2 0-16,0 0 0 0,-9-7 1 0,-5-12-1 15,0 0-603-15</inkml:trace>
  <inkml:trace contextRef="#ctx0" brushRef="#br0" timeOffset="18978.73">9971 7568 91 0,'0'0'0'0,"0"0"0"16,0 0 0-16,0 0 9 0,0 0-9 0,0 0 9 0,0 0-9 16,0 0 20-16,0 0-20 0,0 0 21 0,0 0-21 15,0 0 23-15,0 0-23 0,0 0 23 0,18 19-23 16,-18-19 42-16,0 0-42 0,0 17 43 0,5 9-43 15,-5-26 28-15,0 0-28 0,4 33 28 0,-3-4-28 16,-1-29 24-16,0 0-24 0,4 33 24 0,-8 2-24 0,4-35 17 16,0 0-17-16,-1 29 17 0,-6-1-17 0,7-28 15 15,0 0-15-15,-6 21 16 0,3-1-16 0,3-20 11 16,0 0-11-16,-2 16 12 0,2-7-12 0,0-9 10 16,0 0-10-16,0 0 10 0,0 0-10 0,0 0 13 0,0 0-13 15,0-11 13-15,5-11-13 0,-5 22 15 0,0 0-15 16,9-33 16-16,-5-10-16 0,-4 43 14 0,0 0-14 15,1-38 14-15,7 5-14 0,-8 33 15 0,0 0-15 16,7-23 15-16,-4 6-15 0,-3 17 13 0,0 0-13 16,0-16 14-16,-2 8-14 0,2 8 15 0,0 0-15 15,0 0 16-15,-7-11-16 0,7 11 18 0,0 0-18 16,-1-5 18-16,1 5-18 0,0 0 17 0,0 0-17 0,0-12 18 16,0 12-18-16,0 0 19 0,0 0-19 15,0 0 20-15,0 0-20 0,0 0 19 0,0 0-19 0,0 0 19 16,-9-3-19-16,9 3 18 0,0 0-18 0,0 0 18 15,0 8-18-15,0-8 17 0,0 0-17 0,0 12 18 16,-4 11-18-16,4-23 17 0,0 0-17 0,-3 33 17 16,3 3-17-16,0-36 18 0,0 0-18 0,0 40 19 15,0-2-19-15,0-38 18 0,0 0-18 0,3 35 18 16,-3 1-18-16,0-36 15 0,0 0-15 0,0 29 16 0,0-1-16 16,0-28 15-16,0 0-15 0,0 19 16 0,4-2-16 15,-4-17 13-15,0 0-13 0,0 14 14 0,0-3-14 16,0-11 14-16,0 0-14 0,0 5 14 0,0-5-14 15,0 0 11-15,0 0-11 0,0 0 11 0,0 0-11 16,0 0 4-16,0 0-4 0,0 0 5 0,5-12-5 16,-1-1-795-16</inkml:trace>
  <inkml:trace contextRef="#ctx0" brushRef="#br0" timeOffset="19676.24">10608 7611 505 0,'0'0'0'0,"0"0"0"0,14-12 0 16,-14 12-6-16,0 0 6 0,14-12-6 0,0-4 6 15,-14 16 0-15,0 0 0 0,16-8 1 0,-5 1-1 0,-11 7 7 16,0 0-7-16,12-6 8 0,-7 1-8 0,-5 5 22 16,0 0-22-16,8-1 23 0,2 4-23 0,-10-3 36 15,0 0-36-15,4 10 37 0,-3 8-37 0,-1-18 53 16,0 0-53-16,-1 27 54 0,-3 11-54 0,4-38 49 0,0 0-49 15,-14 47 50-15,-7 7-50 0,21-54 42 0,0 0-42 16,-25 55 43-16,-1-5-43 0,26-50 35 0,0 0-35 16,-27 44 35-16,6-8-35 0,21-36 25 0,0 0-25 15,-14 24 26-15,5-10-26 0,9-14 19 16,0 0-19-16,-5 10 20 0,5-10-20 0,0 0 17 0,0 0-17 16,-2 7 18-16,2-7-18 0,0 0 14 0,0 0-14 15,19-1 15-15,13-8-15 0,-32 9 11 0,0 0-11 16,35-12 11-16,8-4-11 0,-43 16 10 0,0 0-10 15,44-14 10-15,0-6-10 0,-44 20 9 0,0 0-9 0,46-19 9 16,-11 1-9-16,-35 18 8 0,0 0-8 0,30-12 9 16,-9 5-9-16,-21 7 13 0,0 0-13 0,18-3 14 15,0 6-14-15,-18-3 14 0,0 0-14 0,17 5 15 16,-8 8-15-16,-9-13 15 0,0 0-15 0,7 15 16 16,-3 4-16-16,-4-19 6 0,0 0-6 0,3 18 7 0,-3-8-7 15,2-1-930-15</inkml:trace>
  <inkml:trace contextRef="#ctx0" brushRef="#br0" timeOffset="20415.86">11465 7602 303 0,'0'0'0'0,"0"0"0"16,6-7 0-16,-6 7 3 0,0 0-3 0,3-5 4 16,-1-5-4-16,-2 10 25 0,0 0-25 0,5-11 25 0,6-1-25 15,-11 12 50-15,0 0-50 0,14-10 51 0,0 5-51 16,-14 5 64-16,0 0-64 0,19-7 64 0,3 5-64 15,-22 2 58-15,0 0-58 0,17 2 58 0,-3 8-58 16,-14-10 50-16,0 0-50 0,14 12 50 0,-5 0-50 16,-9-12 49-16,0 0-49 0,4 14 49 0,-4 7-49 15,0-21 35-15,0 0-35 0,0 24 35 0,-9 2-35 16,9-26 25-16,0 0-25 0,-12 24 26 0,-3-1-26 0,15-23 15 16,0 0-15-16,-14 26 15 0,6 3-15 0,8-29 6 15,0 0-6-15,-4 21 7 0,2-10-7 0,2-11 2 16,0 0-2-16,0 8 3 0,0-8-3 0,0 0 0 15,0 0 0-15,7 4 0 0,6-4 0 0,-13 0 0 16,0 0 0-16,12-4 0 0,4-3 0 0,-16 7-1 0,0 0 1 16,21-5 0-16,-2-2 0 0,-19 7-5 0,0 0 5 15,22 0-4-15,-3 7 4 0,-19-7-3 0,0 0 3 16,16 9-3-16,-6-2 3 0,-10-7-2 0,0 0 2 16,6 17-1-16,-6 7 1 0,0-24 0 0,0 0 0 15,-6 31 0-15,-8 2 0 0,14-33 1 0,0 0-1 16,-21 33 1-16,-9-5-1 0,30-28 4 0,0 0-4 15,-35 26 4-15,-6-2-4 0,41-24 11 0,0 0-11 0,-38 19 11 16,9-7-11-16,29-12 18 0,0 0-18 0,-26 9 18 16,1-6-18-16,25-3 21 0,0 0-21 0,-21 0 22 15,3-7-22-15,18 7 16 0,0 0-16 0,-14-5 17 16,0-5-17-16,14 10 6 0,0 0-6 0,-5-14 7 16,7-10-7-16,1-1-848 0</inkml:trace>
  <inkml:trace contextRef="#ctx0" brushRef="#br0" timeOffset="23543.39">14961 5882 203 0,'0'0'0'0,"0"0"0"0,0 0 0 15,0 0 18-15,0 0-18 0,-9 7 19 0,9-7-19 0,0 0 24 16,0 0-24-16,-5 12 24 0,-7 9-24 0,12-21 21 16,0 0-21-16,-11 28 22 0,-5 6-22 0,16-34 22 15,0 0-22-15,-14 40 22 0,4-4-22 0,10-36 26 0,0 0-26 16,-13 37 27-16,8-1-27 0,5-36 28 0,0 0-28 16,0 36 29-16,2 1-29 0,-2-37 30 15,0 0-30-15,2 40 31 0,-4 5-31 0,2-45 26 0,0 0-26 16,-2 52 26-16,-1 5-26 0,3-57 25 0,0 0-25 15,0 67 25-15,3 6-25 0,-3-73 27 0,0 0-27 16,4 72 27-16,4-6-27 0,-8-66 23 0,0 0-23 16,9 61 24-16,-2 6-24 0,-7-67 17 0,0 0-17 15,7 78 17-15,-1 0-17 0,-6-78 18 0,0 0-18 16,1 76 18-16,-2-12-18 0,1-64 11 0,0 0-11 0,-6 57 12 16,-2 2-12-16,8-59 7 0,0 0-7 0,-13 66 7 15,3 7-7-15,10-73 4 0,0 0-4 0,-9 65 5 16,3-9-5-16,6-56 1 0,0 0-1 0,-3 48 2 15,-4 1-2-15,7-49 0 0,0 0 0 0,-2 45 1 16,-3-2-1-16,5-43 0 0,0 0 0 0,-2 45 0 16,0 3 0-16,2-48 0 0,0 0 0 0,-3 49 0 0,1-6 0 15,2-43 0-15,0 0 0 0,0 42 0 0,5-6 0 16,-5-36 0-16,0 0 0 0,2 28 1 0,2-1-1 16,-4-27 0-16,0 0 0 0,3 31 1 0,-3 9-1 15,0-40 0-15,0 0 0 0,0 44 1 0,4-6-1 16,-4-38 0-16,0 0 0 0,0 41 0 0,-4 4 0 15,4-45 0-15,0 0 0 0,0 50 0 0,0 1 0 16,0-51 0-16,0 0 0 0,2 46 0 0,-4-2 0 0,2-44 0 16,0 0 0-16,-3 36 0 0,3 4 0 0,0-40 0 15,0 0 0-15,3 38 1 0,2-2-1 0,-5-36 0 16,0 0 0-16,6 40 1 0,1 1-1 0,-7-41 0 0,0 0 0 16,2 44 0-16,1-5 0 0,-3-39-2 0,0 0 2 15,0 37-2-15,0-8 2 0,0-29-5 0,0 0 5 16,-5 28-4-16,-1-7 4 0,6-21-8 0,0 0 8 15,-3 22-7-15,-4-1 7 0,7-21-6 0,0 0 6 16,-2 21-6-16,2-1 6 0,0-20-4 0,0 0 4 16,0 23-4-16,-5-2 4 0,5-21-2 0,0 0 2 15,-2 21-1-15,4-2 1 0,-2-19-1 0,0 0 1 16,5 24 0-16,-5 5 0 0,0-29 0 0,0 0 0 0,0 28 0 16,-3-7 0-16,3-21 2 0,0 0-2 0,-4 20 2 15,2 8-2-15,2-28 4 0,0 0-4 0,-3 24 5 16,1-5-5-16,2-19 9 0,0 0-9 0,-2 26 9 15,0 9-9-15,2-35 14 0,0 0-14 0,-3 33 15 16,1-12-15-16,2-21 16 0,0 0-16 0,-5 19 17 0,1 10-17 16,4-29 15-16,0 0-15 0,-3 31 15 15,-1-1-15-15,4-30 13 0,0 0-13 0,-1 31 14 0,-5 2-14 16,6-33 7-16,0 0-7 0,-3 29 7 0,3-10-7 16,0-19 2-16,0 0-2 0,0 14 2 0,0-4-2 15,0 1-683-15</inkml:trace>
  <inkml:trace contextRef="#ctx0" brushRef="#br0" timeOffset="24974.6">12197 7272 158 0,'0'0'0'0,"0"0"0"0,0 0 0 15,0 0 6-15,0 0-6 0,0 0 7 0,0 0-7 16,0 0 20-16,0 0-20 0,0 0 20 0,0 0-20 16,0 0 17-16,0 0-17 0,23 12 17 0,-2-17-17 0,-21 5 17 15,0 0-17-15,30-4 18 0,4-6-18 0,-34 10 17 16,0 0-17-16,40-12 17 0,10-2-17 0,-50 14 18 16,0 0-18-16,55-16 18 0,-1 8-18 0,-54 8 24 0,0 0-24 15,55-7 25-15,-11 3-25 0,-44 4 28 0,0 0-28 16,41 0 28-16,-4 0-28 0,-37 0 48 0,0 0-48 15,31-1 49-15,6-3-49 0,-37 4 57 0,0 0-57 16,39 0 57-16,-2 0-57 0,-37 0 54 0,0 0-54 16,36 5 54-16,-3 7-54 0,-33-12 49 0,0 0-49 15,32 19 49-15,-2-1-49 0,-30-18 35 0,0 0-35 16,23 19 35-16,-11-7-35 0,-12-12 30 0,0 0-30 16,11 12 31-16,1 4-31 0,-12-16 14 0,0 0-14 0,14 8 14 15,-9-4-14-15,-5-4 9 0,0 0-9 0,0 0 10 16,13-12-10-16,-13 12 11 0,0 0-11 0,9-7 12 15,-4 2-12-15,-5 5 12 0,0 0-12 0,9-4 12 16,-4 1-12-16,-5 3 13 0,0 0-13 0,0 0 14 16,9-9-14-16,-9 9 12 0,0 0-12 0,0 0 13 15,3-9-13-15,-3 9 11 0,0 0-11 0,0 0 12 16,0 0-12-16,0 0 9 0,0 0-9 0,0 0 9 0,0 0-9 16,0 0 8-16,0 0-8 0,0 0 9 0,0 0-9 15,0 0 8-15,0 0-8 0,0 0 8 0,0 0-8 16,0 0 8-16,0 0-8 0,0 0 8 0,0 0-8 15,0 0 5-15,0 0-5 0,-7 4 6 0,0 13-6 16,7-17 5-16,0 0-5 0,-9 28 6 0,1-2-6 16,8-26 4-16,0 0-4 0,-9 31 5 0,0 5-5 15,9-36 5-15,0 0-5 0,-9 37 5 0,6 2-5 0,3-39 1 16,0 0-1-16,-2 37 1 0,0-1-1 0,2-36 0 16,0 0 0-16,0 40 0 0,2 1 0 0,-2-41 0 15,0 0 0-15,2 42 0 0,1 5 0 0,-3-47 0 0,0 0 0 16,0 48 0-16,2 1 0 0,-2-49 0 0,0 0 0 15,0 41 0-15,-2 2 0 0,2-43 0 0,0 0 0 16,-7 33 0-16,5-9 0 0,2-24 0 0,0 0 0 16,0 19 0-16,0 4 0 0,0-23 0 0,0 0 0 15,2 22 1-15,5-4-1 0,-7-18 2 0,0 0-2 16,0 19 2-16,-3 5-2 0,3-24 3 0,0 0-3 16,-6 24 3-16,1 0-3 0,5-24 4 0,0 0-4 15,-9 25 4-15,-5-1-4 0,14-24 4 0,0 0-4 0,-12 22 5 16,3-11-5-16,9-11 6 0,0 0-6 0,-9 0 7 15,-2-12-7-15,11 12 1 0,0 0-1 0,-8-19 2 16,4 1-2-16,-1-4-935 0</inkml:trace>
  <inkml:trace contextRef="#ctx0" brushRef="#br0" timeOffset="25676.45">12640 7485 214 0,'0'0'0'15,"0"0"0"-15,0 8 0 0,0-8 4 0,0 0-4 0,0 9 5 16,0 0-5-16,0-9 13 0,0 0-13 0,-4 19 14 16,-1 7-14-16,5-26 29 0,0 0-29 0,-9 34 29 15,4 3-29-15,5-37 39 0,0 0-39 0,-5 45 39 16,-2 3-39-16,7-48 47 0,0 0-47 0,-6 48 48 16,-2 1-48-16,8-49 48 0,0 0-48 0,-6 40 49 0,-2-13-49 15,8-27 42-15,0 0-42 0,-6 21 42 0,4-12-42 16,2-9 44-16,0 0-44 0,0 0 45 0,0 0-45 15,0 0 42-15,0 0-42 0,-7-9 43 0,4-18-43 16,3 27 38-16,0 0-38 0,-4-42 38 0,-1-8-38 16,5 50 36-16,0 0-36 0,-5-50 36 0,-4 6-36 15,9 44 31-15,0 0-31 0,-5-39 31 0,-4 6-31 16,9 33 31-16,0 0-31 0,-7-26 31 0,0 10-31 0,7 16 28 16,0 0-28-16,-4-10 29 0,4 10-29 0,0 0 24 15,0 0-24-15,-5-9 24 0,5 9-24 0,0 0 21 0,0 0-21 16,0 0 22-16,-7 16-22 0,7-16 19 0,0 0-19 15,-2 24 20-15,2 16-20 0,0-40 14 0,0 0-14 16,5 50 14-16,-3 9-14 0,-2-59 12 0,0 0-12 16,4 62 12-16,-1-3-12 0,-3-59 12 0,0 0-12 15,0 45 13-15,0-9-13 0,0-36 13 0,0 0-13 16,0 30 13-16,0-11-13 0,0-19 9 0,0 0-9 16,-3 12 9-16,6-4-9 0,-3-8 3 0,0 0-3 15,6 4 3-15,8-9-3 0,0 1-1007 0</inkml:trace>
  <inkml:trace contextRef="#ctx0" brushRef="#br0" timeOffset="27145.76">13146 7360 191 0,'0'0'0'0,"0"0"0"16,-1 9 0-16,1-9 6 0,0 0-6 0,-4 7 7 15,4-7-7-15,0 0 14 0,0 0-14 0,0 0 14 0,0 0-14 16,0 0 36-16,0 0-36 0,0 0 36 15,0 0-36-15,0 0 50 0,0 0-50 0,0 0 50 0,0 0-50 16,0 0 58-16,0 0-58 0,0 0 59 0,0 0-59 16,0 0 55-16,0 0-55 0,0 0 55 0,0 0-55 15,0 0 45-15,0 0-45 0,0 0 45 0,0 0-45 16,0 0 39-16,0 0-39 0,18-2 40 0,6-3-40 16,-24 5 30-16,0 0-30 0,41-9 30 0,12 0-30 15,-53 9 20-15,0 0-20 0,54-10 20 0,5-4-20 0,-59 14 14 16,0 0-14-16,54-15 14 0,-1 3-14 0,-53 12 10 15,0 0-10-15,46-16 10 0,-2 4-10 0,-44 12 22 0,0 0-22 16,41-16 22-16,5 2-22 0,-46 14 31 0,0 0-31 16,42-12 32-16,0 5-32 0,-42 7 37 0,0 0-37 15,37-7 37-15,-14 6-37 0,-23 1 23 0,0 0-23 16,20 1 23-16,-6 3-23 0,-14-4 16 0,0 0-16 16,12 7 17-16,-3-4-17 0,-9-3 9 0,0 0-9 15,9 5 10-15,0 1-10 0,-9-6 9 0,0 0-9 16,8 7 10-16,1-4-10 0,-9-3 12 0,0 0-12 15,0 0 13-15,9 5-13 0,-9-5 13 0,0 0-13 16,0 0 14-16,0 0-14 0,0 0 11 0,0 0-11 0,0 0 11 16,0 0-11-16,0 0 10 0,0 0-10 0,0 0 10 15,0 0-10-15,0 0 9 0,0 0-9 0,0 0 10 16,-9 9-10-16,9-9 10 0,0 0-10 0,-7 10 11 16,2 2-11-16,5-12 10 0,0 0-10 0,-4 16 10 15,3 1-10-15,1-17 8 0,0 0-8 0,0 19 9 0,1 4-9 16,-1-23 9-16,0 0-9 0,4 27 10 0,1 6-10 15,-5-33 5-15,0 0-5 0,7 35 6 0,2 7-6 16,-9-42 2-16,0 0-2 0,11 39 3 0,1-2-3 16,-12-37 1-16,0 0-1 0,9 36 1 0,0 4-1 15,-9-40 0-15,0 0 0 0,5 40 0 0,-3 5 0 16,-2-45 0-16,0 0 0 0,-2 52 0 0,-3 5 0 16,5-57 0-16,0 0 0 0,-9 52 0 0,5-7 0 0,4-45 0 15,0 0 0-15,-3 41 0 0,-3-5 0 0,6-36 0 16,0 0 0-16,-8 35 0 0,-3 0 0 0,11-35 0 15,0 0 0-15,-9 31 0 0,6-12 0 0,3-19 0 16,0 0 0-16,0 12 0 0,0-12 0 0,0 0 0 16,0 0 0-16,0 7 0 0,0-7 0 0,0 0 0 0,0 0 0 15,0 0 0-15,0 0 0 0,0 0-3 0,0 0 3 16,0 0-2-16,0 0 2 0,0 0-1027 0</inkml:trace>
  <inkml:trace contextRef="#ctx0" brushRef="#br0" timeOffset="27657.38">13358 7582 427 0,'0'0'0'0,"9"-4"0"0,8-3 0 15,-17 7 2-15,0 0-2 0,27-8 3 0,3-1-3 0,-30 9 8 16,0 0-8-16,26-9 8 0,-8 11-8 0,-18-2 15 15,0 0-15-15,14 9 15 0,0 10-15 0,-14-19 47 16,0 0-47-16,7 27 47 0,-12 11-47 0,5-38 61 0,0 0-61 16,-16 47 62-16,-7 10-62 0,23-57 58 0,0 0-58 15,-28 61 59-15,-7 3-59 0,35-64 44 0,0 0-44 16,-36 54 45-16,8-13-45 0,28-41 30 0,0 0-30 16,-28 35 31-16,12-16-31 0,16-19 19 0,0 0-19 15,-7 17 20-15,5-8-20 0,2-9 11 0,0 0-11 16,7 7 12-16,7-2-12 0,-14-5 9 0,0 0-9 15,27 3 10-15,5-8-10 0,-32 5 8 0,0 0-8 16,40-5 9-16,2-4-9 0,-42 9 8 0,0 0-8 16,48-8 9-16,-2 1-9 0,-46 7 15 0,0 0-15 0,35-6 15 15,-10 3-15-15,-25 3 12 0,0 0-12 0,14-4 13 16,-5 3-13-16,-9 1 7 0,0 0-7 0,0 0 7 16,9 0-7-16,0 1-800 0</inkml:trace>
  <inkml:trace contextRef="#ctx0" brushRef="#br0" timeOffset="28539.88">13991 7242 236 0,'0'0'0'0,"0"0"0"0,4-7 0 0,-4 7 29 0,0 0-29 15,0 0 30-15,0 0-30 0,0 0 54 0,0 0-54 16,0 0 55-16,0 0-55 0,0 0 42 0,0 0-42 16,0 0 43-16,0 0-43 0,0 0 27 0,0 0-27 15,3 13 28-15,-3-13-28 0,0 0 20 0,0 0-20 16,14 8 20-16,6-4-20 0,-20-4 17 0,0 0-17 15,31 3 17-15,8-3-17 0,-39 0 12 0,0 0-12 16,43-3 13-16,2-4-13 0,-45 7 14 0,0 0-14 16,52-5 15-16,8-4-15 0,-60 9 23 0,0 0-23 0,54-10 24 15,1 1-24-15,-55 9 30 0,0 0-30 0,49-9 30 16,1 4-30-16,-50 5 29 0,0 0-29 0,46-3 29 16,-6 3-29-16,-40 0 28 0,0 0-28 0,41 1 29 15,3 6-29-15,-44-7 32 0,0 0-32 0,35 5 32 16,-1 2-32-16,-34-7 32 0,0 0-32 0,30 6 32 15,-7 0-32-15,-23-6 32 0,0 0-32 0,22 0 32 16,-4 0-32-16,-18 0 35 0,0 0-35 0,12 0 35 0,-1-3-35 16,-11 3 31-16,0 0-31 0,9-2 32 0,-9 2-32 15,0 0 21-15,0 0-21 0,0 0 22 0,0-7-22 16,0 7 13-16,0 0-13 0,-14-3 13 0,-18 6-13 16,0-3-906-16</inkml:trace>
  <inkml:trace contextRef="#ctx0" brushRef="#br0" timeOffset="29122.42">14279 7514 214 0,'0'0'0'0,"0"0"0"16,0 0 0-16,0 0 2 0,0 0-2 0,10-5 3 15,3-2-3-15,-13 7 7 0,0 0-7 0,19-9 7 16,11-3-7-16,-30 12 9 0,0 0-9 0,28-10 10 15,2 5-10-15,-30 5 30 0,0 0-30 0,20 0 31 16,-3 3-31-16,-17-3 50 0,0 0-50 0,11 14 50 0,-8 12-50 16,-3-26 48-16,0 0-48 0,-3 26 49 0,-4-5-49 15,7-21 40-15,0 0-40 0,-18 24 41 0,-3 10-41 16,21-34 31-16,0 0-31 0,-19 26 31 0,3-7-31 16,16-19 22-16,0 0-22 0,-7 13 23 0,0-7-23 15,7-6 19-15,0 0-19 0,-2 9 20 0,2-9-20 16,0 0 14-16,0 0-14 0,9 9 14 0,-4 3-14 15,-5-12 13-15,0 0-13 0,9 7 14 0,0-2-14 0,-9-5 22 16,0 0-22-16,10 9 23 0,6 6-23 0,-16-15 26 16,0 0-26-16,18 16 26 0,-4-4-26 0,-14-12 34 15,0 0-34-15,9 9 35 0,-2 3-35 0,-7-12 41 16,0 0-41-16,3 12 41 0,1 3-41 0,-4-15 41 0,0 0-41 16,-7 25 42-16,-9 2-42 0,16-27 38 0,0 0-38 15,-25 30 38-15,-8-3-38 0,33-27 39 0,0 0-39 16,-48 23 39-16,-3-4-39 0,51-19 33 0,0 0-33 15,-58 17 33-15,-1 2-33 0,59-19 20 0,0 0-20 16,-54 16 20-16,4-14-20 0,50-2 9 0,0 0-9 16,-42 0 9-16,7-2-9 0,-2 2-991 0</inkml:trace>
  <inkml:trace contextRef="#ctx0" brushRef="#br0" timeOffset="30106.35">12603 7554 225 0,'0'0'0'0,"0"0"0"0,-4 9 0 0,4-9 11 0,0 0-11 0,0 0 12 16,-8 12-12-16,8-12 32 0,0 0-32 0,-4 5 32 16,-1 5-32-16,5-10 39 0,0 0-39 0,-9 16 39 15,-2 8-39-15,11-24 38 0,0 0-38 0,-8 29 38 0,1 4-38 16,7-33 29-16,0 0-29 0,-2 44 30 0,-2 13-30 16,4-57 27-16,0 0-27 0,-2 55 27 0,2-1-27 15,0-54 21-15,0 0-21 0,2 38 21 0,2-11-21 16,-4-27 21-16,0 0-21 0,3 20 21 0,3-8-21 15,-6-12 21-15,0 0-21 0,5 8 22 0,-5-8-22 16,0 0 22-16,0 0-22 0,0 0 22 0,9 4-22 0,-9-4 23 16,0 0-23-16,1-12 23 0,7-20-23 0,-8 32 26 15,0 0-26-15,3-41 26 0,-5-16-26 0,2 57 28 16,0 0-28-16,-5-64 28 0,0-4-28 0,5 68 27 0,0 0-27 16,-6-59 27-16,3 9-27 0,3 50 29 0,0 0-29 15,-4-38 29-15,3 14-29 0,1 24 25 0,0 0-25 16,-4-16 25-16,2 10-25 0,2 6 22 0,0 0-22 15,0 0 22-15,0 0-22 0,0 0 19 0,0 0-19 16,0 0 20-16,-7 6-20 0,7-6 18 0,0 0-18 16,-5 21 19-16,1 16-19 0,4-37 15 0,0 0-15 15,0 46 16-15,4 11-16 0,-4-57 13 0,0 0-13 16,0 61 14-16,2 0-14 0,-2-61 11 0,0 0-11 0,1 48 12 16,1-15-12-16,-2-33 9 0,0 0-9 0,4 24 9 15,-1-8-9-15,-3-16 10 0,0 0-10 0,6 8 10 16,-6-8-10-16,0 0 11 0,0 0-11 0,8-10 11 15,1-16-11-15,-9 26 11 0,0 0-11 0,9-40 11 16,-4-12-11-16,-5 52 7 0,0 0-7 0,0-53 8 16,0-5-8-16,0 58 10 0,0 0-10 0,0-48 10 15,0 12-10-15,0 36 11 0,0 0-11 0,-3-28 11 0,-2 11-11 16,5 17 12-16,0 0-12 0,-8-7 13 0,1 0-13 16,7 7 7-16,0 0-7 0,-12 7 8 0,-7 10-8 15,19-17 7-15,0 0-7 0,-16 36 7 0,5 23-7 16,11-59 5-16,0 0-5 0,-9 69 6 0,1 4-6 15,8-73 3-15,0 0-3 0,-9 73 4 0,3-9-4 16,6-64 1-16,0 0-1 0,0 64 1 0,0-7-1 16,2 0-1050-16</inkml:trace>
  <inkml:trace contextRef="#ctx0" brushRef="#br0" timeOffset="42102.82">9543 6109 214 0,'0'0'0'0,"0"0"0"16,0 0 0-16,0 0 4 0,0 0-4 0,0 0 5 15,0 0-5-15,0 0 17 0,0 0-17 0,0 0 17 16,-14 24-17-16,14-24 24 0,0 0-24 0,-8 24 24 15,7 9-24-15,1-33 20 0,0 0-20 0,-4 40 21 16,2 5-21-16,2-45 15 0,0 0-15 0,0 52 16 16,2 8-16-16,-2-60 14 0,0 0-14 0,4 66 15 15,-3-5-15-15,-1-61 16 0,0 0-16 0,8 52 16 0,-3-16-16 16,-5-36 20-16,0 0-20 0,5 23 21 0,-1-11-21 16,-4-12 24-16,0 0-24 0,0 0 25 0,5 8-25 15,-5-8 33-15,0 0-33 0,0 0 34 0,0 0-34 16,0 0 37-16,0 0-37 0,-11-24 37 0,-5-16-37 15,16 40 42-15,0 0-42 0,-14-48 42 0,9-13-42 16,5 61 35-16,0 0-35 0,-5-64 36 0,5 2-36 0,0 62 31 16,0 0-31-16,0-64 31 0,0 12-31 0,0 52 23 15,0 0-23-15,5-45 24 0,7 5-24 0,-12 40 16 16,0 0-16-16,9-33 16 0,-2 9-16 0,-7 24 13 0,0 0-13 16,9-21 14-16,7-1-14 0,-16 22 13 0,0 0-13 15,19-14 13-15,-1 11-13 0,-18 3 11 0,0 0-11 16,19 12 12-16,-3 15-12 0,-16-27 11 0,0 0-11 15,11 37 11-15,-2 8-11 0,-9-45 19 0,0 0-19 16,3 41 20-16,-8 2-20 0,5-43 24 0,0 0-24 16,-12 42 24-16,-3 5-24 0,15-47 25 0,0 0-25 15,-21 45 26-15,2 3-26 0,19-48 21 0,0 0-21 16,-18 37 21-16,6-17-21 0,12-20 15 0,0 0-15 0,-5 12 15 16,5-12-15-16,0 0 11 0,0 0-11 0,-6 4 11 15,6-4-11-15,0 0 6 0,0 0-6 0,6-19 7 16,-1 2-7-16,-5 17 4 0,0 0-4 0,9-23 4 15,3 9-4-15,-12 14 3 0,0 0-3 0,14-8 3 16,4 1-3-16,-18 7 1 0,0 0-1 0,14-4 2 16,-2 8-2-16,-12-4 1 0,0 0-1 0,9 7 2 0,5 10-2 15,-14-17 0-15,0 0 0 0,18 19 0 0,1 2 0 16,-19-21 0-16,0 0 0 0,21 20 0 0,-1-4 0 16,-20-16-1-16,0 0 1 0,17 12 0 0,-4-8 0 15,-13-4-1-15,0 0 1 0,14-2 0 0,0 0 0 16,-14 2-1-16,0 0 1 0,11-10-1 0,1-8 1 15,-12 18-1-15,0 0 1 0,9-20 0 0,-6-8 0 16,-3 28-1-16,0 0 1 0,6-24 0 0,-3 5 0 16,-3 19 0-16,0 0 0 0,0-11 0 0,0 4 0 0,0 7 0 15,0 0 0-15,0 0 0 0,0 0 0 0,0 0 0 16,0 0 0-16,0-7 0 0,0 7 0 0,0 0 1 0,0 0-1 16,0 0 2-16,-2 19-2 0,2-19 3 15,0 0-3-15,7 16 4 0,4 5-4 0,-11-21 3 0,0 0-3 16,12 17 4-16,1-10-4 0,-13-7 3 0,0 0-3 15,14 0 4-15,-5-9-4 0,-9 9 2 0,0 0-2 16,8-12 2-16,3-8-2 0,-11 20 1 0,0 0-1 16,9-23 1-16,-6 2-1 0,-3 21 0 0,0 0 0 15,0-20 1-15,0 4-1 0,0 16 0 0,0 0 0 16,0-12 0-16,-3 3 0 0,3 9 0 0,0 0 0 16,-14-12 0-16,-22-7 0 0,36 19 1 0,0 0-1 0,-37-12 1 15,7 10-1-15,30 2 3 0,0 0-3 0,-24 9 3 16,-6 12-3-16,30-21 3 0,0 0-3 0,-23 24 4 15,18-5-4-15,5-19 0 0,0 0 0 0,8 12 1 16,15-3-1-16,-23-9-1 0,0 0 1 0,34 0 0 16,5-9 0-16,-39 9-4 0,0 0 4 0,40-12-4 0,1-4 4 15,-41 16-16-15,0 0 16 0,33-15-15 0,-3-10 15 16,-30 25-23-16,0 0 23 0,23-17-23 0,-10 2 23 16,-13 15-24-16,0 0 24 0,8-9-23 0,-8 9 23 15,0 0-22-15,0 0 22 0,6-7-21 0,-6 7 21 16,0 0-16-16,0 0 16 0,0 0-15 0,0 0 15 15,0 0-10-15,0 0 10 0,0 12-10 0,-6 4 10 16,6-16-7-16,0 0 7 0,-3 24-7 0,3 9 7 16,0-33-4-16,0 0 4 0,2 40-3 0,1-1 3 0,-3-39-2 15,0 0 2-15,9 38-1 0,3-6 1 16,-12-32-1-16,0 0 1 0,14 17 0 0,6-5 0 0,-20-12-1 16,0 0 1-16,17 0 0 0,1-12 0 0,-18 12 0 15,0 0 0-15,14-21 0 0,7-19 0 0,-21 40 0 0,0 0 0 16,18-41 1-16,5-4-1 0,-23 45 1 0,0 0-1 15,18-43 1-15,1 6-1 0,-19 37 1 0,0 0-1 16,9-27 2-16,-4 13-2 0,-5 14 1 0,0 0-1 16,4-11 2-16,-4 11-2 0,0 0 3 0,0 0-3 15,0 0 3-15,0 7-3 0,0-7 5 0,0 0-5 16,0 12 5-16,0 9-5 0,0-21 5 0,0 0-5 16,0 24 5-16,5 4-5 0,-5-28 5 0,0 0-5 0,9 28 6 15,3-11-6-15,-12-17 5 0,0 0-5 0,14 12 5 16,4-5-5-16,-18-7 4 0,0 0-4 0,14 0 4 15,4-7-4-15,-18 7 2 0,0 0-2 0,19-17 3 16,2-7-3-16,-21 24 5 0,0 0-5 0,23-23 5 16,-9 2-5-16,-14 21 4 0,0 0-4 0,14-17 5 15,2-2-5-15,-16 19 4 0,0 0-4 0,14-17 4 16,-8 6-4-16,-6 11 3 0,0 0-3 0,0 0 4 16,0 0-4-16,0 0 4 0,0 0-4 0,0 7 4 0,0 11-4 15,0-18 3-15,0 0-3 0,0 27 4 0,0 10-4 16,0-37 3-16,0 0-3 0,0 32 3 0,3 0-3 15,-3-32 3-15,0 0-3 0,5 20 4 0,1-8-4 16,-6-12 2-16,0 0-2 0,5 7 2 0,-5-7-2 16,0 0 2-16,0 0-2 0,7-7 2 0,-2-5-2 15,-5 12 1-15,0 0-1 0,13-24 1 0,1-5-1 0,-14 29 1 16,0 0-1-16,17-31 1 0,1 6-1 0,-18 25 0 16,0 0 0-16,16-17 0 0,-2 5 0 0,-14 12-1 15,0 0 1-15,16-7 0 0,3 10 0 0,-19-3-1 0,0 0 1 16,21 13 0-16,2 11 0 0,-23-24-2 0,0 0 2 15,27 28-2-15,5 8 2 0,-32-36-4 0,0 0 4 16,33 33-3-16,8-9 3 0,-1-3-875 0</inkml:trace>
  <inkml:trace contextRef="#ctx0" brushRef="#br0" timeOffset="42485.87">11077 6249 763 0,'0'0'0'15,"0"0"0"-15,-12-12 0 0,12 12 0 0,0 0 0 0,-14-10 0 16,-4 1 0-16,18 9-1 0,0 0 1 0,-19-5 0 15,-4 1 0-15,23 4-5 0,0 0 5 0,-21 9-4 16,-8 6 4-16,29-15-5 0,0 0 5 0,-23 28-5 16,8 5 5-16,15-33-4 0,0 0 4 0,-9 40-4 15,7-4 4-15,2-36-3 0,0 0 3 0,5 33-2 16,1-5 2-16,-6-28-1 0,0 0 1 0,8 17 0 0,5-20 0 16,-13 3 0-16,0 0 0 0,10-18 0 0,12-18 0 15,-22 36 0-15,0 0 0 0,19-43 1 0,2-7-1 16,-21 50 5-16,0 0-5 0,19-59 5 0,-3-2-5 15,-16 61 11-15,0 0-11 0,14-62 12 0,-5-2-12 16,-9 64 18-16,0 0-18 0,6-52 19 0,-3 22-19 16,-3 30 27-16,0 0-27 0,2-19 27 0,-4 11-27 0,2 8 29 15,0 0-29-15,0 0 30 0,-9-9-30 16,9 9 31-16,0 0-31 0,-9 9 32 0,-8 15-32 0,17-24 34 16,0 0-34-16,-18 36 35 0,13 13-35 0,5-49 50 15,0 0-50-15,0 57 50 0,9 7-50 0,-9-64 50 0,0 0-50 16,16 60 50-16,1 1-50 0,-17-61 46 0,0 0-46 15,23 64 47-15,4 7-47 0,-27-71 19 0,0 0-19 16,35 61 20-16,5-18-20 0,1 0-973 0</inkml:trace>
  <inkml:trace contextRef="#ctx0" brushRef="#br0" timeOffset="42736.37">11633 5894 875 0,'0'0'0'0,"0"0"0"15,3 7 0-15,-3-7 12 0,0 0-12 0,-3 14 13 16,-10 10-13-16,13-24 19 0,0 0-19 0,-15 37 20 16,-3 11-20-16,18-48 16 0,0 0-16 0,-12 52 17 15,3 5-17-15,9-57 16 0,0 0-16 0,0 52 17 0,9 0-17 16,-9-52 15-16,0 0-15 0,12 57 16 0,6 12-16 15,-18-69 8-15,0 0-8 0,23 76 9 0,-1 11-9 16,-22-87 7-16,0 0-7 0,23 86 7 0,-8-13-7 16,-3-2-741-16</inkml:trace>
  <inkml:trace contextRef="#ctx0" brushRef="#br0" timeOffset="44484.88">12836 6464 191 0,'0'0'0'0,"0"0"0"0,-5-12 0 16,5 12 14-16,0 0-14 0,-6-23 14 0,-6-10-14 16,12 33 15-16,0 0-15 0,-11-38 16 0,-1-2-16 15,12 40 16-15,0 0-16 0,-11-40 17 0,3-5-17 16,8 45 18-16,0 0-18 0,-13-45 19 0,3-19-19 0,10 64 27 16,0 0-27-16,-7-64 27 0,7 0-27 0,0 64 51 15,0 0-51-15,7-50 51 0,3 10-51 0,-10 40 52 16,0 0-52-16,14-32 52 0,2 4-52 0,-16 28 48 0,0 0-48 15,18-19 49-15,1 8-49 0,-19 11 49 0,0 0-49 16,21-1 49-16,9 8-49 0,-30-7 38 0,0 0-38 16,30 15 38-16,-1 9-38 0,-29-24 32 0,0 0-32 15,21 28 33-15,-7 5-33 0,-14-33 26 0,0 0-26 16,3 36 26-16,-11 6-26 0,8-42 22 0,0 0-22 16,-18 40 23-16,-14 1-23 0,32-41 14 0,0 0-14 15,-35 40 14-15,-2-7-14 0,37-33 15 0,0 0-15 16,-39 31 16-16,6-3-16 0,33-28 17 0,0 0-17 15,-27 17 17-15,13-8-17 0,14-9 8 0,0 0-8 0,-9 7 8 16,9-7-8-16,0 0 2 0,0 0-2 0,-9 3 3 16,9-3-3-16,0 0 0 0,0 0 0 0,0 0 1 15,0 0-1-15,0 0 0 0,0 0 0 0,13-7 0 16,-3 2 0-16,-10 5 0 0,0 0 0 0,18 0 0 16,5 9 0-16,-23-9 0 0,0 0 0 0,26 12 0 15,1 3 0-15,-27-15 0 0,0 0 0 0,23 21 1 0,0 7-1 16,-23-28 0-16,0 0 0 0,19 33 1 0,-1-1-1 15,-18-32 0-15,0 0 0 0,21 33 1 0,4-5-1 16,-25-28 0-16,0 0 0 0,24 21 1 0,-1-14-1 16,-23-7 0-16,0 0 0 0,23-9 0 0,-4-15 0 15,-19 24-7-15,0 0 7 0,18-31-7 0,-6 1 7 16,-12 30-32-16,0 0 32 0,9-27-32 0,0-5 32 16,-9 32-52-16,0 0 52 0,7-25-51 0,-7 9 51 15,0 16-51-15,0 0 51 0,-2-12-51 0,-1 3 51 0,3 9-35 16,0 0 35-16,0 0-34 0,-5-7 34 0,5 7-20 15,0 0 20-15,-11 7-20 0,-1 14 20 0,12-21-10 16,0 0 10-16,-9 28-10 0,9 5 10 0,0-33-2 0,0 0 2 16,3 36-2-16,4-3 2 0,-7-33 0 0,0 0 0 15,11 27 0-15,3-6 0 0,-14-21 5 0,0 0-5 16,16 12 5-16,-4-7-5 0,-12-5 13 0,0 0-13 16,6 0 13-16,-6 0-13 0,0 0 23 0,0 0-23 15,12-22 23-15,-7-13-23 0,-5 35 33 0,0 0-33 16,4-38 33-16,-4 4-33 0,0 34 34 0,0 0-34 15,-9-33 35-15,-3-4-35 0,12 37 37 0,0 0-37 0,-14-29 37 16,-1 10-37-16,15 19 27 0,0 0-27 0,-8-9 27 16,8 9-27-16,0 0 16 0,0 0-16 0,-9-3 17 15,9 3-17-15,0 0 2 0,0 0-2 0,0 0 2 16,-6 0-2-16,6 0-2 0,0 0 2 0,0 0-1 16,15 0 1-16,-15 0-16 0,0 0 16 0,17-4-16 15,1 4 16-15,-18 0-32 0,0 0 32 0,18 0-32 16,-4-1 32-16,-14 1-42 0,0 0 42 0,14-4-42 15,3 1 42-15,-17 3-40 0,0 0 40 0,14 0-39 0,-1 0 39 16,-13 0-31-16,0 0 31 0,9 3-31 0,1 6 31 16,-10-9-26-16,0 0 26 0,9 9-25 0,2 6 25 15,-11-15-16-15,0 0 16 0,12 24-15 0,2 4 15 16,-14-28-8-16,0 0 8 0,12 28-8 0,-1 1 8 16,-11-29-3-16,0 0 3 0,12 24-2 0,-1-8 2 0,-11-16-1 15,0 0 1-15,12 9 0 0,1-6 0 0,-13-3 0 16,0 0 0-16,8-3 0 0,10-13 0 0,-18 16 0 15,0 0 0-15,21-21 1 0,4-12-1 0,-25 33 1 16,0 0-1-16,23-31 1 0,-9 10-1 0,-14 21 0 0,0 0 0 16,9-15 1-16,-7 10-1 0,-2 5 0 0,0 0 0 15,0 0 0-15,0-9 0 0,0 9 0 0,0 0 0 16,0 0 0-16,0 0 0 0,0 0 0 0,0 0 0 16,0 0 0-16,0 17 0 0,0-17 0 0,0 0 0 15,0 16 0-15,7 8 0 0,-7-24 1 0,0 0-1 16,8 28 2-16,10 1-2 0,-18-29 5 0,0 0-5 15,20 24 5-15,1-8-5 0,-21-16 3 0,0 0-3 16,14 5 3-16,-4-5-3 0,3 0-460 0</inkml:trace>
  <inkml:trace contextRef="#ctx0" brushRef="#br0" timeOffset="44802.07">13702 6185 326 0,'0'0'0'0,"0"0"0"15,-9 12 0-15,9-12 6 0,0 0-6 0,-9 16 6 0,-1 8-6 16,10-24 13-16,0 0-13 0,-13 29 14 0,12-1-14 16,1-28 30-16,0 0-30 0,0 29 30 0,0-1-30 15,0-28 29-15,0 0-29 0,1 24 30 0,3-12-30 16,-4-12 18-16,0 0-18 0,2 7 19 0,-2-7-19 16,0 0 13-16,0 0-13 0,15-1 14 0,1-17-14 15,-16 18 9-15,0 0-9 0,20-24 10 0,-4-4-10 0,-16 28 13 16,0 0-13-16,17-29 14 0,4-2-14 0,-21 31 14 15,0 0-14-15,20-26 14 0,-8 14-14 0,-12 12 17 16,0 0-17-16,5-7 17 0,-5 7-17 0,0 0 17 0,0 0-17 16,0 0 18-16,0 0-18 0,0 0 15 15,0 0-15-15,9 9 15 0,-3 10-15 0,-6-19 13 0,0 0-13 16,12 27 14-16,7 6-14 0,-19-33 10 0,0 0-10 16,27 28 10-16,-1-4-10 0,-26-24 5 0,0 0-5 15,34 21 6-15,5-6-6 0,-4 3-525 0</inkml:trace>
  <inkml:trace contextRef="#ctx0" brushRef="#br0" timeOffset="45217.64">14215 6270 550 0,'0'0'0'0,"0"0"0"15,-16-21 0-15,16 21 5 0,0 0-5 0,-16-16 5 16,-6 8-5-16,22 8 7 0,0 0-7 0,-18-11 8 16,-5 6-8-16,23 5 7 0,0 0-7 0,-23 4 8 15,-3 8-8-15,26-12 12 0,0 0-12 0,-27 17 12 16,4 11-12-16,23-28 26 0,0 0-26 0,-16 33 26 15,6 7-26-15,10-40 28 0,0 0-28 0,-9 39 28 0,9-2-28 16,0-37 28-16,0 0-28 0,9 33 29 0,0-16-29 16,-9-17 20-16,0 0-20 0,12 7 20 0,-2-11-20 15,-10 4 20-15,0 0-20 0,13-17 20 0,6-18-20 16,-19 35 14-16,0 0-14 0,18-41 15 0,-6-4-15 16,-12 45 14-16,0 0-14 0,7-47 14 0,0 2-14 15,-7 45 18-15,0 0-18 0,2-54 19 0,2-13-19 16,-4 67 27-16,0 0-27 0,0-66 28 0,-4 6-28 15,4 60 30-15,0 0-30 0,-2-45 31 0,2 19-31 0,0 26 38 16,0 0-38-16,2-14 38 0,-2 14-38 0,0 0 39 16,0 0-39-16,-2-7 40 0,2 7-40 0,0 0 40 15,0 0-40-15,-7 19 40 0,7 23-40 0,0-42 34 16,0 0-34-16,7 51 34 0,7 10-34 0,-14-61 28 0,0 0-28 16,18 64 28-16,1 5-28 0,-19-69 18 0,0 0-18 15,27 76 19-15,5 7-19 0,-32-83 15 0,0 0-15 16,35 84 15-16,6-12-15 0,-41-72 2 0,0 0-2 15,33 61 2-15,-3-23-2 0,-4 2-1065 0</inkml:trace>
  <inkml:trace contextRef="#ctx0" brushRef="#br0" timeOffset="45666.98">14490 5931 595 0,'0'0'0'0,"2"-9"0"0,3-10 0 16,-5 19 10-16,0 0-10 0,7-21 10 0,-1 6-10 16,-6 15 5-16,0 0-5 0,9-14 6 0,-1 0-6 15,-8 14 24-15,0 0-24 0,9-12 25 0,0 7-25 16,-9 5 31-16,0 0-31 0,14 3 32 0,6 9-32 15,-20-12 33-15,0 0-33 0,21 24 33 0,-4 4-33 0,-17-28 37 16,0 0-37-16,11 38 38 0,-8 11-38 0,-3-49 35 16,0 0-35-16,-5 48 36 0,-2 9-36 0,7-57 34 15,0 0-34-15,-10 56 34 0,-5-11-34 0,15-45 28 0,0 0-28 16,-17 39 28-16,-1-6-28 0,18-33 19 0,0 0-19 16,-19 33 19-16,6-5-19 0,13-28 5 0,0 0-5 15,-5 21 5-15,5-6-5 0,0-15 1 0,0 0-1 16,5 12 2-16,4-3-2 0,-9-9 2 0,0 0-2 15,11 7 3-15,10-5-3 0,-21-2 4 0,0 0-4 16,28 0 5-16,16-6-5 0,-44 6 10 0,0 0-10 16,43-7 10-16,1 2-10 0,-44 5 16 0,0 0-16 15,37-8 17-15,-7 4-17 0,-30 4 9 0,0 0-9 0,21-5 9 16,-7 5-9-16,-14 0 10 0,0 0-10 0,0 0 10 16,2 10-10-16,1 1-863 0</inkml:trace>
  <inkml:trace contextRef="#ctx0" brushRef="#br0" timeOffset="47685.75">16581 5867 191 0,'0'0'0'0,"0"0"0"16,0 7 0-16,0-7 1 0,0 0-1 0,0 15 2 15,0 15-2-15,0-30 5 0,0 0-5 0,0 39 5 16,0 10-5-16,0-49 8 0,0 0-8 0,1 60 9 0,5 3-9 16,-6-63 12-16,0 0-12 0,12 71 12 0,0 3-12 15,-12-74 17-15,0 0-17 0,16 88 18 0,5 21-18 16,-21-109 20-16,0 0-20 0,18 109 21 0,-7-5-21 15,-11-104 22-15,0 0-22 0,12 106 23 0,-3 11-23 16,-9-117 20-16,0 0-20 0,5 122 21 0,4 2-21 16,-9-124 21-16,0 0-21 0,9 121 22 0,-1 6-22 0,-8-127 20 15,0 0-20-15,6 124 20 0,-3-3-20 0,-3-121 16 16,0 0-16-16,0 113 17 0,0-13-17 0,0-100 16 0,0 0-16 16,-3 94 17-16,6-6-17 0,-3-88 12 15,0 0-12-15,4 90 12 0,1 0-12 0,-5-90 9 16,0 0-9-16,2 92 10 0,-7-11-10 0,5-81 7 15,0 0-7-15,-6 81 7 0,-3 11-7 0,9-92 3 0,0 0-3 16,-5 90 4-16,3-10-4 0,2-80 0 0,0 0 0 16,-1 74 1-16,-8-6-1 0,9-68 0 0,0 0 0 15,-4 60 0-15,8 6 0 0,-4-66-2 0,0 0 2 16,0 64-2-16,2-4 2 0,-2-60-5 0,0 0 5 16,-2 56-5-16,-2-6 5 0,4-50-8 0,0 0 8 0,-1 50-7 15,1-1 7-15,0-49-14 0,0 0 14 0,0 50-13 16,0-2 13-16,0-48-12 0,0 0 12 0,0 52-11 15,0 0 11-15,0-52-10 0,0 0 10 0,1 49-9 16,5-10 9-16,-6-39-8 0,0 0 8 0,3 35-7 16,-5-2 7-16,2-33-5 0,0 0 5 0,-1 31-4 15,2-3 4-15,-1-28-2 0,0 0 2 0,6 29-2 16,-6 7 2-16,0-36-2 0,0 0 2 0,0 40-1 0,1-3 1 16,-1-37-1-16,0 0 1 0,2 32 0 0,-4-6 0 15,2-26-1-15,0 0 1 0,-1 14-1 0,1-14 1 16,0 0-307-16</inkml:trace>
  <inkml:trace contextRef="#ctx0" brushRef="#br0" timeOffset="49364.73">15011 7190 270 0,'0'0'0'16,"12"-6"0"-16,11-3 0 0,-23 9-10 0,0 0 10 15,32-12-9-15,8 3 9 0,-40 9-2 0,0 0 2 16,48-7-1-16,1 4 1 0,-49 3 0 0,0 0 0 16,50-2 0-16,-11-1 0 0,-39 3 6 0,0 0-6 15,28-6 6-15,-5 3-6 0,-23 3 26 0,0 0-26 0,24-4 27 16,8 1-27-16,-32 3 43 0,0 0-43 15,32-3 43-15,-2 1-43 0,-30 2 42 0,0 0-42 0,30 0 42 16,-2 0-42-16,-28 0 48 0,0 0-48 0,30 2 49 16,-7 1-49-16,-23-3 41 0,0 0-41 0,18 3 42 15,-8 1-42-15,-10-4 37 0,0 0-37 0,9 3 38 16,-9-3-38-16,0 0 32 0,0 0-32 0,12 6 33 16,-12-6-33-16,0 0 29 0,0 0-29 0,0 0 29 0,0 0-29 15,0 0 26-15,0 0-26 0,6 3 27 0,-6-3-27 16,0 0 23-16,0 0-23 0,0 0 23 0,0 0-23 15,0 0 18-15,0 0-18 0,0 0 19 0,8-3-19 16,-8 3 8-16,0 0-8 0,0 0 9 0,9 0-9 16,-9 0 5-16,0 0-5 0,0 0 5 0,9 0-5 15,-9 0 2-15,0 0-2 0,5 0 2 0,2 0-2 16,-7 0 0-16,0 0 0 0,9-4 1 0,5 1-1 16,-14 3 0-16,0 0 0 0,14-2 1 0,-3-2-1 0,-11 4 0 15,0 0 0-15,9-3 1 0,-2 3-1 0,-7 0 1 16,0 0-1-16,5 0 2 0,4-2-2 0,-9 2 3 0,0 0-3 15,5 0 4-15,-5 0-4 0,0 0 4 0,0 0-4 16,9 0 5-16,-9 0-5 0,0 0 4 0,0 0-4 16,5 9 5-16,-5-9-5 0,0 0 6 0,0 0-6 15,9 5 7-15,-2-1-7 0,-7-4 8 0,0 0-8 16,7 0 8-16,0 3-8 0,-7-3 8 0,0 0-8 16,8 0 9-16,-1 2-9 0,-7-2 7 0,0 0-7 15,0 0 7-15,8 7-7 0,-8-7 6 0,0 0-6 16,0 0 6-16,2 7-6 0,-2-7 5 0,0 0-5 15,0 0 5-15,0 13-5 0,0-13 3 0,0 0-3 0,-2 13 3 16,-5 2-3-16,7-15 2 0,0 0-2 0,-8 16 2 16,0 1-2-16,8-17 1 0,0 0-1 0,-8 23 2 15,2 11-2-15,6-34 3 0,0 0-3 0,-3 38 3 16,-4 4-3-16,7-42 5 0,0 0-5 0,-6 40 5 16,1-2-5-16,5-38 9 0,0 0-9 0,-3 34 9 15,1 3-9-15,2-37 10 0,0 0-10 0,0 38 10 16,-4 0-10-16,4-38 8 0,0 0-8 0,-1 41 9 0,2 2-9 15,-1-43 7-15,0 0-7 0,4 51 7 0,-4 8-7 16,0-59 6-16,0 0-6 0,0 57 7 0,0-12-7 16,0-45 6-16,0 0-6 0,0 39 7 0,-5-9-7 15,5-30 5-15,0 0-5 0,-4 24 6 0,1-5-6 16,3-19 6-16,0 0-6 0,-2 17 6 0,2 4-6 0,0-21 4 16,0 0-4-16,-2 21 4 0,-5-4-4 15,7-17 1-15,0 0-1 0,-4 12 2 0,4-1-2 0,0-11 0 16,0 0 0-16,-3 8 1 0,1 3-1 0,2-11 0 0,0 0 0 15,-2 5 0-15,2-5 0 0,0 0-1 0,0 0 1 16,0 0 0-16,0 0 0 0,0 0-2 0,0 0 2 16,0 0-2-16,0 0 2 0,0 0-912 0</inkml:trace>
  <inkml:trace contextRef="#ctx0" brushRef="#br0" timeOffset="50549.24">15778 7182 169 0,'0'0'0'16,"0"0"0"-16,0 0 0 0,0 0 7 0,0 0-7 15,0 0 7-15,9 0-7 0,-9 0 16 0,0 0-16 16,5 0 17-16,7 0-17 0,-12 0 16 0,0 0-16 16,15 0 17-16,7 2-17 0,-22-2 28 0,0 0-28 15,23 3 29-15,0-3-29 0,-23 0 36 0,0 0-36 16,25-3 36-16,3-1-36 0,-28 4 42 0,0 0-42 15,32-2 42-15,3 2-42 0,-35 0 52 0,0 0-52 16,41-7 53-16,-1-1-53 0,-40 8 51 0,0 0-51 0,39-9 51 16,0 0-51-16,-39 9 50 0,0 0-50 0,34-6 50 15,-13 6-50-15,-21 0 39 0,0 0-39 0,17-4 40 16,1 1-40-16,-18 3 28 0,0 0-28 0,14-2 28 16,4 7-28-16,-18-5 23 0,0 0-23 0,23 7 23 15,0-7-23-15,-23 0 18 0,0 0-18 0,26 0 18 16,2 0-18-16,-28 0 12 0,0 0-12 0,36-3 13 0,-1-4-13 15,-35 7 9-15,0 0-9 0,32-6 10 0,-9 6-10 16,-23 0 10-16,0 0-10 0,14 0 10 0,-2-3-10 16,-12 3 9-16,0 0-9 0,14 0 10 0,-5 3-10 15,-9-3 11-15,0 0-11 0,9 0 11 0,0 0-11 16,-9 0 12-16,0 0-12 0,8 0 12 0,-1 4-12 16,-7-4 17-16,0 0-17 0,0 0 17 0,9 3-17 15,-9-3 13-15,0 0-13 0,0 0 14 0,0 0-14 0,0 0 12 16,0 0-12-16,0 0 13 0,0 0-13 0,0 0 11 15,0 0-11-15,7 2 11 0,-7-2-11 0,0 0 10 16,0 0-10-16,0 0 10 0,9-3-10 0,-9 3 8 0,0 0-8 16,0 0 8-16,12-9-8 0,-12 9 5 0,0 0-5 15,11-9 6-15,5-3-6 0,-16 12 7 0,0 0-7 16,16-12 8-16,-6 3-8 0,-10 9 6 0,0 0-6 16,7-6 7-16,-7 6-7 0,0 0 3 0,0 0-3 15,0 0 4-15,0 0-4 0,0 0 2 0,0 0-2 16,0 0 2-16,6 15-2 0,-6-15 1 0,0 0-1 15,0 9 1-15,-9 1-1 0,9-10 0 0,0 0 0 16,-9 9 1-16,-5-1-1 0,14-8 1 0,0 0-1 0,-18 9 1 16,-5 0-1-16,23-9 2 0,0 0-2 0,-24 10 2 15,-1-5-2-15,25-5 6 0,0 0-6 0,-26 7 6 16,-1 2-6-16,27-9 10 0,0 0-10 0,-26 3 11 16,4-1-11-16,22-2 13 0,0 0-13 0,-15 2 13 15,0 0-13-15,15-2 14 0,0 0-14 0,-10 0 15 16,-1-2-15-16,11 2 13 0,0 0-13 0,-10-4 14 0,1 1-14 15,9 3 9-15,0 0-9 0,-12-4 9 0,1 1-9 16,11 3 4-16,0 0-4 0,-14-2 5 0,-4-1-5 16,18 3 5-16,0 0-5 0,-21-4 6 0,-4 4-6 15,25 0 6-15,0 0-6 0,-24-1 7 0,6-3-7 16,18 4 7-16,0 0-7 0,-19 0 7 0,-4 0-7 16,23 0 7-16,0 0-7 0,-28 0 8 0,-8 5-8 15,36-5 2-15,0 0-2 0,-32 7 3 0,4-7-3 0,28 0 1 16,0 0-1-16,-26 2 1 0,-1-2-1 15,27 0 0-15,0 0 0 0,-28 0 0 0,12 0 0 0,16 0 0 16,0 0 0-16,-14 2 0 0,0 3 0 0,14-5-1 0,0 0 1 16,-12 0 0-16,3 0 0 0,9 0-1 0,0 0 1 15,-11-4-1-15,-1 4 1 0,12 0-3 0,0 0 3 16,-11-1-3-16,4-3 3 0,7 4-9 0,0 0 9 16,0 0-9-16,-7-12 9 0,0 0-1060 0</inkml:trace>
  <inkml:trace contextRef="#ctx0" brushRef="#br0" timeOffset="51390.96">15011 7235 91 0,'0'0'0'0,"-6"0"0"16,-15 4 0-16,21-4 0 0,0 0 0 0,-19 3 1 15,-2 3-1-15,21-6 4 0,0 0-4 0,-20 3 4 16,3-3-4-16,17 0 5 0,0 0-5 0,-22 0 6 15,3 0-6-15,19 0 8 0,0 0-8 0,-14-3 8 16,5 3-8-16,9 0 7 0,0 0-7 0,0 0 8 0,-9-6-8 16,9 6 8-16,0 0-8 0,0 0 9 15,0-12-9-15,0 12 10 0,0 0-10 0,4-7 11 16,1-5-11-16,-5 12 19 0,0 0-19 0,9-8 20 0,0 1-20 16,-9 7 35-16,0 0-35 0,10-4 36 0,12 4-36 15,-22 0 46-15,0 0-46 0,19 0 46 0,-1 0-46 16,-18 0 45-16,0 0-45 0,17 0 46 0,6 0-46 0,-23 0 37 15,0 0-37-15,27 2 38 0,6 3-38 0,-33-5 32 16,0 0-32-16,39 0 33 0,7-9-33 0,-46 9 21 16,0 0-21-16,51-8 22 0,7 1-22 0,-58 7 14 15,0 0-14-15,58-9 15 0,-10-1-15 0,-48 10 12 0,0 0-12 16,41-5 12-16,-8-2-12 0,-33 7 14 0,0 0-14 16,28-2 14-16,-7 2-14 0,-21 0 16 0,0 0-16 15,22 2 17-15,1 5-17 0,-23-7 17 0,0 0-17 16,31 3 17-16,3 1-17 0,-34-4 17 0,0 0-17 15,39 1 17-15,5 3-17 0,-44-4 14 0,0 0-14 16,46 0 15-16,-9 0-15 0,-37 0 13 0,0 0-13 16,26 0 13-16,-10 0-13 0,-16 0 11 0,0 0-11 0,11-4 12 15,-4 3-12-15,-7 1 7 0,0 0-7 16,0 0 8-16,0 0-8 0,0 0-639 0</inkml:trace>
  <inkml:trace contextRef="#ctx0" brushRef="#br0" timeOffset="53853.06">15208 7563 124 0,'0'0'0'16,"0"0"0"-16,0 0 0 0,0 0 6 0,0 0-6 15,0 0 6-15,0 0-6 0,0 0 18 0,0 0-18 16,0 0 19-16,0 0-19 0,0 0 32 0,0 0-32 16,0 0 32-16,0 0-32 0,0 0 32 0,0 0-32 0,-7-9 32 15,0-1-32-15,7 10 32 0,0 0-32 0,-3-11 33 16,-3 4-33-16,6 7 35 0,0 0-35 0,0-8 35 15,0 1-35-15,0 7 34 0,0 0-34 0,2-9 34 16,2 0-34-16,-4 9 30 0,0 0-30 0,5-12 31 16,0 0-31-16,-5 12 37 0,0 0-37 0,7-12 37 15,0 0-37-15,-7 12 29 0,0 0-29 0,11-11 30 0,-1 6-30 16,-10 5 36-16,0 0-36 0,13-7 36 0,1 6-36 16,-14 1 47-16,0 0-47 0,14-4 47 15,-5 1-47-15,-9 3 44 0,0 0-44 0,9 0 45 0,1 3-45 16,-10-3 31-16,0 0-31 0,14 5 32 15,2 11-32-15,-16-16 23 0,0 0-23 0,11 22 24 0,-4 11-24 16,-7-33 16-16,0 0-16 0,5 26 16 0,-3-3-16 16,-2-23 13-16,0 0-13 0,0 17 13 0,-2 4-13 15,2-21 9-15,0 0-9 0,-3 22 10 0,1-6-10 0,2-16 7 16,0 0-7-16,0 17 8 0,0-5-8 0,0-12 7 16,0 0-7-16,0 16 7 0,-4-4-7 0,4-12 7 15,0 0-7-15,-14 14 7 0,-2 0-7 0,16-14 8 0,0 0-8 16,-19 20 9-16,-4 6-9 0,23-26 10 0,0 0-10 15,-19 23 10-15,6-14-10 0,13-9 6 0,0 0-6 16,-5 5 6-16,5-5-6 0,0 0 3 0,0 0-3 16,-9 7 3-16,9-7-3 0,0 0 2 0,0 0-2 15,0 0 2-15,-9 3-2 0,9-3 2 0,0 0-2 16,0 0 2-16,0 0-2 0,0 0 2 0,0 0-2 16,0 0 2-16,-3 9-2 0,3-9 2 0,0 0-2 15,0 0 2-15,0 0-2 0,0 0 1 0,0 0-1 0,0 0 2 16,7 5-2-16,-7-5 0 0,0 0 0 0,0 0 0 15,14 2 0-15,-14-2-1 0,0 0 1 0,11 0-1 16,1 1 1-16,-12-1-1 0,0 0 1 0,9 4-1 16,1-1 1-16,-10-3-1 0,0 0 1 0,9 4-1 15,-2 1 1-15,-7-5 0 0,0 0 0 0,7 0 0 16,6 0 0-16,-13 0 0 0,0 0 0 0,14-3 0 0,9-3 0 16,-23 6 1-16,0 0-1 0,30-3 1 0,1-4-1 15,-31 7 2-15,0 0-2 0,29-5 2 0,-3-2-2 16,-26 7 4-16,0 0-4 0,18-5 4 0,-4 1-4 15,-14 4 12-15,0 0-12 0,9-1 12 0,-9 1-12 16,0 0 9-16,0 0-9 0,0 0 10 0,0 0-10 16,0 0-921-16</inkml:trace>
  <inkml:trace contextRef="#ctx0" brushRef="#br0" timeOffset="54748.9">16016 7485 483 0,'0'0'0'0,"0"0"0"0,-9-12 0 0,9 12 10 0,0 0-10 15,-1-13 10-15,2 0-10 0,-1 13 32 0,0 0-32 16,11-18 33-16,10-15-33 0,-21 33 41 0,0 0-41 16,28-36 41-16,2 0-41 0,-30 36 31 0,0 0-31 15,32-35 31-15,-2 6-31 0,-30 29 49 0,0 0-49 16,25-21 50-16,-8 9-50 0,-17 12 76 0,0 0-76 16,14-4 77-16,1 4-77 0,-15 0 71 0,0 0-71 15,12 7 71-15,-2 16-71 0,-10-23 54 0,0 0-54 16,4 31 54-16,-13 10-54 0,9-41 38 0,0 0-38 15,-16 47 38-15,0 5-38 0,16-52 29 0,0 0-29 0,-21 50 29 16,-5-3-29-16,26-47 17 0,0 0-17 0,-25 36 17 16,7-10-17-16,18-26 10 0,0 0-10 0,-15 19 10 15,8-10-10-15,7-9 8 0,0 0-8 0,0 0 9 16,0 0-9-16,0 0 5 0,0 0-5 0,0 0 6 16,0 0-6-16,0 0 4 0,0 0-4 0,0 0 4 15,15-16-4-15,-15 16 1 0,0 0-1 0,22-15 1 0,4 1-1 16,-26 14 0-16,0 0 0 0,23-7 0 0,-5 5 0 15,-18 2-1-15,0 0 1 0,23 2 0 0,-1 2 0 16,-22-4 0-16,0 0 0 0,23 8 0 0,4 11 0 16,-27-19 0-16,0 0 0 0,19 21 0 0,-6 0 0 15,-13-21 0-15,0 0 0 0,8 27 0 0,-8 5 0 16,0-32 0-16,0 0 0 0,-5 36 1 0,-4 9-1 0,9-45 3 16,0 0-3-16,-16 41 4 0,-6-1-4 0,22-40 8 15,0 0-8-15,-29 31 8 0,-10-1-8 0,39-30 10 16,0 0-10-16,-51 24 11 0,-16-5-11 0,67-19 14 15,0 0-14-15,-68 17 15 0,8-4-15 0,60-13 4 0,0 0-4 16,-50 5 4-16,20 2-4 0,30-7 0 0,0 0 0 16,-17 1 0-16,9 1 0 0,1 0-1081 0</inkml:trace>
  <inkml:trace contextRef="#ctx0" brushRef="#br0" timeOffset="64463.32">7340 10823 102 0,'0'0'0'0,"0"0"0"0,0 0 0 0,0 0 11 16,0 0-11-16,-11 31 11 0,2-5-11 0,9-26 28 0,0 0-28 16,-7 35 29-16,5 1-29 0,2-36 51 0,0 0-51 15,0 42 51-15,-3 3-51 0,3-45 40 0,0 0-40 16,0 48 41-16,3 4-41 0,-3-52 28 0,0 0-28 15,2 64 29-15,-4 12-29 0,2-76 26 0,0 0-26 16,0 76 26-16,0-7-26 0,0-69 24 0,0 0-24 16,0 63 25-16,-3-15-25 0,3-48 24 0,0 0-24 15,-9 40 24-15,4-11-24 0,5-29 21 0,0 0-21 16,0 23 22-16,-4-9-22 0,4-14 24 0,0 0-24 16,0 10 25-16,0-10-25 0,0 0 29 0,0 0-29 0,0 0 30 15,-9-9-30-15,9 9 31 0,0 0-31 0,-10-20 31 16,-4-15-31-16,14 35 32 0,0 0-32 0,-16-45 32 15,5-7-32-15,11 52 35 0,0 0-35 0,-14-60 35 16,2-13-35-16,12 73 40 0,0 0-40 0,-14-69 40 16,8 1-40-16,6 68 43 0,0 0-43 0,2-57 44 15,10 5-44-15,-12 52 49 0,0 0-49 0,18-53 50 0,1-8-50 16,-19 61 39-16,0 0-39 0,22-64 40 0,-3 3-40 16,-19 61 42-16,0 0-42 0,21-50 43 0,2 12-43 15,-23 38 38-15,0 0-38 0,25-29 38 0,1 1-38 16,-26 28 33-16,0 0-33 0,30-17 33 0,-5 10-33 15,-25 7 32-15,0 0-32 0,25 3 32 0,3 9-32 16,-28-12 24-16,0 0-24 0,23 21 24 0,-11 7-24 16,-12-28 18-16,0 0-18 0,2 36 19 0,-7 13-19 0,5-49 15 15,0 0-15-15,-13 52 16 0,-6 5-16 0,19-57 13 16,0 0-13-16,-23 45 13 0,5-18-13 0,18-27 13 16,0 0-13-16,-21 21 13 0,-7-2-13 0,28-19 10 15,0 0-10-15,-23 14 10 0,9-4-10 0,14-10 5 0,0 0-5 16,-14 4 6-16,-2 1-6 0,16-5 1 0,0 0-1 15,-11 3 2-15,11-3-2 0,0 0 1 0,0 0-1 16,-8 0 1-16,8 0-1 0,0 0 0 0,0 0 0 16,0 0 1-16,-6 9-1 0,6-9 0 0,0 0 0 15,2 12 0-15,7 9 0 0,-9-21 0 0,0 0 0 16,17 28 0-16,1-1 0 0,-18-27 0 0,0 0 0 16,23 33 0-16,3 4 0 0,-26-37 0 0,0 0 0 0,29 36 0 15,1-5 0-15,-30-31 0 0,0 0 0 0,31 30 0 16,3 1 0-16,-34-31-3 0,0 0 3 0,35 26-2 15,6-6 2-15,-1 1-1255 0</inkml:trace>
  <inkml:trace contextRef="#ctx0" brushRef="#br0" timeOffset="65129.75">7659 11432 561 0,'0'0'0'0,"0"0"0"0,14 7 0 0,-14-7 14 15,0 0-14-15,9-2 14 0,0-12-14 0,-9 14 12 16,0 0-12-16,8-27 12 0,1-15-12 0,-9 42 37 16,0 0-37-16,5-50 37 0,-3-2-37 0,-2 52 65 0,0 0-65 15,2-50 66-15,0 8-66 0,-2 42 66 0,0 0-66 16,0-31 66-16,-4 12-66 0,4 19 64 0,0 0-64 15,-2-10 64-15,2 3-64 0,0 7 53 0,0 0-53 16,0 0 53-16,-5 0-53 0,5 0 37 0,0 0-37 16,-12 15 37-16,-11 13-37 0,23-28 28 0,0 0-28 15,-21 36 29-15,5 6-29 0,16-42 21 0,0 0-21 16,-16 48 22-16,7 6-22 0,9-54 14 0,0 0-14 16,-7 56 15-16,5-8-15 0,2-48 12 0,0 0-12 15,4 38 13-15,8-9-13 0,-12-29 10 0,0 0-10 0,18 25 11 16,7-6-11-16,-25-19 10 0,0 0-10 0,26 10 10 15,0-13-10-15,-26 3 6 0,0 0-6 0,23-9 7 16,0-3-7-16,-23 12 5 0,0 0-5 0,27-24 5 16,-1-8-5-16,-26 32 4 0,0 0-4 0,25-41 4 15,0-16-4-15,-25 57 5 0,0 0-5 0,23-57 6 16,0 3-6-16,-23 54 10 0,0 0-10 0,22-47 10 0,-7 9-10 16,-15 38 16-16,0 0-16 0,8-29 16 0,-4 10-16 15,-4 19 19-15,0 0-19 0,0-9 20 0,0 9-20 16,0 0 19-16,0 0-19 0,-7-5 20 0,7 5-20 15,0 0 19-15,0 0-19 0,-9 0 19 0,9 0-19 16,0 0 18-16,0 0-18 0,0 0 18 0,-11 0-18 16,11 0 15-16,0 0-15 0,0 0 16 0,-8 17-16 15,8-17 11-15,0 0-11 0,3 21 12 0,6 2-12 0,-9-23 10 16,0 0-10-16,19 24 10 0,4-5-10 0,-23-19 11 16,0 0-11-16,30 19 11 0,-1 0-11 0,-29-19 12 15,0 0-12-15,22 22 12 0,-4 8-12 0,-18-30 17 16,0 0-17-16,12 36 17 0,-6 1-17 0,-6-37 8 0,0 0-8 15,1 32 9-15,-2-7-9 0,1-25 5 0,0 0-5 16,-13 20 6-16,-1 1-6 0,14-21 2 0,0 0-2 16,-17 16 3-16,3-8-3 0,14-8 0 0,0 0 0 15,-13 2 0-15,-3-4 0 0,-1 1-1355 0</inkml:trace>
  <inkml:trace contextRef="#ctx0" brushRef="#br0" timeOffset="65630.52">8255 11147 572 0,'0'0'0'16,"0"0"0"-16,0 0 0 0,0 0 8 0,0 0-8 16,-7 10 8-16,7-1-8 0,0-9 19 0,0 0-19 15,0 8 20-15,-2 11-20 0,2-19 41 0,0 0-41 16,-3 33 41-16,1 10-41 0,2-43 57 0,0 0-57 16,-4 58 57-16,8 6-57 0,-4-64 50 0,0 0-50 15,2 70 51-15,1 5-51 0,-3-75 51 0,0 0-51 16,5 83 51-16,4 21-51 0,-9-104 49 0,0 0-49 0,13 109 49 15,-3-9-49-15,-10-100 32 0,0 0-32 0,14 101 33 16,7-3-33-16,-21-98 21 0,0 0-21 0,15 82 22 16,-3-31-22-16,-12-51 9 0,0 0-9 0,5 33 10 15,-1-14-10-15,1-1-879 0</inkml:trace>
  <inkml:trace contextRef="#ctx0" brushRef="#br0" timeOffset="65923.64">8283 11299 796 0,'0'0'0'0,"0"0"0"0,6-7 0 15,-6 7-1-15,0 0 1 0,3-5 0 0,-3 5 0 16,0 0-4-16,0 0 4 0,0 0-3 0,5-9 3 0,-5 9 22 16,0 0-22-16,0 0 23 0,4-10-23 0,-4 10 54 15,0 0-54-15,5-9 55 0,2 0-55 0,-7 9 69 16,0 0-69-16,9-10 69 0,2 8-69 0,-11 2 61 0,0 0-61 15,17 7 62-15,1 10-62 0,-18-17 54 0,0 0-54 16,14 25 54-16,-5 6-54 0,-9-31 40 0,0 0-40 16,0 33 41-16,-5-6-41 0,5-27 28 0,0 0-28 15,-13 30 28-15,-6-6-28 0,19-24 23 0,0 0-23 16,-21 24 23-16,1-6-23 0,20-18 10 0,0 0-10 16,-12 15 11-16,3-4-11 0,9-11-1 0,0 0 1 15,-5 6 0-15,5-6 0 0,0 0-1076 0</inkml:trace>
  <inkml:trace contextRef="#ctx0" brushRef="#br0" timeOffset="66269.83">8608 11216 460 0,'0'0'0'0,"0"0"0"0,-9 10 0 16,9-10 3-16,0 0-3 0,0 0 4 0,-9 9-4 16,9-9 5-16,0 0-5 0,-10 15 6 0,-8 22-6 15,18-37 23-15,0 0-23 0,-16 36 24 0,9-10-24 16,7-26 29-16,0 0-29 0,-4 24 30 0,10 6-30 16,-6-30 32-16,0 0-32 0,12 26 32 0,2-11-32 0,-14-15 36 15,0 0-36-15,14 5 37 0,4-10-37 0,-18 5 32 16,0 0-32-16,12-15 32 0,4-10-32 0,-16 25 29 15,0 0-29-15,13-32 29 0,-5-12-29 0,-8 44 35 16,0 0-35-16,4-50 36 0,-4 3-36 0,0 47 31 0,0 0-31 16,0-38 32-16,-4 12-32 0,4 26 29 0,0 0-29 15,-8-14 29-15,2 4-29 0,6 10 16 0,0 0-16 16,-9-2 16-16,9 2-16 0,0 0-741 0</inkml:trace>
  <inkml:trace contextRef="#ctx0" brushRef="#br0" timeOffset="66627.42">8789 11147 617 0,'0'0'0'0,"0"0"0"15,13 6 0-15,-13-6 0 0,0 0 0 0,9 4 0 16,-1 5 0-16,-8-9 7 0,0 0-7 0,9 12 7 16,-12 0-7-16,3-12 19 0,0 0-19 0,-6 24 20 15,-2 16-20-15,8-40 24 0,0 0-24 0,-9 48 24 0,4 1-24 16,5-49 33-16,0 0-33 0,-4 41 34 0,0-10-34 15,4-31 47-15,0 0-47 0,0 21 47 0,0-9-47 16,0-12 52-16,0 0-52 0,4 9 52 0,-4-9-52 16,0 0 44-16,0 0-44 0,0 0 45 0,4-9-45 15,-4 9 36-15,0 0-36 0,5-22 37 0,7-11-37 16,-12 33 28-16,0 0-28 0,20-36 29 0,-3-2-29 16,-17 38 21-16,0 0-21 0,20-37 22 0,3 9-22 15,-23 28 21-15,0 0-21 0,21-20 21 0,2 8-21 0,-23 12 17 16,0 0-17-16,19-4 17 0,2 8-17 0,-21-4 16 15,0 0-16-15,14 15 17 0,4 15-17 0,-18-30 9 16,0 0-9-16,12 36 9 0,2-3-9 0,-14-33 1 0,0 0-1 16,15 31 1-16,2 2-1 0,1-4-971 0</inkml:trace>
  <inkml:trace contextRef="#ctx0" brushRef="#br0" timeOffset="66893.93">9232 11287 830 0,'0'0'0'16,"4"-12"0"-16,8-18 0 0,-12 30-4 0,0 0 4 15,9-34-3-15,-7 1 3 0,-2 33 1 0,0 0-1 0,-2-25 2 16,-2 8-2-16,4 17 15 0,0 0-15 0,-8-7 15 16,-1 2-15-16,9 5 27 0,0 0-27 0,-20 9 28 15,-15 15-28-15,35-24 49 0,0 0-49 0,-32 29 49 16,9 1-49-16,23-30 59 0,0 0-59 0,-8 29 60 16,0 6-60-16,8-35 55 0,0 0-55 0,4 33 55 15,8-4-55-15,-12-29 42 0,0 0-42 0,25 24 42 16,9 6-42-16,-34-30 32 0,0 0-32 0,37 26 32 0,0 1-32 15,-37-27 30-15,0 0-30 0,31 25 31 0,-9-6-31 16,-22-19 11-16,0 0-11 0,10 15 11 0,-3-1-11 16,-7-14 3-16,0 0-3 0,-3 10 3 0,-3-1-3 15,6-9 0-15,0 0 0 0,-7 4 0 0,7-4 0 16,0 0-1047-16</inkml:trace>
  <inkml:trace contextRef="#ctx0" brushRef="#br0" timeOffset="67243.93">9439 11451 830 0,'0'0'0'16,"0"0"0"-16,14-3 0 0,-14 3-1 0,0 0 1 15,12-7 0-15,-3-5 0 0,-9 12-5 0,0 0 5 16,9-18-4-16,-4-4 4 0,-5 22 0 0,0 0 0 16,2-24 0-16,1 1 0 0,-3 23 6 0,0 0-6 15,4-26 6-15,-10-2-6 0,6 28 28 0,0 0-28 16,-3-26 28-16,-6 6-28 0,9 20 47 0,0 0-47 15,-5-16 47-15,-2 4-47 0,7 12 51 0,0 0-51 16,-5-10 51-16,5 10-51 0,0 0 44 0,0 0-44 0,0 0 44 16,-6-2-44-16,6 2 36 0,0 0-36 0,-7 9 36 15,0 25-36-15,7-34 23 0,0 0-23 0,-7 49 23 16,14 4-23-16,-7-53 13 0,0 0-13 0,11 56 14 16,3 1-14-16,-14-57 8 0,0 0-8 0,21 50 8 15,2-12-8-15,-23-38 3 0,0 0-3 0,23 29 4 16,-6-4-4-16,-17-25 2 0,0 0-2 0,23 8 2 15,0-13-2-15,-23 5 1 0,0 0-1 0,30-19 2 0,-5-17-2 16,-25 36 0-16,0 0 0 0,26-52 0 0,10-14 0 16,-5 0-951-16</inkml:trace>
  <inkml:trace contextRef="#ctx0" brushRef="#br0" timeOffset="68478.97">10458 10498 527 0,'0'0'0'0,"0"0"0"0,0 0 0 15,0 0 2-15,0 0-2 0,0 0 2 0,0 0-2 0,0 0 5 16,0 0-5-16,0 20 6 0,-9 13-6 0,9-33 7 15,0 0-7-15,-9 43 7 0,4 11-7 0,5-54 5 16,0 0-5-16,-3 69 5 0,3 20-5 0,0-89 6 16,0 0-6-16,0 97 6 0,1 5-6 0,-1-102 4 0,0 0-4 15,4 100 4-15,-1-12-4 0,-3-88 3 0,0 0-3 16,6 83 4-16,3-12-4 0,-9-71 2 0,0 0-2 16,17 49 2-16,3-22-2 0,-20-27 2 0,0 0-2 15,23 11 2-15,3-16-2 0,-26 5 1 0,0 0-1 16,30-19 1-16,2-13-1 0,-32 32 0 0,0 0 0 15,31-39 1-15,-2-10-1 0,-29 49 4 0,0 0-4 16,21-47 4-16,-7 11-4 0,-14 36 8 0,0 0-8 16,5-26 8-16,-1 11-8 0,-4 15 16 0,0 0-16 15,-4-11 17-15,1 4-17 0,3 7 23 0,0 0-23 0,0 0 23 16,0 0-23-16,0 0 22 0,0 0-22 0,0 0 22 16,-11 9-22-16,11-9 23 0,0 0-23 0,-9 22 23 15,4 16-23-15,5-38 19 0,0 0-19 0,0 45 19 16,9-1-19-16,-9-44 15 0,0 0-15 0,10 41 16 0,8-15-16 15,-18-26 11-15,0 0-11 0,20 18 12 16,4-13-12-16,-24-5 5 0,0 0-5 0,23-7 5 0,0-10-5 16,-23 17 0-16,0 0 0 0,18-25 0 0,-1-9 0 15,-17 34-6-15,0 0 6 0,11-38-5 0,1 1 5 16,-12 37-15-16,0 0 15 0,11-36-14 0,-4 5 14 16,-7 31-19-16,0 0 19 0,5-23-18 0,-1 8 18 15,-4 15-7-15,0 0 7 0,1-12-7 0,-2 5 7 16,1 7-1-16,0 0 1 0,0 0 0 0,0 0 0 0,0 0 1 15,0 0-1-15,-2 17 2 0,0 18-2 0,2-35 9 16,0 0-9-16,-7 45 10 0,2 8-10 0,5-53 15 16,0 0-15-16,-2 50 16 0,-1-12-16 0,3-38 15 0,0 0-15 15,0 26 16-15,0-8-16 0,0-18 16 0,0 0-16 16,3 7 16-16,-3-7-16 0,0 0 18 0,0 0-18 16,5-19 18-16,4-16-18 0,-9 35 17 0,0 0-17 15,5-42 18-15,1 1-18 0,-6 41 17 0,0 0-17 16,7-38 18-16,3 5-18 0,-10 33 21 0,0 0-21 15,13-24 22-15,-8 8-22 0,-5 16 29 0,0 0-29 16,5-10 30-16,4 6-30 0,-9 4 37 0,0 0-37 16,7 0 38-16,-1 12-38 0,-6-12 37 0,0 0-37 15,3 18 37-15,4 15-37 0,-7-33 29 0,0 0-29 0,9 38 30 16,0 2-30-16,-9-40 22 0,0 0-22 0,12 34 23 16,-3-11-23-16,-9-23 13 0,0 0-13 0,5 15 14 15,-1-10-14-15,-4-5 8 0,0 0-8 0,5-7 9 16,6-20-9-16,-11 27 5 0,0 0-5 0,10-33 5 15,1-2-5-15,-11 35 3 0,0 0-3 0,9-31 4 16,3 0-4-16,-12 31 3 0,0 0-3 0,14-26 4 0,-9 7-4 16,-5 19 5-16,0 0-5 0,4-16 5 0,1 6-5 15,-5 10 8-15,0 0-8 0,0 0 9 0,5-5-9 16,-5 5 14-16,0 0-14 0,6 10 15 0,6 11-15 16,-12-21 22-16,0 0-22 0,12 31 23 0,3 7-23 15,-15-38 27-15,0 0-27 0,14 40 27 0,-2 3-27 16,-12-43 18-16,0 0-18 0,14 35 18 0,0-18-18 0,-14-17 2 15,0 0-2-15,11 5 2 0,5-10-2 0,-16 5-1 16,0 0 1-16,17-19 0 0,1-17 0 0,1-1-1175 16</inkml:trace>
  <inkml:trace contextRef="#ctx0" brushRef="#br0" timeOffset="68811.89">11358 11153 662 0,'0'0'0'16,"0"0"0"-16,10 14 0 0,-10-14 1 0,0 0-1 15,7 12 2-15,-1-1-2 0,-6-11 4 0,0 0-4 16,0 0 4-16,3 7-4 0,-3-7 13 0,0 0-13 16,0 0 13-16,14-18-13 0,-14 18 20 0,0 0-20 15,9-19 21-15,-9-5-21 0,0 24 31 0,0 0-31 0,0-26 31 16,0-7-31-16,0 33 46 0,0 0-46 0,-3-33 46 16,-3 1-46-16,6 32 59 0,0 0-59 0,-9-28 60 15,9 12-60-15,0 16 67 0,0 0-67 0,0 0 67 16,-12 0-67-16,12 0 51 0,0 0-51 0,-11 19 51 15,-1 18-51-15,12-37 37 0,0 0-37 0,-9 45 37 16,8 0-37-16,1-45 28 0,0 0-28 0,8 45 29 16,3-2-29-16,-11-43 21 0,0 0-21 0,21 36 21 0,11-6-21 15,-32-30 13-15,0 0-13 0,37 15 13 0,12-20-13 16,-49 5 14-16,0 0-14 0,46-16 14 0,7-8-14 16,-53 24 3-16,0 0-3 0,46-22 4 0,-5 3-4 15,-41 19 0-15,0 0 0 0,35-18 0 0,-2-2 0 16,-1-1-1053-16</inkml:trace>
  <inkml:trace contextRef="#ctx0" brushRef="#br0" timeOffset="69122.4">10649 10858 1311 0,'0'0'0'0,"0"0"0"16,0 0 0-16,0 0-43 0,0 0 43 0,0 0-42 0,-13-20 42 15,3 1-860-15</inkml:trace>
  <inkml:trace contextRef="#ctx0" brushRef="#br0" timeOffset="69363.56">10289 10802 1367 0,'0'0'0'15,"24"-8"0"-15,24-13 0 0,-48 21-13 0,0 0 13 16,64-28-12-16,15-17 12 0,-79 45-48 0,0 0 48 16,95-61-48-16,4-13 48 0,0 0-875 0</inkml:trace>
  <inkml:trace contextRef="#ctx0" brushRef="#br0" timeOffset="70410.48">12555 11044 180 0,'0'0'0'0,"0"0"0"0,32 9 0 16,-32-9-1-16,0 0 1 0,30 7-1 0,5-7 1 15,-35 0 38-15,0 0-38 0,41-3 39 0,7-10-39 16,-48 13 27-16,0 0-27 0,56-17 28 0,13-2-28 16,-69 19 56-16,0 0-56 0,69-24 57 0,-8 0-57 15,-61 24 56-15,0 0-56 0,50-21 57 0,-15 0-57 0,-35 21 38 16,0 0-38-16,28-15 38 0,-10 4-38 0,-2 1-399 16</inkml:trace>
  <inkml:trace contextRef="#ctx0" brushRef="#br0" timeOffset="70843.69">12522 11278 438 0,'0'0'0'0,"0"0"0"0,9-3 0 15,-9 3 7-15,0 0-7 0,17-6 7 0,13-1-7 16,-30 7 18-16,0 0-18 0,39-6 18 0,3 2-18 16,-42 4 63-16,0 0-63 0,43 2 63 0,-1 6-63 15,-42-8 73-15,0 0-73 0,44 7 74 0,4 2-74 0,-48-9 62 16,0 0-62-16,53 5 63 0,1-1-63 0,-54-4 46 16,0 0-46-16,53-4 47 0,-10-1-47 0,-43 5 31 15,0 0-31-15,38-9 31 0,-4-6-31 0,-34 15 12 16,0 0-12-16,35-19 12 0,1-2-12 0,-1-3-739 0</inkml:trace>
  <inkml:trace contextRef="#ctx0" brushRef="#br0" timeOffset="71869.6">12548 11287 259 0,'0'0'0'16,"0"0"0"-16,0 0 0 0,0 0 8 0,0 0-8 16,6 24 8-16,-6-12-8 0,0-12 13 0,0 0-13 15,-7 16 14-15,-1 4-14 0,8-20 14 0,0 0-14 16,-3 18 14-16,5-3-14 0,-2-15 14 0,0 0-14 0,7 12 14 15,3-3-14-15,-10-9 12 0,0 0-12 0,22 7 13 16,6-10-13-16,-28 3 9 0,0 0-9 0,35-9 10 16,0-10-10-16,-35 19 22 0,0 0-22 0,37-21 23 15,0 2-23-15,-37 19 26 0,0 0-26 0,41-21 27 16,3-1-27-16,-44 22 27 0,0 0-27 0,41-19 28 16,-13 8-28-16,-28 11 51 0,0 0-51 0,30-1 52 15,-5 4-52-15,-25-3 62 0,0 0-62 0,26 5 62 0,0-1-62 16,-26-4 60-16,0 0-60 0,22 0 61 0,1-5-61 15,-23 5 52-15,0 0-52 0,15-4 53 0,-6 1-53 16,-9 3 31-16,0 0-31 0,0 0 32 0,7-11-32 16,-7 11 16-16,0 0-16 0,0 0 16 0,0 0-16 15,0 0-768-15</inkml:trace>
  <inkml:trace contextRef="#ctx0" brushRef="#br0" timeOffset="72291.95">12522 11093 561 0,'0'0'0'0,"0"0"0"0,10 0 0 15,-10 0 0-15,0 0 0 0,30 0 1 0,18-7-1 16,-48 7 1-16,0 0-1 0,56-5 2 0,-10-2-2 16,-46 7 3-16,0 0-3 0,44-9 4 0,-5-3-4 15,-39 12 13-15,0 0-13 0,39-14 14 0,5-1-14 16,-44 15 21-16,0 0-21 0,46-12 21 0,0-1-21 0,-46 13 7 16,0 0-7-16,40-6 7 0,-3 0-7 15,2 3-432-15</inkml:trace>
  <inkml:trace contextRef="#ctx0" brushRef="#br0" timeOffset="73192.05">14062 10761 225 0,'0'0'0'0,"0"0"0"15,9-4 0-15,-9 4 1 0,0 0-1 16,8-8 2-16,10-12-2 0,-18 20 3 0,0 0-3 0,19-20 4 16,1-5-4-16,-20 25 28 0,0 0-28 0,17-24 29 15,-1-3-29-15,-16 27 73 0,0 0-73 0,16-30 73 16,-3-3-73-16,-13 33 82 0,0 0-82 0,8-34 82 15,-6 1-82-15,-2 33 84 0,0 0-84 0,-2-35 85 0,-6 6-85 16,8 29 66-16,0 0-66 0,-15-24 66 0,-2 4-66 16,17 20 64-16,0 0-64 0,-18-13 65 0,-5 1-65 15,23 12 56-15,0 0-56 0,-26-7 56 0,3 7-56 16,23 0 55-16,0 0-55 0,-23 8 56 0,-12 11-56 16,35-19 48-16,0 0-48 0,-36 30 49 0,5 6-49 15,31-36 35-15,0 0-35 0,-27 42 35 0,6 6-35 0,21-48 28 16,0 0-28-16,-12 54 28 0,3 6-28 0,9-60 16 15,0 0-16-15,-5 69 17 0,5 11-17 0,0-80 10 16,0 0-10-16,0 81 10 0,8-6-10 0,-8-75 6 0,0 0-6 16,7 71 6-16,4-11-6 0,-11-60 4 0,0 0-4 15,14 52 4-15,-3 2-4 0,-11-54 1 0,0 0-1 16,12 54 2-16,-1 3-2 0,-11-57 0 0,0 0 0 16,7 52 0-16,-2-13 0 0,-5-39-3 0,0 0 3 15,2 32-3-15,-4-8 3 0,2-24-8 0,0 0 8 16,-5 21-8-16,-4-2 8 0,0 0-1089 0</inkml:trace>
  <inkml:trace contextRef="#ctx0" brushRef="#br0" timeOffset="73416.9">13723 11230 875 0,'0'0'0'0,"11"-2"0"0,13-3 0 16,-24 5 0-16,0 0 0 0,39-9 0 0,14-10 0 15,-53 19 2-15,0 0-2 0,53-21 2 0,3-3-2 16,-56 24 2-16,0 0-2 0,55-26 2 0,-6 4-2 16,-49 22 4-16,0 0-4 0,48-21 4 0,-6 2-4 15,3 1-609-15</inkml:trace>
  <inkml:trace contextRef="#ctx0" brushRef="#br0" timeOffset="74078.89">14434 11238 191 0,'0'0'0'16,"0"0"0"-16,0 16 0 0,0-16 42 0,0 0-42 16,0 24 42-16,-2 12-42 0,2-36 52 0,0 0-52 0,-3 38 53 15,1-6-53-15,2-32 51 0,0 0-51 0,0 29 51 16,5 9-51-16,-5-38 38 0,0 0-38 0,4 36 38 16,1-10-38-16,-5-26 28 0,0 0-28 0,5 30 28 15,1 10-28-15,-6-40 23 0,0 0-23 0,7 36 23 16,-2-10-23-16,-5-26 14 0,0 0-14 0,3 19 14 15,-3-5-14-15,0 0-456 0</inkml:trace>
  <inkml:trace contextRef="#ctx0" brushRef="#br0" timeOffset="74693.36">14434 10967 337 0,'0'0'0'15,"0"0"0"-15,0 0 0 0,0 0 1 0,0 0-1 16,-7 8 2-16,7-8-2 0,0 0 3 0,0 0-3 15,0 0 3-15,0 0-3 0,0 0 21 0,0 0-21 16,0 0 22-16,0 0-22 0,0 0 38 0,0 0-38 16,0 0 39-16,0 0-39 0,0 0 46 0,0 0-46 15,0 0 47-15,-2-10-47 0,2 10 53 0,0 0-53 0,0 0 53 16,0 0-53-16,0 0 44 0,0 0-44 0,-5-5 45 16,5 5-45-16,0 0 42 0,0 0-42 0,0 0 42 15,0 0-42-15,0 0 35 0,0 0-35 0,-5 3 35 16,1 6-35-16,4-9 28 0,0 0-28 0,-2 8 28 15,-1 1-28-15,3-9 21 0,0 0-21 0,0 7 21 16,3 0-21-16,-3-7 16 0,0 0-16 0,2 9 17 0,-2-9-17 16,0 0 13-16,0 0-13 0,12 8 14 0,-12-8-14 15,0 0 12-15,0 0-12 0,9-3 12 0,0-1-12 16,-9 4 12-16,0 0-12 0,5-5 13 0,1-2-13 16,-6 7 11-16,0 0-11 0,0 0 12 0,3-8-12 15,-3 8 12-15,0 0-12 0,0 0 13 0,0-9-13 16,0 9 11-16,0 0-11 0,0 0 12 0,0-9-12 15,0 9 11-15,0 0-11 0,0 0 11 0,-9-3-11 16,9 3 8-16,0 0-8 0,0 0 9 0,-5 0-9 0,5 0 8 16,0 0-8-16,0 0 8 0,-9 7-8 0,9-7 6 15,0 0-6-15,-9 10 7 0,2 9-7 0,7-19 6 0,0 0-6 16,-7 21 7-16,0-6-7 0,7-15 5 0,0 0-5 16,-2 13 6-16,2-13-6 0,0 0 3 0,0 0-3 15,9 5 4-15,-2-7-4 0,-7 2 1 0,0 0-1 16,13-12 2-16,4-16-2 0,1 1-906 0</inkml:trace>
  <inkml:trace contextRef="#ctx0" brushRef="#br0" timeOffset="76059.62">14942 11060 281 0,'0'0'0'0,"0"0"0"16,5 0 0-16,-5 0 6 0,0 0-6 0,0 0 6 15,13 0-6-15,-13 0 8 0,0 0-8 0,8 0 8 16,6 0-8-16,-14 0 27 0,0 0-27 0,23-3 28 16,11-1-28-16,-34 4 33 0,0 0-33 0,44-5 34 15,9-2-34-15,-53 7 44 0,0 0-44 0,58-5 44 16,2-6-44-16,-60 11 44 0,0 0-44 0,64-13 44 0,-11-3-44 16,-53 16 52-16,0 0-52 0,45-16 53 0,-8-1-53 15,-37 17 51-15,0 0-51 0,27-12 51 0,-13 2-51 16,-14 10 43-16,0 0-43 0,9-6 43 0,-9 6-43 15,0 0 55-15,0 0-55 0,10-3 56 0,-10 3-56 16,0 0 52-16,0 0-52 0,0 0 52 0,-10 7-52 0,10-7 47 16,0 0-47-16,-20 9 47 0,-4 3-47 0,24-12 47 15,0 0-47-15,-28 15 48 0,-2-3-48 0,30-12 41 16,0 0-41-16,-34 12 41 0,-7 2-41 0,41-14 31 16,0 0-31-16,-45 11 31 0,0-6-31 0,45-5 18 0,0 0-18 15,-40 3 19-15,-2-3-19 0,42 0 7 0,0 0-7 16,-34 0 7-16,15 0-7 0,19 0 2 0,0 0-2 15,-13-3 2-15,3 1-2 0,10 2 0 0,0 0 0 16,-7-2 0-16,7 2 0 0,0 0 0 0,0 0 0 16,-9 0 0-16,9 0 0 0,0 0-1 0,0 0 1 15,0 0 0-15,0 0 0 0,0 0-2 0,0 0 2 16,17 0-1-16,10 0 1 0,-27 0-2 0,0 0 2 16,30 0-1-16,-2 0 1 0,-28 0-1 0,0 0 1 0,27-1 0 15,-4 1 0-15,-23 0 0 0,0 0 0 0,17 0 0 16,3 0 0-16,-20 0 0 0,0 0 0 0,15 0 1 15,0 1-1-15,-15-1 3 0,0 0-3 0,14 7 3 16,-4-1-3-16,-10-6 11 0,0 0-11 0,13 6 12 16,-5-2-12-16,-8-4 19 0,0 0-19 0,0 0 19 15,0 0-19-15,0 0 20 0,0 0-20 0,0 9 20 0,-8-1-20 16,8-8 20-16,0 0-20 0,-14 9 20 0,-13-2-20 16,27-7 14-16,0 0-14 0,-32 3 15 0,-3-3-15 15,35 0 6-15,0 0-6 0,-25-3 7 0,13 3-7 16,0 0-1204-16</inkml:trace>
  <inkml:trace contextRef="#ctx0" brushRef="#br0" timeOffset="77340.67">15900 10844 415 0,'0'0'0'0,"0"0"0"0,-9-2 0 16,9 2 8-16,0 0-8 0,-9-4 8 0,9 4-8 0,0 0 20 16,0 0-20-16,0 0 21 0,0 0-21 0,0 0 45 15,0 0-45-15,-5-8 46 0,5 8-46 0,0 0 51 16,0 0-51-16,-9-7 51 0,9-2-51 0,0 9 61 0,0 0-61 15,2-17 62-15,1-2-62 0,-3 19 60 0,0 0-60 16,6-17 60-16,1 3-60 0,-7 14 58 0,0 0-58 16,8-14 59-16,7-2-59 0,-15 16 57 0,0 0-57 15,8-15 57-15,-2 10-57 0,-6 5 52 0,0 0-52 16,8-7 53-16,3 3-53 0,-11 4 44 0,0 0-44 0,18-2 44 16,3-1-44-16,-21 3 38 0,0 0-38 0,19 3 39 15,2-1-39-15,-21-2 32 0,0 0-32 0,18 7 33 16,-2 4-33-16,-16-11 26 0,0 0-26 0,16 20 27 15,1 17-27-15,-17-37 22 0,0 0-22 0,20 50 23 16,-6 17-23-16,-14-67 20 0,0 0-20 0,12 73 20 16,-1-7-20-16,-11-66 14 0,0 0-14 0,12 57 15 15,-3-10-15-15,-9-47 12 0,0 0-12 0,9 36 13 16,-7-14-13-16,-2-22 8 0,0 0-8 0,3 14 8 16,-3-14-8-16,0 0 6 0,0 0-6 0,0 9 6 0,0-9-6 15,0 0 4-15,0 0-4 0,0 0 5 0,-21-12-5 16,21 12 4-16,0 0-4 0,-21-18 4 0,1-7-4 15,20 25 4-15,0 0-4 0,-14-30 4 0,5-3-4 16,9 33 8-16,0 0-8 0,0-43 9 0,13-11-9 16,-13 54 14-16,0 0-14 0,17-60 14 0,10-4-14 15,-27 64 18-15,0 0-18 0,28-68 18 0,0 9-18 16,-28 59 28-16,0 0-28 0,23-55 28 0,-10 7-28 16,-13 48 30-16,0 0-30 0,8-42 31 0,1 2-31 0,-9 40 29 15,0 0-29-15,4-29 30 0,-4 15-30 16,0 14 20-16,0 0-20 0,0 0 21 0,0 0-21 0,0 0 8 15,0 0-8-15,-2 14 8 0,14 15-8 0,3-3-1465 0</inkml:trace>
  <inkml:trace contextRef="#ctx0" brushRef="#br0" timeOffset="78221.48">16441 11174 270 0,'0'0'0'16,"0"0"0"-16,-7 7 0 0,7-7 23 0,0 0-23 16,-2 11 24-16,-1 4-24 0,3-15 64 0,0 0-64 0,-2 31 64 15,2 18-64-15,0-49 57 0,0 0-57 0,5 57 58 16,1 0-58-16,-6-57 55 0,0 0-55 0,8 55 55 15,-2-6-55-15,-6-49 47 0,0 0-47 0,3 43 48 16,-3 4-48-16,-3-2-514 0</inkml:trace>
  <inkml:trace contextRef="#ctx0" brushRef="#br0" timeOffset="78644.56">16425 10975 539 0,'0'0'0'0,"0"0"0"0,0 0 0 0,0 0 15 15,0 0-15-15,-7 0 15 0,7 0-15 0,0 0 39 0,0 0-39 16,0 0 40-16,-3-15-40 0,3 15 80 0,0 0-80 16,-6-16 81-16,3 0-81 0,3 16 83 0,0 0-83 15,-5-13 84-15,-1 1-84 0,6 12 65 0,0 0-65 16,-1-11 65-16,1 11-65 0,0 0 54 0,0 0-54 16,0 0 55-16,-11-2-55 0,11 2 40 0,0 0-40 0,-7 6 41 15,0 4-41-15,7-10 28 0,0 0-28 0,-5 12 28 16,1 0-28-16,4-12 20 0,0 0-20 0,0 11 21 15,0-4-21-15,0-7 16 0,0 0-16 0,0 0 16 16,2 8-16-16,-2-8 13 0,0 0-13 0,0 0 14 16,14-8-14-16,-14 8 8 0,0 0-8 0,11-13 9 15,-1-6-9-15,-10 19 5 0,0 0-5 0,11-13 6 16,-2 2-6-16,-1 2-1050 0</inkml:trace>
  <inkml:trace contextRef="#ctx0" brushRef="#br0" timeOffset="80706.52">12104 10781 292 0,'0'0'0'16,"0"0"0"-16,0 0 0 0,0 0 20 0,0 0-20 16,0 0 20-16,0 0-20 0,0 0 42 0,0 0-42 15,0 0 42-15,0 0-42 0,0 0 49 0,0 0-49 0,7 21 49 16,-11 0-49-16,4-21 50 0,0 0-50 0,-3 33 50 16,-2 3-50-16,5-36 29 0,0 0-29 0,-6 40 30 15,6 0-30-15,0-40 24 0,0 0-24 0,0 36 25 16,4 7-25-16,-4-43 16 0,0 0-16 0,5 45 17 15,4 0-17-15,-9-45 13 0,0 0-13 0,14 40 14 16,0 0-14-16,-14-40 8 0,0 0-8 0,12 35 9 0,3-4-9 16,-15-31 9-16,0 0-9 0,14 27 9 15,0-6-9-15,-14-21 5 0,0 0-5 0,17 14 5 0,1-7-5 16,-18-7 5-16,0 0-5 0,18 3 5 0,-9-1-5 16,-9-2 6-16,0 0-6 0,8 0 6 0,-8 0-6 15,0 0 6-15,0 0-6 0,14-10 7 0,-3-13-7 16,-11 23 4-16,0 0-4 0,12-29 5 0,-6-4-5 15,1 0-594-15</inkml:trace>
  <inkml:trace contextRef="#ctx0" brushRef="#br0" timeOffset="81005.88">11922 10851 561 0,'0'0'0'15,"0"0"0"-15,0 7 0 0,0-7-4 0,0 0 4 16,0 0-3-16,4 8 3 0,-4-8 0 0,0 0 0 0,7 0 1 16,9 2-1-16,-16-2 8 0,0 0-8 15,23-2 8-15,8-13-8 0,-31 15 16 0,0 0-16 0,37-19 16 16,7-4-16-16,-44 23 29 0,0 0-29 0,41-22 30 15,-6 4-30-15,-35 18 20 0,0 0-20 0,28-12 20 16,-5 0-20-16,-23 12 4 0,0 0-4 0,22-12 5 16,-5 3-5-16,-17 9 0 0,0 0 0 0,20-3 0 15,3 5 0-15,-2 1-474 0</inkml:trace>
  <inkml:trace contextRef="#ctx0" brushRef="#br0" timeOffset="81345.84">12310 11167 102 0,'0'0'0'16,"0"0"0"-16,-3 19 0 0,3-19 0 0,0 0 0 15,-6 19 1-15,3 2-1 0,3-21 1 0,0 0-1 16,-2 28 1-16,4 12-1 0,-2-40 2 0,0 0-2 16,3 41 3-16,1-11-3 0,-4-30 3 0,0 0-3 0,5 32 4 15,-1 5-4-15,-4-37 4 0,0 0-4 0,5 34 5 16,0-9-5-16,-5-25 9 0,0 0-9 0,6 19 10 15,1 5-10-15,-7-24 19 0,0 0-19 0,5 21 20 16,-2-9-20-16,3 0-78 0</inkml:trace>
  <inkml:trace contextRef="#ctx0" brushRef="#br0" timeOffset="81808.42">12365 11520 427 0,'0'0'0'0,"0"-12"0"0,0-14 0 16,0 26 4-16,0 0-4 0,0-38 5 0,0-9-5 16,0 47 11-16,0 0-11 0,-2-50 12 0,-5-2-12 15,7 52 33-15,0 0-33 0,-9-45 33 0,0 12-33 16,9 33 40-16,0 0-40 0,-5-24 40 0,2 12-40 15,3 12 55-15,0 0-55 0,0 0 56 0,0-7-56 16,0 7 47-16,0 0-47 0,0 0 47 0,0 0-47 16,0 0 37-16,0 0-37 0,0 0 38 0,0 0-38 15,0 0 29-15,0 0-29 0,-7 7 30 0,3 4-30 0,4-11 26 16,0 0-26-16,-4 22 27 0,3 16-27 0,1-38 22 16,0 0-22-16,1 42 23 0,3-1-23 0,-4-41 16 0,0 0-16 15,5 38 16-15,1 0-16 0,-6-38 13 0,0 0-13 16,7 33 14-16,-6-9-14 0,-1-24 10 0,0 0-10 15,4 25 10-15,-2-10-10 0,-2-15 9 0,0 0-9 16,3 12 9-16,-3-3-9 0,0-9 8 0,0 0-8 16,0 0 9-16,0 0-9 0,0 0 7 0,0 0-7 15,0-21 7-15,0-6-7 0,0 27 6 0,0 0-6 16,4-37 6-16,-4-11-6 0,0 48 4 0,0 0-4 16,3-49 5-16,3 1-5 0,-6 48 4 0,0 0-4 0,0-49 4 15,0 13-4-15,0 36 5 0,0 0-5 0,-4-28 5 16,4 11-5-16,0 17 7 0,0 0-7 0,0-9 7 15,0 9-7-15,0 0 9 0,0 0-9 0,0 0 9 16,-9-1-9-16,9 1 8 0,0 0-8 0,-5 12 8 16,-4 19-8-16,9-31 6 0,0 0-6 0,-5 38 7 15,5 9-7-15,0-47 8 0,0 0-8 0,5 45 8 0,4 1-8 16,-9-46 8-16,0 0-8 0,5 44 8 0,2-13-8 16,-7-31 9-16,0 0-9 0,7 24 10 0,0-5-10 15,-7-19 3-15,0 0-3 0,14 9 4 0,9-9-4 16,0-4-936-16</inkml:trace>
  <inkml:trace contextRef="#ctx0" brushRef="#br0" timeOffset="82293.17">12379 11015 404 0,'0'0'0'15,"0"0"0"-15,-5 9 0 0,5-9-1 0,0 0 1 0,0 0-1 16,0 0 1-16,0 0-4 0,0 0 4 0,0 0-3 15,0 0 3-15,0 0 0 0,0 0 0 0,0 0 0 16,0 0 0-16,0 0 7 0,0 0-7 0,0 0 7 16,-6-4-7-16,6 4 27 0,0 0-27 0,0 0 28 15,-8-8-28-15,8 8 45 0,0 0-45 0,-4-7 45 16,4 7-45-16,0 0 53 0,0 0-53 0,0-9 54 0,0 9-54 16,0 0 48-16,0 0-48 0,0 0 49 0,-5 3-49 15,5-3 45-15,0 0-45 0,0 0 45 0,0 13-45 16,0-13 36-16,0 0-36 0,0 0 37 0,2 8-37 15,-2-8 31-15,0 0-31 0,0 0 31 0,7-7-31 16,-7 7 23-16,0 0-23 0,8-5 23 0,-8 5-23 16,0 0 20-16,0 0-20 0,9-12 20 0,-9 5-20 15,0 7 18-15,0 0-18 0,0 0 19 0,0-9-19 0,0 9 15 16,0 0-15-16,0 0 16 0,-9-3-16 0,9 3 8 16,0 0-8-16,0 0 9 0,-7-2-9 0,0 2-806 15</inkml:trace>
  <inkml:trace contextRef="#ctx0" brushRef="#br0" timeOffset="156180.21">8918 12695 281 0,'0'0'0'0,"0"0"0"0,2 42 0 15,-2-42 4-15,0 0-4 0,4 38 4 0,-8 2-4 16,4-40 7-16,0 0-7 0,-2 38 7 0,-5 0-7 15,7-38 27-15,0 0-27 0,-5 35 28 0,-4-6-28 16,9-29 24-16,0 0-24 0,-5 29 24 0,-4 4-24 16,9-33 20-16,0 0-20 0,-5 30 20 0,5-13-20 0,0-17 16 15,0 0-16-15,-4 14 17 0,1-7-17 0,3-7 16 16,0 0-16-16,0 0 16 0,-6-16-16 0,6 16 17 16,0 0-17-16,0-21 17 0,-3-10-17 0,3 31 21 0,0 0-21 15,0-36 22-15,-2 0-22 0,2 36 25 0,0 0-25 16,-4-37 26-16,-1-3-26 0,5 40 31 0,0 0-31 15,-7-38 31-15,-7 5-31 16,14 33 32-16,0 0-32 0,-14-34 32 0,3-2-32 0,11 36 29 0,0 0-29 16,-8-39 30-16,4 3-30 0,4 36 42 0,0 0-42 15,-4-28 43-15,4 15-43 0,0 13 38 0,0 0-38 16,4-7 39-16,-4 7-39 0,0 0 33 0,0 0-33 16,12 3 34-16,2 14-34 0,-14-17 27 0,0 0-27 0,20 26 28 15,3 7-28-15,-23-33 23 0,0 0-23 0,24 37 24 16,8 1-24-16,-32-38 22 0,0 0-22 0,37 36 23 15,0-5-23-15,-37-31 18 0,0 0-18 0,39 31 19 16,-2-1-19-16,-37-30 15 0,0 0-15 0,32 27 16 16,-6 1-16-16,-26-28 15 0,0 0-15 0,25 26 15 15,-7-2-15-15,-18-24 14 0,0 0-14 0,14 25 15 16,-2-1-15-16,-12-24 13 0,0 0-13 0,9 19 14 0,-4-9-14 16,-5-10 10-16,0 0-10 0,7-3 10 0,2-16-10 15,2-2-971-15</inkml:trace>
  <inkml:trace contextRef="#ctx0" brushRef="#br0" timeOffset="156400.73">9176 12413 942 0,'0'0'0'0,"2"7"0"0,1 14 0 0,-3-21 3 16,0 0-3-16,0 33 4 0,-5 5-4 0,5-38 8 0,0 0-8 15,-9 48 9-15,2 11-9 0,7-59 24 0,0 0-24 16,-5 61 24-16,-1 5-24 0,6-66 14 0,0 0-14 16,-5 69 15-16,1 2-15 0,4-71 11 0,0 0-11 15,-3 76 11-15,6 5-11 0,-3-81 5 0,0 0-5 16,11 69 5-16,7-25-5 0,-1 1-747 0</inkml:trace>
  <inkml:trace contextRef="#ctx0" brushRef="#br0" timeOffset="156797.93">9458 12848 572 0,'0'0'0'0,"0"0"0"0,-5 17 0 16,5-17 9-16,0 0-9 0,-6 12 10 0,1-2-10 15,5-10 21-15,0 0-21 0,-9 14 22 0,-7 11-22 16,16-25 21-16,0 0-21 0,-10 22 22 0,1-8-22 15,9-14 14-15,0 0-14 0,0 9 14 0,0-3-14 16,0-6 10-16,0 0-10 0,0 0 10 0,14 0-10 16,-14 0 7-16,0 0-7 0,18-10 8 0,-1-11-8 15,-17 21 13-15,0 0-13 0,20-27 13 16,1-5-13-16,-21 32 18 0,0 0-18 0,14-31 19 0,-10 4-19 16,-4 27 28-16,0 0-28 0,1-18 29 0,3 6-29 0,-4 12 34 15,0 0-34-15,0 0 35 0,0 0-35 0,0 0 31 16,0 0-31-16,0 0 32 0,9 14-32 0,-9-14 29 0,0 0-29 15,10 23 30-15,3 13-30 0,-13-36 24 0,0 0-24 16,14 40 25-16,-2 1-25 0,-12-41 21 0,0 0-21 16,14 35 22-16,-1-13-22 0,-13-22 19 0,0 0-19 15,14 14 20-15,0-12-20 0,-14-2 16 0,0 0-16 16,14-12 16-16,4-16-16 0,-18 28 2 0,0 0-2 16,12-38 2-16,2-5-2 0,0 0-854 0</inkml:trace>
  <inkml:trace contextRef="#ctx0" brushRef="#br0" timeOffset="157250.07">9754 12688 628 0,'0'0'0'0,"0"0"0"16,0 18 0-16,0-18 0 0,0 0 0 0,0 29 1 15,0 23-1-15,0-52 7 0,0 0-7 0,-3 52 7 16,6-7-7-16,-3-45 16 0,0 0-16 0,6 40 17 16,-3-2-17-16,-3-38 27 0,0 0-27 0,2 40 28 0,1 3-28 15,-3-43 31-15,0 0-31 0,4 35 31 0,-2-13-31 16,-2-22 25-16,0 0-25 0,3 12 25 0,-3-12-25 15,0 0 18-15,0 0-18 0,-3-7 18 0,1-22-18 16,2 29 11-16,0 0-11 0,-4-38 11 0,8-11-11 16,-4 49 6-16,0 0-6 0,0-50 7 0,5 7-7 15,-5 43 4-15,0 0-4 0,4-36 5 0,5 3-5 16,-9 33 1-16,0 0-1 0,14-25 2 0,0 10-2 0,-14 15 2 16,0 0-2-16,17-7 2 0,-6 9-2 0,-11-2 4 15,0 0-4-15,14 10 4 0,4 11-4 0,-18-21 12 16,0 0-12-16,16 22 13 0,-8-1-13 0,-8-21 24 0,0 0-24 15,2 24 24-15,-4 11-24 0,2-35 32 0,0 0-32 16,0 33 32-16,6-11-32 0,-6-22 28 0,0 0-28 16,0 14 29-16,0-7-29 0,0-7 20 0,0 0-20 15,0 0 20-15,5-14-20 0,-5 14 16 0,0 0-16 16,5-24 16-16,2-9-16 0,-7 33 13 0,0 0-13 16,9-36 13-16,2 1-13 0,-11 35 11 0,0 0-11 15,14-29 12-15,0 8-12 0,-14 21 12 0,0 0-12 16,16-16 12-16,-6 9-12 0,-10 7 13 0,0 0-13 0,15 6 13 15,2 16-13-15,-17-22 16 0,0 0-16 0,16 30 16 16,-2 4-16-16,-14-34 14 0,0 0-14 0,9 35 14 16,-4-1-14-16,-5-34 9 0,0 0-9 0,9 38 10 15,0 7-10-15,2-1-977 0</inkml:trace>
  <inkml:trace contextRef="#ctx0" brushRef="#br0" timeOffset="157897.67">9416 12792 527 0,'0'0'0'0,"0"0"0"16,5-7 0-16,-5 7 13 0,0 0-13 0,0 0 13 16,0 0-13-16,0 0 25 0,0 0-25 0,0 0 25 15,0 0-25-15,0 0 26 0,0 0-26 0,0 7 26 16,-5 11-26-16,5-18 24 0,0 0-24 0,-6 27 24 16,3 13-24-16,3-40 23 0,0 0-23 0,0 45 23 0,5 4-23 15,-5-49 21-15,0 0-21 0,9 46 21 16,3-2-21-16,-12-44 24 0,0 0-24 0,11 32 24 15,1-11-24-15,-12-21 22 0,0 0-22 0,14 2 22 0,4-23-22 16,-18 21 16-16,0 0-16 0,14-31 16 0,4-11-16 16,-18 42 17-16,0 0-17 0,14-43 17 0,-5 3-17 15,-9 40 19-15,0 0-19 0,8-38 19 0,-2 0-19 16,-6 38 22-16,0 0-22 0,3-29 23 0,1 13-23 16,-4 16 24-16,0 0-24 0,5-10 24 0,-5 10-24 0,0 0 24 15,0 0-24-15,0-7 24 0,0 7-24 0,0 0 24 16,0 0-24-16,2 7 24 0,1 12-24 0,-3-19 24 15,0 0-24-15,0 29 24 0,4 6-24 0,-4-35 24 0,0 0-24 16,5 38 24-16,8 7-24 0,-13-45 22 0,0 0-22 16,8 50 22-16,3 2-22 0,-11-52 18 0,0 0-18 15,12 50 18-15,11-6-18 0,-23-44 19 0,0 0-19 16,18 27 19-16,-2-20-19 0,0 0-983 0</inkml:trace>
  <inkml:trace contextRef="#ctx0" brushRef="#br0" timeOffset="158730.37">10225 12349 572 0,'0'0'0'0,"0"0"0"15,0 0 0-15,0 0 11 0,0 0-11 0,0 7 11 16,0-7-11-16,0 0 34 0,0 0-34 0,-1 11 34 16,-7 15-34-16,8-26 45 0,0 0-45 0,-5 39 46 15,2 17-46-15,3-56 39 0,0 0-39 0,0 71 39 16,3 17-39-16,-3-88 36 0,0 0-36 0,4 93 36 0,1-6-36 15,-5-87 34-15,0 0-34 0,5 83 34 0,-1-3-34 16,-4-80 25-16,0 0-25 0,0 64 25 0,0-26-25 16,0-38 17-16,0 0-17 0,-4 24 18 0,4-14-18 15,0-10 12-15,0 0-12 0,-1-8 13 0,-12-25-13 16,13 33 9-16,0 0-9 0,-9-45 9 0,4-16-9 16,5 61 5-16,0 0-5 0,2-62 6 0,8 5-6 0,-10 57 4 15,0 0-4-15,20-54 4 0,6 0-4 0,-26 54 4 16,0 0-4-16,27-48 5 0,4 7-5 0,-31 41 11 15,0 0-11-15,34-26 12 0,-2 20-12 0,-32 6 20 16,0 0-20-16,30 14 20 0,-4 17-20 0,-26-31 23 0,0 0-23 16,20 42 23-16,-8 6-23 0,-12-48 25 0,0 0-25 15,5 54 25-15,-5 0-25 0,0-54 16 0,0 0-16 16,-9 58 16-16,-8 7-16 0,17-65 15 0,0 0-15 16,-27 60 15-16,-1-11-15 0,28-49 14 0,0 0-14 15,-39 36 15-15,-7-17-15 0,46-19 13 0,0 0-13 16,-42 3 13-16,12-6-13 0,30 3 10 0,0 0-10 15,-18-19 10-15,13-21-10 0,5 40 3 0,0 0-3 16,4-45 4-16,5-2-4 0,-1 1-1013 0</inkml:trace>
  <inkml:trace contextRef="#ctx0" brushRef="#br0" timeOffset="159313.71">10663 12945 729 0,'0'0'0'0,"3"7"0"0,8 12 0 15,-11-19-2-15,0 0 2 0,12 19-1 0,-1-7 1 16,-11-12-10-16,0 0 10 0,7 5-10 0,-7-5 10 16,0 0-1-16,0 0 1 0,5-14-1 0,-10-10 1 15,5 24 0-15,0 0 0 0,-9-31 0 0,0-6 0 16,9 37 5-16,0 0-5 0,-14-39 6 0,0-3-6 16,14 42 28-16,0 0-28 0,-16-43 28 0,-2 1-28 15,18 42 44-15,0 0-44 0,-15-33 45 0,6 13-45 16,9 20 52-16,0 0-52 0,-9-13 53 0,9 13-53 0,0 0 52 15,0 0-52-15,-5 7 52 0,-4 30-52 0,9-37 37 16,0 0-37-16,-9 46 38 0,5 3-38 0,4-49 29 16,0 0-29-16,4 47 29 0,1 1-29 0,-5-48 21 0,0 0-21 15,6 52 22-15,2 3-22 0,-8-55 19 0,0 0-19 16,18 51 19-16,8-19-19 0,-26-32 15 0,0 0-15 16,32 25 16-16,0-13-16 0,-32-12 13 0,0 0-13 15,28 0 14-15,2-12-14 0,-30 12 10 0,0 0-10 16,23-25 10-16,-3-9-10 0,-20 34 0 0,0 0 0 15,15-43 1-15,1-8-1 0,-16 51 0 0,0 0 0 16,16-52 0-16,-2 2 0 0,-14 50-2 0,0 0 2 16,9-43-2-16,0 8 2 0,-9 35-5 0,0 0 5 0,9-26-4 15,-4 14 4-15,-5 12-3 0,0 0 3 0,9 2-2 16,0 12 2-16,-9-14-1 0,0 0 1 0,14 24-1 16,-5 11 1-16,-9-35-1 0,0 0 1 0,5 38 0 15,-2-4 0-15,-3-34 0 0,0 0 0 0,-3 35 0 16,-1 3 0-16,4-38 0 0,0 0 0 0,-5 38 1 15,0-3-1-15,5-35 1 0,0 0-1 0,-7 24 1 0,5-14-1 16,2-10 3-16,0 0-3 0,0 0 3 0,-14-19-3 16,14 19 7-16,0 0-7 0,-9-31 8 0,14-12-8 15,-5 43 12-15,0 0-12 0,9-50 13 0,9-6-13 16,-18 56 14-16,0 0-14 0,19-55 15 0,-1-4-15 16,-18 59 20-16,0 0-20 0,17-57 20 0,1 3-20 15,-18 54 13-15,0 0-13 0,18-43 14 0,-4 12-14 0,3 2-1055 16</inkml:trace>
  <inkml:trace contextRef="#ctx0" brushRef="#br0" timeOffset="160065.06">11691 12841 550 0,'0'0'0'0,"0"12"0"0,0 19 0 16,0-31 13-16,0 0-13 0,9 43 14 0,0 6-14 16,-9-49 29-16,0 0-29 0,16 43 29 0,5-7-29 15,-21-36 29-15,0 0-29 0,17 19 30 0,-3-15-30 16,-14-4 31-16,0 0-31 0,13-14 31 0,3-15-31 15,-16 29 33-15,0 0-33 0,12-44 34 0,-3-6-34 16,-9 50 30-16,0 0-30 0,3-55 31 0,3-9-31 0,-6 64 28 16,0 0-28-16,-4-68 29 0,-5-3-29 0,9 71 26 15,0 0-26-15,-10-64 27 0,-6 11-27 0,16 53 18 0,0 0-18 16,-11-38 19-16,6 20-19 0,5 18 13 0,0 0-13 16,0 0 14-16,0 0-14 0,0 0 7 0,0 0-7 15,2 12 7-15,7 9-7 0,-9-21 2 0,0 0-2 16,17 21 2-16,3-6-2 0,-20-15 0 0,0 0 0 15,24 11 1-15,-4-11-1 0,-20 0 0 0,0 0 0 16,21-7 0-16,2-10 0 0,-23 17 1 0,0 0-1 16,23-25 1-16,-9-9-1 0,-14 34 4 0,0 0-4 15,12-37 4-15,-1 1-4 0,-11 36 5 0,0 0-5 16,5-36 5-16,-7-1-5 0,2 37 7 0,0 0-7 0,-8-32 7 16,-1 0-7-16,9 32 8 0,0 0-8 0,-13-26 8 15,3 11-8-15,10 15 16 0,0 0-16 0,-13-12 17 16,5 12-17-16,8 0 32 0,0 0-32 0,-11 3 33 15,-10 9-33-15,21-12 44 0,0 0-44 0,-20 23 44 16,-2 13-44-16,22-36 41 0,0 0-41 0,-15 38 42 0,7 2-42 16,8-40 32-16,0 0-32 0,-4 45 33 0,-1 12-33 15,5-57 24-15,0 0-24 0,5 73 24 0,4 13-24 16,-9-86 18-16,0 0-18 0,18 95 19 0,-1 2-19 16,-17-97 14-16,0 0-14 0,20 103 15 0,1 2-15 15,-21-105 9-15,0 0-9 0,19 94 10 0,-10-22-10 16,2 1-1136-16</inkml:trace>
  <inkml:trace contextRef="#ctx0" brushRef="#br0" timeOffset="160252.87">11943 13000 1233 0,'0'0'0'16,"14"-7"0"-16,13-10 0 0,-27 17 27 0,0 0-27 16,39-28 27-16,5-12-27 0,-44 40 3 0,0 0-3 0,40-48 4 15,-4-8-4-15,1-1-911 0</inkml:trace>
  <inkml:trace contextRef="#ctx0" brushRef="#br0" timeOffset="160780.37">11710 12661 483 0,'0'0'0'0,"0"0"0"0,-8 2 0 0,8-2 3 0,0 0-3 15,-11 6 4-15,-7 5-4 0,18-11 6 0,0 0-6 16,-23 15 7-16,-12 13-7 0,35-28 1 0,0 0-1 15,-35 33 2-15,8 2-2 0,27-35 0 0,0 0 0 16,-21 34 0-16,5 3 0 0,16-37-2 0,0 0 2 16,-5 38-2-16,5 7 2 0,0-45-4 0,0 0 4 15,9 41-3-15,14-6 3 0,-23-35-4 0,0 0 4 0,32 26-4 16,-2-9 4-16,-30-17-1 0,0 0 1 0,33 2-1 16,6-13 1-16,-39 11 2 0,0 0-2 0,37-24 3 15,-5-9-3-15,-32 33 25 0,0 0-25 0,23-40 25 16,-13-5-25-16,-10 45 66 0,0 0-66 0,7-48 67 15,-7-6-67-15,0 54 71 0,0 0-71 0,-3-60 72 16,-8-3-72-16,11 63 58 0,0 0-58 0,-17-57 59 16,-10 11-59-16,27 46 53 0,0 0-53 0,-28-26 54 15,1 14-54-15,27 12 43 0,0 0-43 0,-23 12 44 0,1 26-44 16,22-38 24-16,0 0-24 0,-16 50 24 0,9 0-24 16,0 0-822-16</inkml:trace>
  <inkml:trace contextRef="#ctx0" brushRef="#br0" timeOffset="161354.54">12506 12765 908 0,'0'0'0'0,"12"-11"0"0,11-11 0 15,-23 22-16-15,0 0 16 0,32-26-16 0,9 0 16 16,-41 26-46-16,0 0 46 0,40-17-46 0,-3 13 46 15,-37 4-3-15,0 0 3 0,32 12-2 0,-2 18 2 16,-30-30 0-16,0 0 0 0,26 41 0 0,-12 9 0 16,-14-50 3-16,0 0-3 0,6 50 3 0,-6 1-3 15,0-51 6-15,0 0-6 0,-6 43 6 0,-2-8-6 0,8-35 6 16,0 0-6-16,-11 26 6 0,2-9-6 0,9-17 4 0,0 0-4 16,-9 2 4-16,-8-18-4 0,17 16 2 0,0 0-2 15,-13-29 3-15,8-11-3 0,5 40 1 0,0 0-1 16,-3-44 1-16,6-2-1 0,-3 46 0 0,0 0 0 15,4-52 1-15,10-9-1 0,-14 61 0 0,0 0 0 16,17-60 0-16,6 1 0 0,2 2-559 0</inkml:trace>
  <inkml:trace contextRef="#ctx0" brushRef="#br0" timeOffset="161453.81">12901 12598 471 0,'0'0'0'16,"2"18"0"-16,5 27 0 0,-7-45-3 0,0 0 3 0,10 55-2 15,8 6 2-15,-18-61-5 0,0 0 5 0,18 60-5 16,5 1 5-16,-23-61-10 0,0 0 10 0,23 52-10 15,0-9 10-15,-1 0-267 0</inkml:trace>
  <inkml:trace contextRef="#ctx0" brushRef="#br0" timeOffset="161948.76">13092 12979 438 0,'0'0'0'0,"0"-14"0"15,3-20 0-15,-3 34 0 0,0 0 0 0,5-44 0 16,-5-4 0-16,0 48 0 0,0 0 0 0,-5-47 0 0,-2 2 0 16,7 45 13-16,0 0-13 0,-11-40 14 0,-4 4-14 15,15 36 33-15,0 0-33 0,-20-24 34 0,-3 15-34 16,23 9 44-16,0 0-44 0,-28 7 45 0,-7 17-45 15,35-24 37-15,0 0-37 0,-30 28 37 0,14-5-37 16,16-23 38-16,0 0-38 0,-7 17 38 0,7-5-38 0,0-12 26 16,0 0-26-16,5 9 27 0,4-2-27 15,-9-7 14-15,0 0-14 0,18 0 14 0,12-9-14 0,-30 9 8 16,0 0-8-16,31-16 9 0,5-6-9 0,-36 22 0 16,0 0 0-16,33-24 0 0,-3 1 0 0,-30 23-6 0,0 0 6 15,23-15-5-15,-7 6 5 0,-16 9-2 0,0 0 2 16,12 2-2-16,1 12 2 0,-13-14 0 0,0 0 0 15,10 25 0-15,-1 19 0 0,-9-44 0 0,0 0 0 16,9 48 1-16,0-1-1 0,-9-47 4 0,0 0-4 16,8 43 4-16,-4-5-4 0,-4-38 2 0,0 0-2 15,0 35 2-15,5-7-2 0,-5-28 1 0,0 0-1 16,9 22 1-16,-4-3-1 0,-5-19 0 0,0 0 0 16,9 14 0-16,4-9 0 0,-13-5 0 0,0 0 0 0,17-5 0 15,6-14 0-15,-23 19 0 0,0 0 0 0,25-28 0 16,1-8 0-16,-26 36 0 0,0 0 0 0,20-38 0 15,-4 0 0-15,-16 38 0 0,0 0 0 0,8-35 1 16,-8 13-1-16,0 22 0 0,0 0 0 0,0-18 1 16,-5 11-1-16,5 7 1 0,0 0-1 0,0 0 1 15,-9 14-1-15,9-14 0 0,0 0 0 0,-7 24 1 16,2 15-1-16,5-39 2 0,0 0-2 0,0 43 2 0,2 0-2 16,-2-43 3-16,0 0-3 0,9 42 4 0,6-4-4 15,-15-38 7-15,0 0-7 0,20 29 7 0,1-12-7 16,-21-17 2-16,0 0-2 0,19 4 2 0,8-16-2 15,-4 1-618-15</inkml:trace>
  <inkml:trace contextRef="#ctx0" brushRef="#br0" timeOffset="162228.96">13570 12723 628 0,'0'0'0'0,"0"7"0"0,0 12 0 0,0-19 1 15,0 0-1-15,0 26 2 0,0 7-2 0,0-33 1 0,0 0-1 16,1 36 2-16,3 9-2 0,-4-45 5 0,0 0-5 15,3 42 6-15,-1-9-6 0,-2-33 10 0,0 0-10 16,4 33 10-16,-10 3-10 0,6-36 12 0,0 0-12 16,0 29 12-16,0-17-12 0,0-12 12 0,0 0-12 15,0 0 13-15,6-27-13 0,-6 27 13 0,0 0-13 16,9-38 14-16,-1-9-14 0,-8 47 12 0,0 0-12 16,14-47 13-16,-5 0-13 0,-9 47 13 0,0 0-13 15,14-39 13-15,-1 13-13 0,-13 26 13 0,0 0-13 16,10-19 14-16,-3 10-14 0,-7 9 11 0,0 0-11 0,14-2 11 15,4 7-11-15,-18-5 13 0,0 0-13 0,25 13 14 16,5 6-14-16,2-2-591 0</inkml:trace>
  <inkml:trace contextRef="#ctx0" brushRef="#br0" timeOffset="162512.26">14055 12688 527 0,'0'0'0'0,"0"0"0"0,0 0 0 16,0 0 11-16,0 0-11 0,0 0 11 0,-6 9-11 16,6-9 25-16,0 0-25 0,-1 7 26 0,1 0-26 15,0-7 8-15,0 0-8 0,-2 7 9 0,0 0-9 16,2-7 1-16,0 0-1 0,0 0 2 0,-5 8-2 0,5-8 0 16,0 0 0-16,0 0 0 0,0 0 0 0,0 0 0 15,0 0 0-15,5 11 0 0,0-4 0 0,-5-7 0 0,0 0 0 16,13 5 0-16,-3-2 0 0,-10-3 1 0,0 0-1 15,16-5 2-15,4-9-2 0,-20 14 5 0,0 0-5 16,17-27 5-16,-8-11-5 0,-9 38 13 0,0 0-13 16,4-42 13-16,-6 4-13 0,2 38 20 0,0 0-20 15,-2-35 20-15,4 11-20 0,0 0-465 0</inkml:trace>
  <inkml:trace contextRef="#ctx0" brushRef="#br0" timeOffset="162790">14180 12640 337 0,'0'0'0'0,"0"0"0"0,-14 9 0 16,14-9 1-16,0 0-1 0,-13 12 1 0,-1 9-1 16,14-21 0-16,0 0 0 0,-14 27 1 0,2 11-1 15,12-38-1-15,0 0 1 0,-11 38 0 0,2-6 0 16,9-32-6-16,0 0 6 0,-5 27-5 0,5 4 5 16,0-31-9-16,0 0 9 0,5 30-8 0,4-4 8 0,0 0-174 15</inkml:trace>
  <inkml:trace contextRef="#ctx0" brushRef="#br0" timeOffset="163329.78">14258 12903 348 0,'0'0'0'16,"5"-12"0"-16,5-17 0 0,-10 29-1 0,0 0 1 16,15-45-1-16,-7-21 1 0,-8 66 8 0,0 0-8 15,0-75 9-15,0-6-9 0,0 81 57 0,0 0-57 16,-7-85 58-16,-2 0-58 0,9 85 110 0,0 0-110 16,-8-79 111-16,-3 8-111 0,11 71 112 0,0 0-112 15,-12-56 112-15,1 25-112 0,11 31 94 0,0 0-94 0,-9-17 95 16,0 8-95-16,9 9 73 0,0 0-73 0,-14 9 73 15,0 20-73-15,14-29 72 0,0 0-72 0,-9 44 72 16,9 4-72-16,0-48 59 0,0 0-59 0,2 49 60 16,5 1-60-16,-7-50 50 0,0 0-50 0,14 60 50 15,0 13-50-15,-14-73 30 0,0 0-30 0,18 76 31 16,-4 4-31-16,-14-80 15 0,0 0-15 0,11 71 16 16,-1-9-16-16,-10-62 9 0,0 0-9 0,20 54 9 15,1-4-9-15,-21-50 3 0,0 0-3 0,28 43 3 0,0-12-3 16,-28-31 0-16,0 0 0 0,30 23 0 0,-12-11 0 15,-18-12-2-15,0 0 2 0,23 2-1 0,0-9 1 16,-23 7-3-16,0 0 3 0,23-19-2 0,-4-16 2 16,-19 35-3-16,0 0 3 0,16-41-3 0,-2-8 3 15,-14 49-2-15,0 0 2 0,9-55-2 0,-7-8 2 16,-2 63 0-16,0 0 0 0,-2-65 0 0,-3-1 0 16,5 66 1-16,0 0-1 0,-7-55 1 0,1 20-1 15,6 35 7-15,0 0-7 0,0-21 8 0,0 11-8 0,0 10 17 16,0 0-17-16,0 0 18 0,0 0-18 0,0 0 22 0,0 0-22 15,-8 5 22-15,11 17-22 0,-3-22 22 0,0 0-22 16,5 37 22-16,13 11-22 0,-18-48 18 16,0 0-18-16,19 52 18 0,11 0-18 0,-30-52 13 0,0 0-13 15,32 43 13-15,5-10-13 0,-37-33 17 0,0 0-17 16,27 21 17-16,-15-9-17 0,-12-12 13 0,0 0-13 16,5 10 13-16,-5 3-13 0,0-13 7 0,0 0-7 15,-9 17 7-15,-13 7-7 0,22-24 3 0,0 0-3 16,-27 24 4-16,4-5-4 0,23-19 0 0,0 0 0 0,-16 14 0 15,6-2 0-15,-4 0-1442 0</inkml:trace>
  <inkml:trace contextRef="#ctx0" brushRef="#br0" timeOffset="163828.13">14243 12640 561 0,'0'0'0'15,"-5"3"0"-15,-13 10 0 0,18-13 1 0,0 0-1 0,-22 13 2 16,4 10-2-16,18-23 0 0,0 0 0 0,-21 26 1 16,0 12-1-16,21-38 0 0,0 0 0 0,-22 38 0 15,8-9 0-15,14-29 0 0,0 0 0 0,-12 30 1 16,7 3-1-16,5-33 1 0,0 0-1 0,-6 31 2 16,6-3-2-16,0-28 4 0,0 0-4 0,6 31 5 15,2 10-5-15,-8-41 8 0,0 0-8 0,15 40 9 0,6-11-9 16,-21-29 10-16,0 0-10 0,30 20 10 0,9-17-10 15,-4 0-402-15</inkml:trace>
  <inkml:trace contextRef="#ctx0" brushRef="#br0" timeOffset="164613.41">13570 12799 404 0,'0'0'0'0,"0"0"0"0,5-10 0 0,-5 10 0 15,0 0 0-15,3-7 1 0,-1 0-1 0,-2 7 1 16,0 0-1-16,4-7 1 0,-4 7-1 0,0 0 21 15,0 0-21-15,0-7 21 0,0 7-21 0,0 0 35 16,0 0-35-16,5 12 36 0,2 11-36 0,-7-23 44 0,0 0-44 16,9 29 45-16,1 8-45 0,-10-37 42 0,0 0-42 15,4 36 43-15,-2-2-43 0,-2-34 35 0,0 0-35 16,3 30 35-16,-3-9-35 0,0-21 28 0,0 0-28 16,0 19 28-16,0 1-28 0,0-20 23 0,0 0-23 15,0 16 24-15,0-16-24 0,0 0 22 0,0 0-22 16,2-7 23-16,2-27-23 0,-4 34 22 0,0 0-22 15,5-44 23-15,4 1-23 0,-9 43 25 0,0 0-25 16,12-45 26-16,6 0-26 0,-18 45 23 0,0 0-23 0,17-42 23 16,6-1-23-16,-23 43 28 0,0 0-28 0,18-34 29 15,-4 15-29-15,-14 19 32 0,0 0-32 0,18-2 33 16,-2 14-33-16,-16-12 36 0,0 0-36 0,21 24 36 16,2 18-36-16,-23-42 32 0,0 0-32 0,21 52 32 15,-4 6-32-15,-17-58 32 0,0 0-32 0,15 70 32 16,-7 8-32-16,-8-78 32 0,0 0-32 0,6 74 32 0,-1-12-32 15,-5-62 19-15,0 0-19 0,5 47 20 0,2-19-20 16,-7-28 13-16,0 0-13 0,0 10 14 0,-9-13-14 16,1-1-1070-16</inkml:trace>
  <inkml:trace contextRef="#ctx0" brushRef="#br0" timeOffset="166079.22">14153 13035 281 0,'0'0'0'0,"0"0"0"0,0 0 0 0,0 0 32 0,0 0-32 16,0 0 32-16,0 0-32 0,0 0 69 0,0 0-69 15,0 0 70-15,0 0-70 0,0 0 77 0,0 0-77 16,0 0 77-16,0 0-77 0,0 0 59 0,0 0-59 15,0 0 60-15,9-18-60 0,-9 18 34 0,0 0-34 16,21-19 34-16,-3-5-34 0,-18 24 31 0,0 0-31 16,19-28 32-16,4-1-32 0,-23 29 28 0,0 0-28 15,23-30 28-15,-5 5-28 0,-18 25 23 0,0 0-23 0,14-26 24 16,-2 0-24-16,-12 26 21 0,0 0-21 16,11-26 21-16,-4 3-21 0,-7 23 24 0,0 0-24 0,2-17 24 15,1 5-24-15,-3 12 13 0,0 0-13 0,0-9 14 16,0 9-14-16,0 0 8 0,0 0-8 0,0 0 8 15,11 2-8-15,1 0-783 0</inkml:trace>
  <inkml:trace contextRef="#ctx0" brushRef="#br0" timeOffset="167727.44">13040 12626 169 0,'0'0'0'0,"0"0"0"0,-3-7 0 15,3 7 15-15,0 0-15 0,0 0 15 0,0 0-15 16,0 0 42-16,0 0-42 0,0 0 42 0,-16 2-42 16,16-2 71-16,0 0-71 0,-11 10 72 0,-3-1-72 0,14-9 66 15,0 0-66-15,-14 16 67 0,-2 8-67 0,16-24 51 16,0 0-51-16,-10 24 51 0,-4 2-51 0,14-26 39 0,0 0-39 16,-9 28 40-16,-4 3-40 0,13-31 27 15,0 0-27-15,-8 28 27 0,-1-8-27 0,9-20 22 16,0 0-22-16,-9 25 23 0,-2 9-23 0,11-34 19 0,0 0-19 15,-7 33 20-15,7-7-20 0,0-26 16 16,0 0-16-16,4 31 16 0,5 11-16 0,-9-42 12 0,0 0-12 16,14 36 12-16,2-19-12 0,-16-17 10 0,0 0-10 15,23 4 11-15,5-15-11 0,-28 11 8 0,0 0-8 16,30-15 8-16,3-9-8 0,-33 24 5 0,0 0-5 16,30-30 6-16,-7-3-6 0,-23 33 5 0,0 0-5 0,16-31 5 15,-5 5-5-15,-11 26 6 0,0 0-6 0,5-24 7 16,-5 0-7-16,0 24 8 0,0 0-8 0,-3-26 9 15,-3 0-9-15,6 26 17 0,0 0-17 0,-9-30 18 16,1 1-18-16,8 29 23 0,0 0-23 0,-15-29 24 16,-2 1-24-16,17 28 27 0,0 0-27 0,-14-23 28 15,0 10-28-15,14 13 30 0,0 0-30 0,-13-11 30 16,-1 2-30-16,14 9 28 0,0 0-28 0,-12-8 29 0,3 8-29 16,9 0 24-16,0 0-24 0,-9 8 24 0,-5 8-24 15,14-16 21-15,0 0-21 0,-14 23 22 0,5-1-22 16,9-22 22-16,0 0-22 0,-5 17 22 0,0-3-22 15,5-14 9-15,0 0-9 0,7 9 9 0,14-6-9 16,2 1-1012-16</inkml:trace>
  <inkml:trace contextRef="#ctx0" brushRef="#br0" timeOffset="168496.37">13259 12675 516 0,'0'0'0'0,"0"0"0"15,-9 0 0-15,9 0 6 0,0 0-6 0,0 0 7 0,-8 0-7 16,8 0 6-16,0 0-6 0,0 0 7 0,-6 1-7 15,6-1 24-15,0 0-24 0,0 0 25 0,-9 7-25 16,9-7 44-16,0 0-44 0,0 0 45 0,-5 18-45 16,5-18 48-16,0 0-48 0,-7 15 49 0,0 2-49 0,7-17 41 15,0 0-41-15,-4 18 41 0,4-1-41 0,0-17 31 16,0 0-31-16,4 23 32 0,3 8-32 0,-7-31 23 16,0 0-23-16,9 34 23 0,0-3-23 15,-9-31 24-15,0 0-24 0,9 33 25 0,-1 4-25 0,-8-37 17 0,0 0-17 16,9 31 17-16,-2-10-17 0,-7-21 11 0,0 0-11 15,6 13 11-15,2-2-11 0,-8-11 8 0,0 0-8 16,14 0 8-16,6-12-8 0,-20 12 5 0,0 0-5 16,21-21 5-16,-7-8-5 0,-14 29 7 0,0 0-7 15,9-37 7-15,-4-4-7 0,-5 41 8 0,0 0-8 16,4-42 9-16,-4 4-9 0,0 38 9 0,0 0-9 16,0-38 9-16,2 2-9 0,-2 36 12 0,0 0-12 15,0-30 13-15,-2 13-13 0,2 17 16 0,0 0-16 16,-6-10 16-16,6 10-16 0,0 0 16 0,0 0-16 0,-1-9 17 15,1 9-17-15,0 0 18 0,0 0-18 0,0 0 19 16,0 0-19-16,0 0 18 0,0 0-18 0,0 0 19 16,0 0-19-16,0 0 18 0,0 0-18 0,0 0 18 15,0 0-18-15,0 0 17 0,0 0-17 0,0 9 17 16,3 6-17-16,-3-15 16 0,0 0-16 0,4 21 17 0,-1 3-17 16,-3-24 16-16,0 0-16 0,6 30 17 0,-3 6-17 15,-3-36 14-15,0 0-14 0,7 36 15 0,0 2-15 16,-7-38 13-16,0 0-13 0,0 38 13 0,0 2-13 15,0-40 13-15,0 0-13 0,6 37 13 0,-3-8-13 16,-3-29 12-16,0 0-12 0,11 24 12 0,6-7-12 16,-17-17 4-16,0 0-4 0,21 6 5 0,8-15-5 15,-3-1-1112-15</inkml:trace>
  <inkml:trace contextRef="#ctx0" brushRef="#br0" timeOffset="171908.58">15378 12675 203 0,'0'0'0'0,"0"0"0"0,0 0 0 16,0 0 12-16,0 0-12 0,-7 20 13 0,7-20-13 16,0 0 7-16,0 0-7 0,-2 11 8 0,2-11-8 15,0 0 5-15,0 0-5 0,-7 8 6 0,7-8-6 16,0 0 7-16,0 0-7 0,1 7 8 0,-1-7-8 15,0 0 10-15,0 0-10 0,8 6 10 0,0-5-10 16,-8-1 19-16,0 0-19 0,11 2 20 0,1 0-20 0,-12-2 33 16,0 0-33-16,14 0 33 0,-3-2-33 0,-11 2 44 0,0 0-44 15,14-2 45-15,2 1-45 0,-16 1 55 16,0 0-55-16,16-2 55 0,1 0-55 0,-17 2 60 0,0 0-60 16,22-2 60-16,-5 1-60 0,-17 1 58 0,0 0-58 15,14 0 59-15,-1 0-59 0,-13 0 54 0,0 0-54 16,14 0 54-16,-5 0-54 0,-9 0 55 0,0 0-55 15,7 0 55-15,0 0-55 0,-7 0 41 0,0 0-41 16,9 0 41-16,1 0-41 0,-10 0 37 0,0 0-37 16,14 1 38-16,6 6-38 0,-20-7 26 0,0 0-26 15,28 5 27-15,4-1-27 0,-32-4 20 0,0 0-20 0,35 0 20 16,-3-4-20-16,-32 4 18 0,0 0-18 0,31-6 18 16,-2-3-18-16,-29 9 21 0,0 0-21 0,30-11 22 15,7 1-22-15,-37 10 20 0,0 0-20 0,40-12 20 16,-3-5-20-16,-37 17 19 0,0 0-19 0,36-21 19 15,-3 0-19-15,-33 21 22 0,0 0-22 0,27-17 23 16,-13 8-23-16,-14 9 23 0,0 0-23 0,8-5 23 16,-8 5-23-16,0 0 15 0,0 0-15 0,0 0 15 0,0 0-15 15,0 0 8-15,0 0-8 0,0 0 8 0,0 0-8 16,0 0 0-16,0 0 0 0,8 7 1 0,6-2-1 16,0 0-1135-16</inkml:trace>
  <inkml:trace contextRef="#ctx0" brushRef="#br0" timeOffset="172926.19">15616 13048 583 0,'0'0'0'0,"10"-3"0"0,15-6 0 0,-25 9 2 16,0 0-2-16,26-12 2 0,4 2-2 0,-30 10 4 0,0 0-4 16,32-9 4-16,-2 2-4 0,-30 7 12 0,0 0-12 15,32-8 13-15,0-3-13 0,-32 11 30 0,0 0-30 16,28-8 31-16,-7 4-31 0,-21 4 40 0,0 0-40 15,19 0 40-15,4 0-40 0,-23 0 39 0,0 0-39 16,27-2 40-16,-1-1-40 0,-26 3 47 0,0 0-47 16,29-4 47-16,1-1-47 0,-30 5 44 0,0 0-44 15,31-5 44-15,-8 0-44 0,-23 5 42 0,0 0-42 16,21-5 43-16,-3-1-43 0,-18 6 35 0,0 0-35 0,14-5 36 16,-5 2-36-16,-9 3 31 0,0 0-31 0,7-2 31 15,-7 2-31-15,0 0 23 0,0 0-23 0,0 0 23 16,0 0-23-16,0 0 18 0,0 0-18 0,7 2 18 15,-7-2-18-15,0 0 13 0,0 0-13 0,0 0 13 16,0 0-13-16,0 0 12 0,0 0-12 0,4 7 13 16,-4-7-13-16,0 0 15 0,0 0-15 0,0 0 15 15,0 10-15-15,0-10 13 0,0 0-13 0,-2 7 14 0,-5 2-14 16,7-9 11-16,0 0-11 0,-13 10 11 0,-6-1-11 16,19-9 11-16,0 0-11 0,-26 7 12 0,-8-4-12 15,34-3 10-15,0 0-10 0,-32 0 11 0,8 0-11 16,24 0 10-16,0 0-10 0,-23 0 10 0,-4 2-10 15,27-2 9-15,0 0-9 0,-30 5 10 0,2 4-10 16,28-9 7-16,0 0-7 0,-23 10 8 0,2-5-8 0,21-5 7 16,0 0-7-16,-20 7 8 0,1 2-8 0,19-9 6 15,0 0-6-15,-21 7 6 0,-7-4-6 0,28-3 5 16,0 0-5-16,-27 2 5 0,1-2-5 0,26 0 2 16,0 0-2-16,-27-2 3 0,-1 4-3 0,28-2 1 15,0 0-1-15,-32 3 1 0,1 1-1 0,31-4 0 16,0 0 0-16,-23 3 1 0,2 3-1 0,21-6 0 0,0 0 0 15,-20 6 0-15,2 5 0 0,18-11 0 0,0 0 0 16,-17 8 0-16,-1-2 0 0,18-6-1 0,0 0 1 16,-12 3 0-16,-2 2 0 0,14-5 0 0,0 0 0 15,-14 7 0-15,0 2 0 0,14-9 0 0,0 0 0 16,-18 9 1-16,7-8-1 0,11-1 2 0,0 0-2 16,-7 2 2-16,7-2-2 0,0 0 3 0,0 0-3 0,0-7 4 15,13-7-4-15,-5 0-1145 0</inkml:trace>
  <inkml:trace contextRef="#ctx0" brushRef="#br0" timeOffset="176855.81">17226 12211 471 0,'0'0'0'0,"0"0"0"16,0 0 0-16,0 0 28 0,0 0-28 0,0 0 29 15,0 0-29-15,0 0 68 0,0 0-68 0,0 0 69 0,0 0-69 16,0 0 82-16,0 0-82 0,0 0 82 0,0 0-82 16,0 0 67-16,0 0-67 0,0 0 68 0,0 0-68 15,0 0 46-15,0 0-46 0,0 0 47 0,-18 2-47 16,18-2 37-16,0 0-37 0,-3 10 37 0,-1 7-37 16,4-17 34-16,0 0-34 0,-1 23 34 0,-1 1-34 15,2-24 32-15,0 0-32 0,-2 22 32 0,2-6-32 0,0-16 24 16,0 0-24-16,0 10 24 0,0 1-24 0,0-11 19 15,0 0-19-15,0 10 19 0,0 2-19 0,0-12 12 16,0 0-12-16,0 14 12 0,0 0-12 0,0-14 8 0,0 0-8 16,2 14 9-16,0 5-9 0,-2-19 6 0,0 0-6 15,5 28 7-15,-2 6-7 0,-3-34 6 0,0 0-6 16,8 33 6-16,0-7-6 0,-8-26 5 0,0 0-5 16,13 24 5-16,-4 2-5 0,-9-26 4 0,0 0-4 15,10 26 5-15,-1-7-5 0,-9-19 1 0,0 0-1 16,7 18 2-16,0-6-2 0,-7-12 0 0,0 0 0 15,7 10 0-15,2-1 0 0,-9-9 0 0,0 0 0 16,11 7 0-16,1-4 0 0,-12-3 0 0,0 0 0 16,9 2 0-16,1-4 0 0,-10 2 0 0,0 0 0 0,14-7 0 15,4-5 0-15,-18 12 0 0,0 0 0 0,16-21 0 16,-6-6 0-16,-10 27 0 0,0 0 0 0,8-30 1 16,-3 6-1-16,-5 24 1 0,0 0-1 0,5-23 2 15,0-1-2-15,-5 24 4 0,0 0-4 0,2-22 4 16,-4 6-4-16,2 16 6 0,0 0-6 0,-1-10 7 15,-3 3-7-15,4 7 9 0,0 0-9 0,0-7 9 0,0 0-9 16,0 7 9-16,0 0-9 0,0 0 10 0,0-9-10 16,0 9 13-16,0 0-13 0,0 0 13 0,0 0-13 15,0 0 12-15,0 0-12 0,-5-5 12 0,5 5-12 16,0 0 11-16,0 0-11 0,0 0 12 0,-13-2-12 16,13 2 12-16,0 0-12 0,0 0 13 0,0 0-13 15,0 0 13-15,0 0-13 0,0 0 13 0,0 0-13 0,0 0 12 16,0 0-12-16,0 0 12 0,0 12-12 0,0-12 13 15,0 0-13-15,4 18 13 0,1 1-13 0,-5-19 10 16,0 0-10-16,9 22 10 0,0-3-10 0,-9-19 8 16,0 0-8-16,11 18 8 0,1-3-8 0,-12-15 4 0,0 0-4 15,16 14 4-15,0 0-4 0,-16-14 4 0,0 0-4 16,17 12 4-16,3 0-4 0,-20-12 3 0,0 0-3 16,24 5 4-16,5-12-4 0,-29 7 3 0,0 0-3 15,26-10 4-15,-12 0-4 0,-14 10 2 0,0 0-2 16,14-14 3-16,2-3-3 0,-16 17 3 0,0 0-3 15,16-21 3-15,-4 0-3 0,-12 21 3 0,0 0-3 16,9-21 4-16,-7-3-4 0,-2 24 5 0,0 0-5 16,2-23 5-16,-1 1-5 0,-1 22 8 0,0 0-8 15,0-21 9-15,-3 2-9 0,3 19 12 0,0 0-12 0,-9-24 13 16,-7 1-13-16,16 23 16 16,0 0-16-16,-17-22 16 0,-6-2-16 0,23 24 19 0,0 0-19 0,-18-19 19 15,2 10-19-15,16 9 21 0,0 0-21 0,-10-3 21 16,4 3-21-16,6 0 22 0,0 0-22 0,0 0 23 15,-12 5-23-15,12-5 11 0,0 0-11 0,0 0 11 16,0 0-11-16,0 0 2 0,0 0-2 0,0 0 2 0,0 0-2 16,0 0-1434-16</inkml:trace>
  <inkml:trace contextRef="#ctx0" brushRef="#br0" timeOffset="177409.69">18071 12211 382 0,'0'0'0'0,"0"0"0"16,0 0 0-16,0 0 26 0,0 0-26 0,-7-4 27 16,7 4-27-16,0 0 45 0,0 0-45 0,-7-10 45 15,-12-4-45-15,19 14 55 0,0 0-55 0,-25-17 55 16,-5 10-55-16,30 7 45 0,0 0-45 0,-34 0 45 15,-1 2-45-15,35-2 32 0,0 0-32 0,-35 7 33 16,1 8-33-16,34-15 34 0,0 0-34 0,-26 16 34 0,6-1-34 16,20-15 36-16,0 0-36 0,-12 25 36 0,0 16-36 15,12-41 34-15,0 0-34 0,-9 38 35 0,5-8-35 16,4-30 31-16,0 0-31 0,0 31 31 0,2 7-31 16,-2-38 28-16,0 0-28 0,5 40 29 0,-3-6-29 15,-2-34 24-15,0 0-24 0,7 28 24 0,6-4-24 16,-13-24 19-16,0 0-19 0,23 17 19 0,14-6-19 15,-37-11 15-15,0 0-15 0,37 3 16 0,7-4-16 0,-44 1 13 16,0 0-13-16,42-7 13 0,-8 0-13 0,-34 7 8 16,0 0-8-16,24-12 9 0,-6-1-9 0,-18 13 0 15,0 0 0-15,14-17 1 0,-2-5-1 0,-12 22-2 0,0 0 2 16,14-26-2-16,4-2 2 0,0 0-897 0</inkml:trace>
  <inkml:trace contextRef="#ctx0" brushRef="#br0" timeOffset="177744.56">18339 12062 695 0,'0'0'0'0,"0"0"0"16,-12 12 0-16,12-12-18 0,0 0 18 0,-13 12-18 0,-2 0 18 16,15-12 0-16,0 0 0 0,-16 21 0 0,-2 9 0 15,18-30 6-15,0 0-6 0,-16 29 7 0,7-8-7 16,9-21 25-16,0 0-25 0,-7 20 26 0,4 5-26 16,3-25 38-16,0 0-38 0,0 20 38 0,5 5-38 15,-5-25 35-15,0 0-35 0,12 31 36 0,11 3-36 16,-23-34 32-16,0 0-32 0,20 39 32 0,-3-3-32 15,-17-36 16-15,0 0-16 0,15 38 17 0,-3 7-17 0,-12-45 7 16,0 0-7-16,10 47 7 0,-1-9-7 0,-9-38 1 16,0 0-1-16,7 31 2 0,-7-19-2 0,2 0-678 15</inkml:trace>
  <inkml:trace contextRef="#ctx0" brushRef="#br0" timeOffset="178088.67">18262 12155 617 0,'0'0'0'0,"0"0"0"16,3-6 0-16,-3 6 3 0,0 0-3 0,0 0 4 15,14-13-4-15,-14 13 21 0,0 0-21 0,11-7 22 16,10 1-22-16,-21 6 39 0,0 0-39 0,19-11 40 16,3 4-40-16,-22 7 48 0,0 0-48 0,19-1 49 0,11 2-49 15,-30-1 53-15,0 0-53 0,26 2 54 0,-4-2-54 16,-22 0 44-16,0 0-44 0,17-2 45 0,-1-3-45 16,-16 5 43-16,0 0-43 0,18-9 43 0,-1-3-43 15,-17 12 35-15,0 0-35 0,14-12 35 0,-7 2-35 16,-7 10 20-16,0 0-20 0,4-7 21 0,-4 7-21 15,0 0 5-15,0 0-5 0,4-12 6 0,-4 12-6 16,0 0-876-16</inkml:trace>
  <inkml:trace contextRef="#ctx0" brushRef="#br0" timeOffset="178329.79">18443 12377 415 0,'0'0'0'15,"0"0"0"-15,21 0 0 0,-21 0 4 0,0 0-4 16,13 0 5-16,-3-3-5 0,-10 3 11 0,0 0-11 0,6-2 11 16,1 0-11-16,-7 2 12 0,0 0-12 0,7-2 12 15,-7 2-12-15,0 0 10 0,0 0-10 0,9-3 11 16,-9 3-11-16,0 0 8 0,0 0-8 0,7-9 8 15,-7 9-8-15,0 0-321 0</inkml:trace>
  <inkml:trace contextRef="#ctx0" brushRef="#br0" timeOffset="178569.31">18415 12647 539 0,'0'0'0'0,"0"0"0"0,19 0 0 15,-19 0-3-15,0 0 3 0,16-2-3 0,-2 0 3 0,-14 2-8 16,0 0 8-16,23-8-7 0,6-8 7 0,-29 16 1 16,0 0-1-16,35-22 1 0,0 1-1 0,-35 21 16 0,0 0-16 15,35-21 16-15,2-5-16 0,-37 26 36 0,0 0-36 16,37-29 36-16,8-2-36 0,0 0-408 0</inkml:trace>
  <inkml:trace contextRef="#ctx0" brushRef="#br0" timeOffset="179049.64">18768 12190 695 0,'0'0'0'15,"0"0"0"-15,7-7 0 0,-7 7 4 0,0 0-4 16,19-12 4-16,24-12-4 0,-43 24 9 0,0 0-9 15,47-28 9-15,-3 0-9 0,-44 28 30 0,0 0-30 16,44-26 31-16,4 1-31 0,-48 25 33 0,0 0-33 16,49-23 33-16,3 7-33 0,-52 16 28 0,0 0-28 15,45-12 29-15,-16 4-29 0,-29 8 42 0,0 0-42 16,21-4 43-16,-7 1-43 0,-14 3 45 0,0 0-45 16,9 0 45-16,-9 0-45 0,0 0 31 0,0 0-31 15,3 15 32-15,-5 10-32 0,1 1-798 0</inkml:trace>
  <inkml:trace contextRef="#ctx0" brushRef="#br0" timeOffset="179323.6">19092 12123 460 0,'0'0'0'0,"0"0"0"0,0 0 0 16,0 0 36-16,0 0-36 0,0 0 36 0,0 0-36 16,0 0 56-16,0 0-56 0,-10 8 57 0,1 20-57 0,9-28 15 15,0 0-15-15,-7 33 16 0,3-4-16 0,4-29 7 16,0 0-7-16,-1 31 7 0,1 9-7 0,0-40 9 16,0 0-9-16,0 42 9 0,0-2-9 0,0-40 11 15,0 0-11-15,3 39 11 0,2 3-11 0,-5-42 14 0,0 0-14 16,4 43 15-16,1-3-15 0,1-2-510 0</inkml:trace>
  <inkml:trace contextRef="#ctx0" brushRef="#br0" timeOffset="179876.7">18346 12432 371 0,'0'0'0'0,"0"0"0"16,0 0 0-16,0 0 8 0,0 0-8 15,9 7 8-15,-2-7-8 0,-7 0 30 0,0 0-30 0,18-1 30 16,10-10-30-16,-28 11 38 0,0 0-38 0,35-12 38 16,0-2-38-16,-35 14 33 0,0 0-33 0,38-22 34 15,0-4-34-15,1-2-383 0</inkml:trace>
  <inkml:trace contextRef="#ctx0" brushRef="#br0" timeOffset="182555.66">20244 11596 371 0,'0'0'0'15,"0"0"0"-15,0 0 0 0,0 0 8 0,0 0-8 16,-9 6 8-16,4-6-8 0,5 0 16 0,0 0-16 16,-9 0 16-16,2 0-16 0,7 0 30 0,0 0-30 15,-7 0 30-15,-7 1-30 0,14-1 34 0,0 0-34 0,-16 6 34 16,-3 1-34-16,19-7 34 0,0 0-34 0,-23 10 34 16,-2-1-34-16,25-9 43 0,0 0-43 0,-23 10 43 15,6 2-43-15,17-12 42 0,0 0-42 0,-16 12 42 16,0-1-42-16,16-11 38 0,0 0-38 0,-14 10 39 15,0 0-39-15,14-10 45 0,0 0-45 0,-13 11 46 0,1 1-46 16,12-12 40-16,0 0-40 0,-12 15 40 0,-6 1-40 16,18-16 47-16,0 0-47 0,-14 10 47 0,0-3-47 15,14-7 47-15,0 0-47 0,-9 5 48 0,0 4-48 16,9-9 44-16,0 0-44 0,-9 12 44 0,0 2-44 16,9-14 36-16,0 0-36 0,-12 14 37 0,7-7-37 15,5-7 26-15,0 0-26 0,0 0 26 0,-6 8-26 16,6-8 20-16,0 0-20 0,0 0 20 0,-3 7-20 0,3-7 14 15,0 0-14-15,-2 9 14 0,2-9-14 0,0 0 10 16,0 0-10-16,0 12 10 0,-2-3-10 0,2-9 7 16,0 0-7-16,-1 15 8 0,-5 4-8 0,6-19 7 15,0 0-7-15,-3 25 7 0,-2 4-7 0,5-29 8 0,0 0-8 16,-8 31 9-16,1 4-9 0,7-35 8 0,0 0-8 16,-7 38 9-16,2 7-9 0,5-45 8 0,0 0-8 15,-9 52 9-15,-5 1-9 0,14-53 10 0,0 0-10 16,-9 54 10-16,0-4-10 0,9-50 10 0,0 0-10 15,-7 42 10-15,7-9-10 0,0-33 5 0,0 0-5 16,9 33 6-16,11 10-6 0,-20-43 3 0,0 0-3 16,24 43 4-16,6-1-4 0,-30-42 1 0,0 0-1 0,34 33 2 15,3 6-2-15,-37-39 1 0,0 0-1 0,40 32 1 16,3-8-1-16,-43-24 0 0,0 0 0 0,46 12 1 16,1-16-1-16,-47 4-1 0,0 0 1 0,43-19 0 15,-13-14 0-15,0-3-1190 0</inkml:trace>
  <inkml:trace contextRef="#ctx0" brushRef="#br0" timeOffset="183208.15">20519 11950 561 0,'0'0'0'16,"0"0"0"-16,-9 0 0 0,9 0 14 0,0 0-14 0,-5-2 14 16,-2 0-14-16,7 2 30 0,0 0-30 0,-9-3 30 15,-3 1-30-15,12 2 38 0,0 0-38 0,-16-7 39 16,-3-3-39-16,19 10 51 0,0 0-51 0,-21-14 51 15,-1-2-51-15,22 16 56 0,0 0-56 0,-21-14 57 16,-2-5-57-16,23 19 73 0,0 0-73 0,-21-14 73 0,3 11-73 16,18 3 61-16,0 0-61 0,-12 0 62 0,3 0-62 15,9 0 45-15,0 0-45 0,-10 0 45 0,-4 12-45 16,14-12 33-16,0 0-33 0,-16 16 34 0,0 8-34 16,16-24 26-16,0 0-26 0,-18 28 26 0,-1 4-26 15,19-32 15-15,0 0-15 0,-20 35 16 0,5 3-16 16,15-38 13-16,0 0-13 0,-13 45 13 0,4 0-13 15,9-45 8-15,0 0-8 0,-7 52 8 0,2-4-8 0,5-48 6 16,0 0-6-16,-2 40 6 0,4-7-6 16,-2-33 3-16,0 0-3 0,9 28 4 0,7-7-4 0,-16-21 2 15,0 0-2-15,17 17 2 0,12 2-2 0,-29-19 0 16,0 0 0-16,28 17 1 0,-5-3-1 0,-23-14 0 0,0 0 0 16,24 10 1-16,8-3-1 0,-32-7 0 0,0 0 0 15,27 4 0-15,-3-4 0 0,-24 0 0 0,0 0 0 16,27-4 0-16,5-8 0 0,-32 12-1 0,0 0 1 15,30-15 0-15,-2-11 0 0,-2 0-1077 0</inkml:trace>
  <inkml:trace contextRef="#ctx0" brushRef="#br0" timeOffset="183779.8">20787 12197 124 0,'0'0'0'0,"0"0"0"16,0 0 0-16,0 0 44 0,0 0-44 0,-1 10 44 15,1-10-44-15,0 0 75 0,0 0-75 0,-7 9 76 16,1 7-76-16,6-16 44 0,0 0-44 0,-5 24 44 15,0 9-44-15,5-33 32 0,0 0-32 0,-6 31 33 16,6-10-33-16,0-21 20 0,0 0-20 0,6 24 20 16,-5 2-20-16,-1-26 16 0,0 0-16 0,4 27 17 0,0-6-17 15,-4-21 12-15,0 0-12 0,0 16 12 0,0-4-12 16,0-12 6-16,0 0-6 16,0 9 7-16,0-9-7 0,0 0-410 0</inkml:trace>
  <inkml:trace contextRef="#ctx0" brushRef="#br0" timeOffset="184142.77">20696 12093 337 0,'0'0'0'16,"0"0"0"-16,3 9 0 0,-3-9 5 0,0 0-5 15,0 0 5-15,4 8-5 0,-4-8 10 0,0 0-10 16,0 0 11-16,0 0-11 0,0 0 21 0,0 0-21 16,0 0 22-16,0 0-22 0,0 0 30 0,0 0-30 15,0 0 31-15,0-8-31 0,0 8 38 0,0 0-38 16,0 0 38-16,0-7-38 0,0 7 47 0,0 0-47 0,0 0 47 16,-2-9-47-16,2 9 63 0,0 0-63 0,-4-8 63 15,1 1-63-15,3 7 64 0,0 0-64 0,0 0 64 16,-4-9-64-16,4 9 61 0,0 0-61 0,0 0 62 15,-8-3-62-15,8 3 48 0,0 0-48 0,-7-2 48 16,-1 2-48-16,8 0 32 0,0 0-32 0,0 0 32 16,-8 5-32-16,8-5 23 0,0 0-23 0,0 0 23 0,-7 9-23 15,7-9 17-15,0 0-17 0,0 7 18 0,0-7-18 16,0 0-885-16</inkml:trace>
  <inkml:trace contextRef="#ctx0" brushRef="#br0" timeOffset="184875.79">20851 11555 539 0,'0'0'0'0,"0"0"0"0,-7 10 0 15,7-10 47-15,0 0-47 0,0 0 47 0,-12 6-47 16,12-6 76-16,0 0-76 0,0 0 76 0,-11 19-76 16,11-19 47-16,0 0-47 0,-4 12 47 0,3-7-47 15,1-5 42-15,0 0-42 0,-2 7 42 0,2-7-42 0,0 0 22 16,0 0-22-16,2 12 23 0,-2-12-23 0,0 0 23 16,0 0-23-16,3 12 24 0,-1-5-24 0,-2-7 23 15,0 0-23-15,9 17 23 0,8 16-23 0,-17-33 23 0,0 0-23 16,22 40 23-16,1 3-23 0,-23-43 19 0,0 0-19 15,24 45 19-15,1 0-19 0,-25-45 27 0,0 0-27 16,26 38 28-16,4-3-28 0,-30-35 29 0,0 0-29 16,32 31 29-16,-7-2-29 0,-25-29 31 0,0 0-31 15,24 33 31-15,-1 9-31 0,-23-42 29 0,0 0-29 16,15 43 29-16,-5 6-29 0,-10-49 27 0,0 0-27 16,2 51 28-16,-9 1-28 0,7-52 25 0,0 0-25 15,-14 52 26-15,-7-3-26 0,21-49 22 0,0 0-22 0,-29 53 23 16,-8 11-23-16,37-64 12 0,0 0-12 0,-39 70 13 15,6 2-13-15,33-72 4 0,0 0-4 0,-32 70 4 16,0-15-4-16,32-55 0 0,0 0 0 0,-24 43 0 16,8-17 0-16,16-26-4 0,0 0 4 0,-14 17-3 15,10-8 3-15,-3 0-1137 0</inkml:trace>
  <inkml:trace contextRef="#ctx0" brushRef="#br0" timeOffset="188587.56">17440 13109 303 0,'0'0'0'0,"0"0"0"16,21-3 0-16,-21 3 28 0,0 0-28 0,19-6 28 15,4-1-28-15,-23 7 54 0,0 0-54 0,27-10 55 16,-5-2-55-16,-22 12 42 0,0 0-42 0,23-10 43 15,-5 1-43-15,-18 9 49 0,0 0-49 0,19-9 49 0,3-1-49 16,-22 10 28-16,0 0-28 0,24-11 29 0,5 1-29 16,-29 10 19-16,0 0-19 0,29-9 19 0,1 3-19 15,-30 6 21-15,0 0-21 0,29-4 22 0,8 2-22 16,-37 2 24-16,0 0-24 0,39 2 24 0,-4 2-24 16,-35-4 24-16,0 0-24 0,37 6 24 0,3 5-24 15,-40-11 22-15,0 0-22 0,32 12 23 0,-9-2-23 16,-23-10 25-16,0 0-25 0,23 11 25 0,9 3-25 15,-32-14 30-15,0 0-30 0,35 12 30 0,0-7-30 16,-35-5 28-16,0 0-28 0,41-2 29 0,5-7-29 0,-46 9 30 16,0 0-30-16,49-12 30 0,2-2-30 0,-51 14 25 0,0 0-25 15,53-13 26-15,-3 1-26 0,-50 12 22 0,0 0-22 16,44-9 23-16,-5 0-23 0,-39 9 22 0,0 0-22 16,38-7 23-16,5 6-23 0,-43 1 20 0,0 0-20 15,47-2 20-15,8-3-20 0,-55 5 19 0,0 0-19 16,60-7 19-16,0 2-19 0,-60 5 16 0,0 0-16 15,56-4 16-15,-12 2-16 0,-44 2 13 0,0 0-13 0,46-3 14 16,0-1-14-16,-46 4 13 0,0 0-13 0,51-3 14 16,8 1-14-16,-59 2 12 0,0 0-12 0,61 0 13 15,-1 0-13-15,-60 0 14 0,0 0-14 0,62-1 15 16,-7 1-15-16,-55 0 15 0,0 0-15 0,53 1 16 16,-2 4-16-16,-51-5 16 0,0 0-16 0,58 4 16 15,2-4-16-15,-60 0 16 0,0 0-16 0,62-2 16 16,1 0-16-16,-63 2 14 0,0 0-14 0,58-1 14 15,-1-4-14-15,-57 5 10 0,0 0-10 0,56-7 11 16,4-2-11-16,-60 9 10 0,0 0-10 0,62-10 10 0,7-3-10 16,-69 13 10-16,0 0-10 0,67-12 11 0,-4 2-11 15,-63 10 11-15,0 0-11 0,57-7 12 0,-6 4-12 16,-51 3 11-16,0 0-11 0,51-2 11 0,0 2-11 16,-51 0 14-16,0 0-14 0,53-2 14 0,4-1-14 15,-57 3 15-15,0 0-15 0,60 0 15 0,-6 5-15 16,-54-5 13-16,0 0-13 0,51 5 14 0,-3-5-14 15,-48 0 12-15,0 0-12 0,46-3 13 0,5-3-13 0,-51 6 9 16,0 0-9-16,56-5 10 0,11 0-10 0,-67 5 10 16,0 0-10-16,69-7 11 0,-12 2-11 0,-57 5 10 15,0 0-10-15,49-2 10 0,-14 4-10 0,-35-2 9 0,0 0-9 16,27 5 10-16,-6 2-10 0,-21-7 12 0,0 0-12 16,19 5 13-16,-1-1-13 0,-18-4 11 0,0 0-11 15,11 3 12-15,-3 1-12 0,-8-4 11 0,0 0-11 16,0 0 11-16,0 0-11 0,0 0 5 0,0 0-5 0,-5 8 5 15,-20-10-5-15,1 1-1452 0</inkml:trace>
  <inkml:trace contextRef="#ctx0" brushRef="#br0" timeOffset="191929.3">19456 13284 415 0,'0'0'0'0,"0"0"0"0,0 0 0 16,0 0 14-16,0 0-14 0,0 0 15 0,0 0-15 0,0 0 14 15,0 0-14-15,0 0 14 0,0 0-14 0,0 0 38 0,0 0-38 16,0 0 39-16,0 0-39 0,0 0 53 0,0 0-53 15,0 0 53-15,0 0-53 0,0 0 51 0,0 0-51 16,0 0 52-16,-16-14-52 0,16 14 48 0,0 0-48 16,-7-5 49-16,0 3-49 0,7 2 41 0,0 0-41 15,-7-2 42-15,-2-1-42 0,9 3 34 0,0 0-34 16,-14-4 34-16,-2 1-34 0,16 3 27 0,0 0-27 16,-16-4 28-16,2 3-28 0,14 1 23 0,0 0-23 15,-12-5 23-15,1 3-23 0,11 2 22 0,0 0-22 16,-9 0 23-16,-1 2-23 0,10-2 22 0,0 0-22 0,-13 5 23 15,-3 3-23-15,16-8 21 0,0 0-21 0,-16 12 21 16,-1 6-21-16,17-18 15 0,0 0-15 0,-23 24 16 16,-5 2-16-16,28-26 9 0,0 0-9 0,-22 33 10 15,0 3-10-15,22-36 6 0,0 0-6 0,-22 40 6 16,7 2-6-16,15-42 2 0,0 0-2 0,-13 39 3 16,4-6-3-16,9-33 1 0,0 0-1 0,-12 35 2 15,1 1-2-15,11-36 2 0,0 0-2 0,-14 31 2 0,11-13-2 16,3-18 3-16,0 0-3 0,-4 17 4 0,4 0-4 15,0-17 4-15,0 0-4 0,0 19 4 0,0-12-4 16,0-7 4-16,0 0-4 0,0 7 4 0,0 3-4 16,0-10 3-16,0 0-3 0,4 13 4 0,-2 6-4 15,-2-19 3-15,0 0-3 0,7 20 3 0,1 3-3 16,-8-23 2-16,0 0-2 0,13 22 3 0,6 6-3 0,-19-28 3 16,0 0-3-16,21 30 3 0,9-3-3 0,-30-27 3 15,0 0-3-15,30 21 3 0,2-5-3 0,-32-16 2 16,0 0-2-16,32 12 2 0,10-5-2 0,-42-7 1 15,0 0-1-15,41 6 2 0,-10-4-2 0,-31-2 2 0,0 0-2 16,30 0 2-16,-3-2-2 0,-27 2 2 0,0 0-2 16,32-1 3-16,-1-6-3 0,-31 7 2 0,0 0-2 15,36-11 3-15,1-4-3 0,-37 15 2 0,0 0-2 16,33-19 2-16,1-2-2 0,-34 21 4 0,0 0-4 16,28-24 5-16,-5 0-5 0,-23 24 9 0,0 0-9 15,19-25 10-15,-6-2-10 0,-13 27 18 0,0 0-18 16,7-26 18-16,-2-2-18 0,-5 28 24 0,0 0-24 15,5-28 24-15,1-6-24 0,-6 34 28 0,0 0-28 0,3-42 28 16,-3-10-28-16,0 52 25 0,0 0-25 0,0-57 25 16,0 2-25-16,0 55 29 0,0 0-29 0,0-54 30 15,0 9-30-15,0 45 30 0,0 0-30 0,-9-36 31 16,-1 6-31-16,10 30 26 0,0 0-26 0,-13-26 26 16,-3 9-26-16,16 17 23 0,0 0-23 0,-19-15 23 0,-6 2-23 15,25 13 18-15,0 0-18 0,-24-8 18 0,4 4-18 16,20 4 15-16,0 0-15 0,-23 0 15 0,0 4-15 15,23-4 18-15,0 0-18 0,-23 2 19 0,2 3-19 16,21-5 12-16,0 0-12 0,-21 7 13 0,4 3-13 16,17-10 6-16,0 0-6 0,-16 7 7 0,-2 0-7 15,18-7 2-15,0 0-2 0,-21 5 2 0,10 0-2 16,11-5 0-16,0 0 0 0,-9 2 1 0,-3 0-1 0,12-2-1 16,0 0 1-16,-7 1 0 0,7-1 0 0,0 0-7 15,0 0 7-15,0 0-7 0,0 0 7 0,0 0-1409 16</inkml:trace>
  <inkml:trace contextRef="#ctx0" brushRef="#br0" timeOffset="193686.53">19380 13684 326 0,'0'0'0'0,"0"0"0"0,0 0 0 15,0 0 40-15,0 0-40 0,5 6 41 0,-5-6-41 0,0 0 51 16,0 0-51-16,0 0 52 0,0 0-52 0,0 0 45 15,0 0-45-15,0 0 45 0,0 0-45 0,0 0 33 0,0 0-33 16,0 0 34-16,0 0-34 0,0 0 23 0,0 0-23 16,0 0 23-16,0 0-23 0,0 0 19 0,0 0-19 15,0 0 20-15,7 4-20 0,-7-4 25 0,0 0-25 16,0 0 25-16,0 0-25 0,0 0 27 0,0 0-27 16,0 0 28-16,9 5-28 0,-9-5 26 0,0 0-26 15,0 0 27-15,9 7-27 0,-9-7 26 0,0 0-26 16,9 3 27-16,3 1-27 0,-12-4 20 0,0 0-20 15,12 5 21-15,-3-1-21 0,-9-4 19 0,0 0-19 0,9 8 19 16,2 1-19-16,-11-9 17 0,0 0-17 0,8 7 18 16,1 1-18-16,-9-8 17 0,0 0-17 0,9 7 17 15,5 7-17-15,-14-14 16 0,0 0-16 0,12 16 17 16,-1-2-17-16,-11-14 16 0,0 0-16 0,9 14 17 16,0-1-17-16,-9-13 7 0,0 0-7 0,10 14 8 15,1 4-8-15,-11-18 3 0,0 0-3 0,12 13 4 16,4 1-4-16,-16-14 3 0,0 0-3 0,16 12 4 0,0 4-4 15,-16-16 3-15,0 0-3 0,14 17 4 0,-3 1-4 16,-11-18 4-16,0 0-4 0,10 19 4 0,2-4-4 16,-12-15 6-16,0 0-6 0,16 16 6 0,2-2-6 15,-18-14 8-15,0 0-8 0,16 12 8 0,1 0-8 16,-17-12 8-16,0 0-8 0,16 10 9 0,-2 2-9 16,-14-12 11-16,0 0-11 0,11 12 12 0,3 0-12 15,-14-12 11-15,0 0-11 0,13 14 12 0,-1 2-12 0,-12-16 9 16,0 0-9-16,7 12 10 0,2 0-10 0,-9-12 10 15,0 0-10-15,7 7 11 0,-4 0-11 0,-3-7 11 16,0 0-11-16,0 0 12 0,0 0-12 0,0 0 9 0,0 0-9 16,6 7 10-16,-6-7-10 0,0 0 9 0,0 0-9 15,0 0 9-15,8 5-9 0,-8-5 7 0,0 0-7 16,0 0 7-16,0 0-7 0,0 0 4 0,0 0-4 16,0 0 5-16,0 0-5 0,0 0 3 0,0 0-3 15,0-7 4-15,-8 0-4 0,8 7 3 0,0 0-3 16,-9-17 3-16,-7-2-3 0,16 19 4 0,0 0-4 15,-16-23 5-15,0 6-5 0,16 17 6 0,0 0-6 16,-16-15 6-16,-5-6-6 0,21 21 8 0,0 0-8 16,-23-24 8-16,2-8-8 0,21 32 9 0,0 0-9 0,-19-32 9 15,-3-3-9-15,22 35 6 0,0 0-6 0,-24-35 6 16,-6-1-6-16,30 36 5 0,0 0-5 0,-30-36 5 16,3 3-5-16,27 33 4 0,0 0-4 0,-24-31 4 15,2 13-4-15,22 18 3 0,0 0-3 0,-17-10 4 16,3 3-4-16,14 7 4 0,0 0-4 0,-13-4 5 15,-2 3-5-15,15 1 5 0,0 0-5 0,-15 1 6 0,1 5-6 16,14-6 4-16,0 0-4 0,-16 3 4 0,4-3-4 16,12 0 3-16,0 0-3 0,-9-3 3 0,0-1-3 15,9 4 2-15,0 0-2 0,-8-3 3 0,8 3-3 16,0 0 2-16,0 0-2 0,-6-5 3 0,6 5-3 16,0 0 2-16,0 0-2 0,0 0 3 0,-8-2-3 15,8 2 3-15,0 0-3 0,0 0 4 0,0 0-4 16,0 0 4-16,0 0-4 0,0 0 4 0,0 0-4 0,0 0 5 15,0 0-5-15,0 0 5 0,1-7-5 0,-1 7 4 16,0 0-4-16,0 0 5 0,9 3-5 0,-9-3 5 16,0 0-5-16,12 9 5 0,1-2-5 0,-13-7 3 15,0 0-3-15,19 12 3 0,8 5-3 0,-27-17 2 0,0 0-2 16,28 16 3-16,2 1-3 0,-30-17 2 0,0 0-2 16,32 18 2-16,1-1-2 0,-33-17 2 0,0 0-2 15,37 24 2-15,4 6-2 0,-41-30 0 0,0 0 0 16,40 36 1-16,-6 2-1 0,-34-38 0 0,0 0 0 15,32 38 0-15,-13-9 0 0,-19-29 0 0,0 0 0 16,18 28 0-16,-6-9 0 0,-12-19 0 0,0 0 0 16,11 17 0-16,-3-4 0 0,-8-13 0 0,0 0 0 0,6 8 0 15,-6-8 0-15,0 0 0 0,0 0 0 0,3 9 1 16,-3-9-1-16,0 0 0 0,0 0 0 0,9 0 1 16,-5-5-1-16,-4 5 0 0,0 0 0 0,7-19 0 15,0-11 0-15,-4 3-1182 0</inkml:trace>
  <inkml:trace contextRef="#ctx0" brushRef="#br0" timeOffset="202679.04">18078 13048 113 0,'0'0'0'0,"0"0"0"15,0 0 0-15,0 0 8 0,0 0-8 0,0 0 8 16,0 0-8-16,0 0 15 0,0 0-15 0,0 0 16 15,0 0-16-15,0 0 40 0,0 0-40 0,0 0 40 16,0 0-40-16,0 0 44 0,0 0-44 0,0 0 44 16,-21-10-44-16,21 10 34 0,0 0-34 0,-9 0 35 15,2 0-35-15,7 0 28 0,0 0-28 0,-5 0 28 16,-4 0-28-16,9 0 21 0,0 0-21 0,0 0 21 0,-11 0-21 16,11 0 12-16,0 0-12 0,0 0 13 15,-10 0-13-15,10 0 7 0,0 0-7 0,0 0 8 0,-11-5-8 16,11 5 5-16,0 0-5 0,-10-4 6 0,1-1-6 15,9 5 4-15,0 0-4 0,-9-7 5 0,-2 0-5 16,11 7 5-16,0 0-5 0,-12-7 6 0,1 2-6 16,11 5 10-16,0 0-10 0,-8-3 10 0,-1-1-10 15,9 4 14-15,0 0-14 0,-7-3 15 0,-6 1-15 16,13 2 16-16,0 0-16 0,-12-3 16 0,-2-4-16 0,14 7 16 16,0 0-16-16,-11-9 17 0,-3 0-17 0,14 9 14 15,0 0-14-15,-12-6 15 0,1 4-15 0,11 2 13 0,0 0-13 16,-8 0 13-16,-1 0-13 0,9 0 9 0,0 0-9 15,-9-2 10-15,0 2-10 0,9 0 14 0,0 0-14 16,-12 0 14-16,3 0-14 0,9 0 23 0,0 0-23 16,-7 2 24-16,0 1-24 0,7-3 22 0,0 0-22 15,-9 4 23-15,-3-3-23 0,12-1 26 0,0 0-26 16,-11 2 27-16,6-2-27 0,5 0 19 0,0 0-19 16,-9 0 19-16,0 2-19 0,9-2 19 0,0 0-19 15,-9 3 20-15,4 1-20 0,5-4 18 0,0 0-18 16,-9 3 19-16,-8 4-19 0,17-7 17 0,0 0-17 0,-20 9 18 15,2 0-18-15,18-9 15 0,0 0-15 0,-15 10 15 16,-1 2-15-16,16-12 13 0,0 0-13 0,-18 14 14 16,0 1-14-16,18-15 13 0,0 0-13 0,-14 14 14 15,6-5-14-15,8-9 10 0,0 0-10 0,-9 7 11 16,0-4-11-16,9-3 5 0,0 0-5 0,-9 2 6 16,-2 0-6-16,11-2 2 0,0 0-2 0,-8 1 3 0,-5-1-3 15,13 0 1-15,0 0-1 0,-12-1 2 0,1-3-2 16,11 4 1-16,0 0-1 0,-12-3 1 0,1-2-1 15,11 5 1-15,0 0-1 0,-8-6 1 0,-5 3-1 16,13 3 0-16,0 0 0 0,-9-5 0 0,1 1 0 16,8 4 0-16,0 0 0 0,-7-1 0 0,7 1 0 15,0 0-2-15,0 0 2 0,-11 0-1 0,11 0 1 0,0 0-3 16,0 0 3-16,-7-2-2 0,7 2 2 0,0 0-4 16,0 0 4-16,-7 0-3 0,7 0 3 0,0 0-4 15,0 0 4-15,0 0-4 0,0 0 4 0,0 0-826 16</inkml:trace>
  <inkml:trace contextRef="#ctx0" brushRef="#br0" timeOffset="-212717.83">16997 11700 147 0,'0'0'0'0,"0"0"0"16,0 0 0-16,0 0 2 0,0 0-2 0,0 0 3 15,0 0-3-15,0 0 7 0,0 0-7 0,0 0 7 16,0 0-7-16,0 0 22 0,0 0-22 0,0 0 23 16,0 0-23-16,0 0 37 0,0 0-37 0,0 0 38 15,0 0-38-15,0 0 29 0,0 0-29 0,-21 0 29 16,21 0-29-16,0 0 28 0,0 0-28 0,-7 0 29 0,7 0-29 15,0 0 26-15,0 0-26 0,0 0 26 0,-7-1-26 16,7 1 22-16,0 0-22 0,0 0 23 0,0 0-23 16,0 0 20-16,0 0-20 0,0 0 21 0,-6 0-21 15,6 0 18-15,0 0-18 0,0 0 19 0,0 0-19 16,0 0 18-16,0 0-18 0,0 0 18 0,-9 3-18 16,9-3 13-16,0 0-13 0,0 0 14 0,-5 14-14 0,5-14 10 15,0 0-10-15,-3 9 10 0,3-3-10 0,0-6 7 16,0 0-7-16,0 0 8 0,0 13-8 0,0-13 6 15,0 0-6-15,0 8 6 0,1 3-6 0,-1-11 6 16,0 0-6-16,2 10 6 0,-2 2-6 0,0-12 11 0,0 0-11 16,0 19 12-16,0 5-12 0,0-24 20 0,0 0-20 15,0 23 20-15,0-1-20 0,0-22 25 0,0 0-25 16,0 23 25-16,2 5-25 0,-2-28 26 0,0 0-26 16,0 31 26-16,0-2-26 0,0-29 23 0,0 0-23 15,0 30 24-15,3-3-24 0,-3-27 21 0,0 0-21 16,0 33 22-16,2-2-22 0,-2-31 17 0,0 0-17 15,4 37 17-15,-1 4-17 0,-3-41 12 0,0 0-12 16,6 36 13-16,-3-10-13 0,-3-26 9 0,0 0-9 0,2 28 10 16,0 8-10-16,-2-36 4 0,0 0-4 0,3 32 5 15,1-8-5-15,-4-24 1 0,0 0-1 0,3 17 2 16,-1 4-2-16,-2-21 0 0,0 0 0 0,-2 26 0 16,-1 7 0-16,3-33 0 0,0 0 0 0,-4 27 0 15,2-2 0-15,2-25 0 0,0 0 0 0,-3 29 0 16,1 11 0-16,2-40 0 0,0 0 0 0,-5 36 0 15,1-6 0-15,4-30 0 0,0 0 0 0,-3 27 0 0,-1 4 0 16,4-31 0-16,0 0 0 0,-2 32 0 0,-5-6 0 16,7-26 0-16,0 0 0 0,-7 26 1 0,0 0-1 15,7-26 2-15,0 0-2 0,-7 22 2 0,0 2-2 16,7-24 3-16,0 0-3 0,-5 26 4 0,0 2-4 16,5-28 6-16,0 0-6 0,-4 28 6 0,4-1-6 15,0-27 10-15,0 0-10 0,0 31 10 0,0 7-10 0,0-38 12 16,0 0-12-16,4 35 12 0,1-9-12 0,-5-26 13 15,0 0-13-15,3 28 14 0,3 10-14 0,-6-38 9 16,0 0-9-16,5 34 10 0,-1-9-10 0,-4-25 4 0,0 0-4 16,0 20 4-16,0 3-4 0,0-23 2 0,0 0-2 15,0 26 2-15,-4 2-2 0,4-28 1 0,0 0-1 16,-4 31 1-16,3-4-1 0,1-27 1 0,0 0-1 16,-6 26 1-16,3 0-1 0,3-26 1 0,0 0-1 15,0 30 2-15,-4-1-2 0,4-29 2 0,0 0-2 16,0 28 2-16,0-7-2 0,0-21 2 0,0 0-2 15,4 19 3-15,-4 1-3 0,0-20 2 0,0 0-2 16,3 19 3-16,-1-3-3 0,-2-16 2 0,0 0-2 16,4 17 3-16,-4 2-3 0,0-19 3 0,0 0-3 0,0 18 3 15,0-4-3-15,0-14 3 0,0 0-3 0,0 13 4 16,1 5-4-16,-1-18 4 0,0 0-4 0,2 17 5 16,0-5-5-16,-2-12 4 0,0 0-4 0,4 10 4 15,-4-1-4-15,0-9 3 0,0 0-3 0,1 9 4 16,1-1-4-16,-2-8 3 0,0 0-3 0,2 7 3 15,-2-7-3-15,0 0 2 0,0 0-2 0,3 11 3 0,-3-3-3 16,0-8 1-16,0 0-1 0,0 13 2 0,-3 2-2 16,3-15 1-16,0 0-1 0,-2 17 2 0,0 2-2 15,2-19 1-15,0 0-1 0,-1 25 1 0,-3 6-1 16,4-31 0-16,0 0 0 0,-4 28 1 0,3-9-1 16,1-19 1-16,0 0-1 0,0 12 1 0,1 1-1 15,-1-13 1-15,0 0-1 0,2 14 1 0,0-2-1 16,-2-12 0-16,0 0 0 0,0 9 1 0,0-2-1 0,0-7 1 15,0 0-1-15,0 0 1 0,0 5-1 0,0-5 1 16,0 0-1-16,0 0 1 0,0 7-1 0,0-7 1 16,0 0-1-16,0 0 1 0,0 9-1 0,0-9 0 0,0 0 0 15,0 8 1-15,0-8-1 0,0 0 1 0,0 0-1 16,0 0 1-16,0 6-1 0,0-6 0 0,0 0 0 16,0 0 1-16,0 0-1 0,0 0 0 0,0 0 0 15,0 0 0-15,0 7 0 0,0-7 0 0,0 0 0 16,0 0 0-16,0 0 0 0,0 0 0 0,0 0 0 15,0 0 0-15,5 8 0 0,-5-8-1 0,0 0 1 16,0 0 0-16,14 11 0 0,-14-11-1 0,0 0 1 0,16 5 0 16,9-5 0-16,-25 0-1 0,0 0 1 15,30 2 0-15,-4-1 0 0,-26-1-3 0,0 0 3 0,25 2-3 16,5 0 3-16,-30-2-3 0,0 0 3 0,32 0-3 16,0-2 3-16,-32 2-1 0,0 0 1 0,37-2-1 15,3-1 1-15,-40 3 0 0,0 0 0 0,44-4 0 16,6-1 0-16,-50 5 0 0,0 0 0 0,49-7 0 15,2 0 0-15,-51 7 1 0,0 0-1 0,50-7 2 16,-10 2-2-16,-40 5 5 0,0 0-5 0,32-2 5 0,-11-3-5 16,-21 5 7-16,0 0-7 0,14-3 8 0,-5 1-8 15,-9 2 5-15,0 0-5 0,9-2 5 0,-9 2-5 16,0 0 2-16,0 0-2 0,9-5 2 0,7 0-2 16,-1 0-909-16</inkml:trace>
  <inkml:trace contextRef="#ctx0" brushRef="#br0" timeOffset="-210969.44">21428 11250 449 0,'0'0'0'0,"0"0"0"16,0 0 0-16,0 0-2 0,0 0 2 0,0 0-2 16,16 26 2-16,-16-26 0 0,0 0 0 0,8 23 1 0,-1 8-1 15,-7-31 7-15,0 0-7 0,6 36 8 0,-3 6-8 16,-3-42 16-16,0 0-16 0,4 36 16 0,-2-10-16 16,-2-26 24-16,0 0-24 0,1 36 24 0,5 18-24 15,-6-54 25-15,0 0-25 0,7 66 26 0,0 14-26 16,-7-80 28-16,0 0-28 0,5 83 29 0,-1-7-29 15,-4-76 27-15,0 0-27 0,3 76 27 0,-1-9-27 16,-2-67 28-16,0 0-28 0,0 75 29 0,-2 6-29 0,2-81 25 16,0 0-25-16,-2 80 25 0,2-18-25 0,0-62 26 15,0 0-26-15,-1 54 27 0,-3-8-27 0,4-46 28 16,0 0-28-16,-3 47 29 0,-1 7-29 0,4-54 24 0,0 0-24 16,0 57 25-16,2 2-25 0,-2-59 24 0,0 0-24 15,0 62 25-15,-4-1-25 0,4-61 21 16,0 0-21-16,-5 58 22 0,0-2-22 0,5-56 10 0,0 0-10 15,-9 60 11-15,5 10-11 0,4-70 4 0,0 0-4 16,4 71 4-16,1-4-4 0,-5-67 1 0,0 0-1 16,9 59 1-16,-4-12-1 0,-5-47 0 0,0 0 0 15,4 41 1-15,-1 8-1 0,-3-49 0 0,0 0 0 16,2 51 1-16,-4 3-1 0,2-54 1 0,0 0-1 0,-1 54 1 16,-1-4-1-16,2-50 2 0,0 0-2 0,-2 40 2 15,0-9-2-15,2-31 2 0,0 0-2 0,0 22 3 16,0-3-3-16,0-19 2 0,0 0-2 0,-2 16 2 15,-1 5-2-15,3-21 2 0,0 0-2 0,-5 17 2 16,-2 2-2-16,7-19 2 0,0 0-2 0,-6 19 2 16,1 11-2-16,5-30 2 0,0 0-2 0,-7 36 3 0,0 4-3 15,7-40 3-15,0 0-3 0,-9 45 4 0,0 0-4 16,9-45 3-16,0 0-3 0,-7 43 4 0,5-7-4 16,2-36 4-16,0 0-4 0,0 33 4 0,2-5-4 15,-2-28 2-15,0 0-2 0,4 24 3 0,-1-3-3 16,-3-21 1-16,0 0-1 0,4 17 2 0,1-1-2 15,-5-16 1-15,0 0-1 0,2 15 1 0,0-6-1 16,-2-9 0-16,0 0 0 0,1 7 0 0,-1-7 0 0,0 0 0 16,0 0 0-16,0 0 0 0,4 9 0 0,-4-9 0 15,0 0 0-15,0 0 0 0,3 7 0 0,-3-7 0 16,0 0 0-16,0 0 1 0,0 0-1 0,0 0 2 0,0 0-2 16,0 6 2-16,0-6-2 0,0 0 4 0,0 0-4 15,-10 11 4-15,1-8-4 0,9-3 7 0,0 0-7 16,-9 2 8-16,2 0-8 0,7-2 10 0,0 0-10 15,-7 1 10-15,0 3-10 0,7-4 8 0,0 0-8 16,-7 3 9-16,2 1-9 0,5-4 8 0,0 0-8 16,-14 0 9-16,-4-4-9 0,18 4 10 0,0 0-10 15,-23-1 10-15,5 1-10 0,18 0 8 0,0 0-8 16,-17 0 8-16,-3 0-8 0,20 0 3 0,0 0-3 0,-26 0 4 16,-2 0-4-16,28 0 1 0,0 0-1 0,-32 0 1 15,-5-2-1-15,37 2 0 0,0 0 0 0,-41-5 0 16,-5 3 0-16,46 2 0 0,0 0 0 0,-42 2 1 15,-6 3-1-15,48-5 1 0,0 0-1 0,-42 3 1 16,3 6-1-16,39-9 2 0,0 0-2 0,-33 7 2 16,-2-2-2-16,35-5 4 0,0 0-4 0,-34 0 4 0,0 0-4 15,34 0 5-15,0 0-5 0,-33 0 5 0,-4-3-5 16,37 3 6-16,0 0-6 0,-32-2 6 0,8 0-6 16,24 2 9-16,0 0-9 0,-20-1 9 0,4-1-9 15,16 2 9-15,0 0-9 0,-14-2 10 0,4 2-10 16,10 0 8-16,0 0-8 0,-9 0 8 0,0 0-8 15,9 0 5-15,0 0-5 0,0 0 6 0,0 0-6 16,0 0 3-16,0 0-3 0,-7 0 3 0,7 0-3 16,0 0 1-16,0 0-1 0,0 0 1 0,0 0-1 0,0 0 0 15,0 0 0-15,0 0 1 0,0 0-1 0,0 0 0 16,0 0 0-16,0 0 0 0,0 0 0 0,0 0 0 0,0 0 0 16,0 0 0-16,0 0 0 0,0 0 0 0,0 0 0 15,0 0 0-15,0 0 0 0,0 0 0 0,0 0 0 16,0 0 0-16,0 0 0 0,0 0-1 0,0 0 1 15,16 12 0-15,12-3 0 0,-28-9-1 0,0 0 1 16,44 7 0-16,5-6 0 0,-49-1-1 0,0 0 1 16,46-5-1-16,4-12 1 0,-50 17-9 0,0 0 9 15,51-26-8-15,7-12 8 0,-58 38-18 0,0 0 18 16,53-45-18-16,-12-4 18 0,-1 3-941 0</inkml:trace>
  <inkml:trace contextRef="#ctx0" brushRef="#br0" timeOffset="-205537.95">24271 5100 124 0,'0'0'0'0,"0"0"0"0,0 0 0 16,0 0 3-16,0 0-3 0,0 0 3 0,0 0-3 16,0 0 22-16,0 0-22 0,0 0 23 0,-7-24-23 15,7 24 65-15,0 0-65 0,-9-12 65 0,-3-2-65 16,12 14 75-16,0 0-75 0,-16-21 75 0,-2-1-75 15,18 22 56-15,0 0-56 0,-19-18 57 0,-4 6-57 16,23 12 53-16,0 0-53 0,-23-10 53 0,7 5-53 0,16 5 43 16,0 0-43-16,-16 0 43 0,-1 0-43 0,17 0 37 15,0 0-37-15,-18 0 38 0,0 5-38 0,18-5 35 16,0 0-35-16,-19 12 35 0,-4 10-35 0,23-22 23 0,0 0-23 16,-21 26 23-16,-2 12-23 0,23-38 12 0,0 0-12 15,-23 45 13-15,-2 7-13 0,25-52 10 0,0 0-10 16,-26 54 10-16,1-2-10 0,25-52 7 0,0 0-7 15,-23 48 8-15,2 6-8 0,21-54 11 0,0 0-11 16,-18 64 11-16,4 12-11 0,14-76 13 0,0 0-13 16,-7 76 13-16,9-1-13 0,-2-75 16 0,0 0-16 15,11 67 16-15,8-15-16 0,-19-52 19 0,0 0-19 16,28 45 19-16,6-9-19 0,-34-36 18 0,0 0-18 0,35 25 19 16,-1-5-19-16,-34-20 33 0,0 0-33 0,35 7 33 15,-2-7-33-15,-33 0 37 0,0 0-37 0,36-7 37 16,6-10-37-16,-42 17 36 0,0 0-36 0,35-10 36 15,-15 10-36-15,-1 0-974 0</inkml:trace>
  <inkml:trace contextRef="#ctx0" brushRef="#br0" timeOffset="-204670.81">24433 5725 348 0,'0'0'0'0,"0"0"0"0,0 0 0 0,0 0 9 0,0 0-9 16,-1 7 9-16,1-7-9 0,0 0 23 0,0 0-23 15,-6 8 23-15,6-8-23 0,0 0 32 0,0 0-32 16,0 4 32-16,0-4-32 0,0 0 45 0,0 0-45 0,-3 17 45 16,5-1-45-16,-2-16 43 0,0 0-43 0,3 17 44 15,-1 4-44-15,-2-21 39 0,0 0-39 0,2 24 40 16,-1 7-40-16,-1-31 40 0,0 0-40 0,4 36 40 16,-1 9-40-16,-3-45 36 0,0 0-36 0,4 49 37 15,1-1-37-15,-5-48 31 0,0 0-31 0,7 44 32 16,-1-3-32-16,-6-41 26 0,0 0-26 0,3 31 26 15,-3-7-26-15,0-24 22 0,0 0-22 0,2 18 23 16,0-11-23-16,-2-7 20 0,0 0-20 0,0 0 20 16,0 0-20-16,0 0 20 0,0 0-20 0,-2-16 21 15,7-17-21-15,-5 33 17 0,0 0-17 0,2-40 17 0,-4-17-17 16,2 57 16-16,0 0-16 0,-3-58 17 0,1 0-17 16,2 58 12-16,0 0-12 0,0-52 13 0,-2 16-13 15,2 36 11-15,0 0-11 0,-2-26 11 0,4 11-11 16,-2 15 8-16,0 0-8 0,4-13 9 0,-1 5-9 15,-3 8 8-15,0 0-8 0,0-11 8 0,0 6-8 16,0 5 9-16,0 0-9 0,0 0 10 0,0-8-10 16,0 8 10-16,0 0-10 0,0 0 11 0,0 0-11 0,0 0 12 15,0 0-12-15,-3 12 12 0,-1 0-12 0,4-12 11 16,0 0-11-16,-2 17 12 0,2 7-12 0,0-24 9 16,0 0-9-16,0 37 10 0,0 15-10 0,0-52 7 0,0 0-7 15,-1 52 8-15,-3 8-8 0,4-60 8 0,0 0-8 16,-5 54 9-16,-4-11-9 0,9-43 8 0,0 0-8 15,-9 36 9-15,4-6-9 0,5-30 8 0,0 0-8 16,-5 19 9-16,1-7-9 0,4-12 7 0,0 0-7 16,0 0 7-16,-3 5-7 0,3-5 7 0,0 0-7 0,0 0 7 15,1-9-7-15,-1 9 5 0,0 0-5 0,6-20 6 16,2-27-6-16,-8 47 4 0,0 0-4 0,7-57 4 16,-3-7-4-16,-4 64 3 0,0 0-3 0,4-57 3 15,-1 19-3-15,-3 38 3 0,0 0-3 0,2-31 4 16,-2 6-4-16,0 25 3 0,0 0-3 0,0-20 4 15,3 9-4-15,-3 11 4 0,0 0-4 0,0 0 5 16,-3-9-5-16,3 9 6 0,0 0-6 0,0 0 7 16,0 0-7-16,0 0 8 0,0 0-8 0,0 0 8 15,-9 25-8-15,9-25 10 0,0 0-10 0,-4 43 10 16,-1 18-10-16,5-61 12 0,0 0-12 0,-5 69 12 0,1 7-12 16,4-76 10-16,0 0-10 0,-1 66 10 0,1-11-10 15,0-55 8-15,0 0-8 0,1 45 8 0,3-9-8 16,-4-36 3-16,0 0-3 0,3 28 3 0,3-14-3 15,-1 1-1167-15</inkml:trace>
  <inkml:trace contextRef="#ctx0" brushRef="#br0" timeOffset="-203785.11">24968 5349 236 0,'0'0'0'0,"0"0"0"0,12 0 0 16,-12 0 0-16,0 0 0 0,11 4 0 0,8-3 0 15,-19-1 9-15,0 0-9 0,32 7 9 0,12 2-9 16,-44-9 25-16,0 0-25 0,51 9 26 0,4-2-26 16,-55-7 70-16,0 0-70 0,51 0 71 0,-12 3-71 15,-39-3 115-15,0 0-115 0,32 0 115 0,-8 0-115 0,-24 0 89 16,0 0-89-16,21-3 89 0,-1 6-89 0,-20-3 69 16,0 0-69-16,16 0 69 0,-4 2-69 0,-12-2 63 15,0 0-63-15,11 1 63 0,-1 1-63 0,-10-2 51 0,0 0-51 16,9 4 51-16,-2-4-51 0,-7 0 30 0,0 0-30 15,0 0 31-15,0 0-31 0,0 0-901 0</inkml:trace>
  <inkml:trace contextRef="#ctx0" brushRef="#br0" timeOffset="-203304.86">25017 5604 438 0,'0'0'0'0,"0"0"0"0,7 8 0 15,-7-8 17-15,0 0-17 0,7 7 18 0,2-3-18 0,-9-4 42 16,0 0-42-16,18 5 43 0,10-2-43 0,-28-3 34 15,0 0-34-15,34 5 35 0,-1-1-35 0,-33-4 36 16,0 0-36-16,34 3 36 0,1-3-36 0,-35 0 56 0,0 0-56 16,32-3 57-16,-8 3-57 0,-24 0 68 0,0 0-68 15,21 0 68-15,-1 0-68 0,-20 0 59 0,0 0-59 16,14 3 60-16,0-1-60 0,-14-2 45 0,0 0-45 0,12 10 45 16,-5 6-45-16,-7-16 36 0,0 0-36 0,9 17 36 15,0-1-36-15,-9-16 18 0,0 0-18 0,7 12 19 16,-3-3-19-16,1-4-890 0</inkml:trace>
  <inkml:trace contextRef="#ctx0" brushRef="#br0" timeOffset="-197705.45">26642 4998 180 0,'0'0'0'16,"0"0"0"-16,0 0 0 0,0 0 10 0,0 0-10 16,0 0 10-16,0 0-10 0,0 0 19 0,0 0-19 15,0 0 20-15,0 0-20 0,0 0 16 0,0 0-16 0,0 0 16 16,0 0-16-16,0 0 14 0,0 0-14 0,0 0 15 15,0 0-15-15,0 0 22 0,0 0-22 0,0 5 22 16,0-5-22-16,0 0 36 0,0 0-36 0,0 0 37 16,-9 0-37-16,9 0 40 0,0 0-40 0,0 0 40 15,0 0-40-15,0 0 38 0,0 0-38 0,0 0 39 16,-7-2-39-16,7 2 33 0,0 0-33 0,0 0 33 0,0 0-33 16,0 0 27-16,0 0-27 0,0 0 27 0,-4-7-27 15,4 7 23-15,0 0-23 0,0 0 23 0,0 0-23 16,0 0 18-16,0 0-18 0,0 0 18 0,0-5-18 15,0 5 23-15,0 0-23 0,0 0 24 0,0 0-24 16,0 0 24-16,0 0-24 0,0 0 24 0,0-8-24 16,0 8 24-16,0 0-24 0,0 0 24 0,0 0-24 15,0 0 20-15,0 0-20 0,0 0 20 0,0-7-20 0,0 7 16 16,0 0-16-16,0 0 17 0,-8 3-17 0,8-3 12 16,0 0-12-16,0 0 12 0,-9 0-12 0,9 0 13 15,0 0-13-15,0 0 14 0,-9 0-14 0,9 0 16 16,0 0-16-16,-7 0 17 0,-2 2-17 0,9-2 16 0,0 0-16 15,-7 3 17-15,7-3-17 0,0 0 17 16,0 0-17-16,-12 4 17 0,-1-4-17 0,13 0 16 0,0 0-16 16,-14 0 17-16,0 0-17 0,14 0 12 0,0 0-12 15,-14 0 13-15,-2 0-13 0,16 0 11 0,0 0-11 16,-19-4 11-16,-1 3-11 0,20 1 12 0,0 0-12 16,-23 0 12-16,-5 1-12 0,28-1 12 0,0 0-12 0,-28 4 13 15,3-1-13-15,25-3 12 0,0 0-12 16,-23 0 12-16,2 0-12 0,21 0 13 0,0 0-13 0,-21 2 13 15,3 5-13-15,18-7 10 0,0 0-10 0,-16 3 10 16,1 1-10-16,15-4 2 0,0 0-2 0,-16 0 3 16,2 2-3-16,14-2 0 0,0 0 0 0,-13 3 1 15,1-3-1-15,12 0 0 0,0 0 0 0,-12 0 0 16,-3 0 0-16,15 0 0 0,0 0 0 0,-15-5 0 16,-1 1 0-16,16 4 0 0,0 0 0 0,-14-7 0 0,-1 2 0 15,15 5 1-15,0 0-1 0,-14-7 1 0,0 6-1 16,14 1 3-16,0 0-3 0,-9 0 4 0,2 0-4 15,7 0 4-15,0 0-4 0,0 0 4 0,-10 1-4 16,10-1 5-16,0 0-5 0,-9 7 5 0,2-3-5 16,7-4 5-16,0 0-5 0,-7 5 6 0,0 2-6 15,7-7 3-15,0 0-3 0,-6 5 4 0,3 2-4 16,3-7 3-16,0 0-3 0,0 9 3 0,2 3-3 0,-2-12 2 16,0 0-2-16,1 12 3 0,1 9-3 0,-2-21 1 15,0 0-1-15,2 27 2 0,0 10-2 0,-2-37 1 16,0 0-1-16,0 38 1 0,-4 0-1 0,4-38 0 15,0 0 0-15,-5 34 1 0,0-3-1 0,5-31 0 0,0 0 0 16,-4 30 0-16,-1-4 0 0,5-26 0 0,0 0 0 16,-7 24 0-16,3-1 0 0,4-23 0 0,0 0 0 15,0 22 0-15,-1-1 0 0,1-21 0 0,0 0 0 16,-4 19 0-16,0 3 0 0,4-22 0 0,0 0 0 16,-3 23 0-16,-1-9 0 0,4-14 0 0,0 0 0 15,-3 14 0-15,-2-4 0 0,5-10 0 0,0 0 0 16,-6 10 0-16,3-4 0 0,3-6 0 0,0 0 0 0,0 0 0 15,-2 10 0-15,2-10 0 0,0 0 0 0,0 0 0 16,0 0 0-16,0 0 0 0,0 0 0 0,0 0 0 16,7 2 0-16,-7-2 0 0,0 0 0 0,0 0 0 15,0 0 0-15,0 0 0 0,0 0 0 0,7-4 1 16,-7 4-1-16,0 0 1 0,0 0-1 0,16-2 1 16,0-4-1-16,-16 6 3 0,0 0-3 0,19-6 4 0,-1-1-4 15,-18 7 3-15,0 0-3 0,16-3 3 0,-2-2-3 16,-14 5 6-16,0 0-6 0,18-7 6 0,1 2-6 15,-19 5 9-15,0 0-9 0,18 0 10 0,-4 0-10 16,-14 0 11-16,0 0-11 0,12 0 12 0,2 0-12 16,-14 0 17-16,0 0-17 0,14 0 18 0,-1 0-18 15,-13 0 20-15,0 0-20 0,12 0 20 0,4 0-20 16,-16 0 19-16,0 0-19 0,16 0 20 0,0 0-20 0,-16 0 19 16,0 0-19-16,17 7 19 0,4 5-19 0,-21-12 16 15,0 0-16-15,22 14 16 0,-7 1-16 0,-15-15 11 16,0 0-11-16,13 12 12 0,-6-3-12 0,-7-9 10 0,0 0-10 15,9 15 11-15,3 4-11 0,-12-19 8 0,0 0-8 16,12 21 8-16,2-7-8 0,-14-14 7 0,0 0-7 16,9 12 8-16,0 2-8 0,-9-14 4 0,0 0-4 15,11 14 4-15,1 1-4 0,-12-15 2 0,0 0-2 16,7 13 3-16,-2 2-3 0,-5-15 2 0,0 0-2 16,4 12 2-16,-2 9-2 0,-2-21 1 0,0 0-1 15,0 17 2-15,0 2-2 0,0-19 2 0,0 0-2 16,1 12 2-16,-1 1-2 0,0-13 2 0,0 0-2 0,-1 8 3 15,-6 8-3-15,7-16 2 0,0 0-2 0,-11 15 2 16,-10 3-2-16,21-18 4 0,0 0-4 0,-23 15 4 16,0 1-4-16,23-16 4 0,0 0-4 0,-23 15 5 15,4 3-5-15,19-18 5 0,0 0-5 0,-23 15 6 16,-2-1-6-16,25-14 6 0,0 0-6 0,-25 11 6 16,2 1-6-16,23-12 8 0,0 0-8 0,-21 12 8 0,-2-7-8 15,23-5 9-15,0 0-9 0,-26 3 10 0,-6 1-10 16,32-4 9-16,0 0-9 0,-32 0 10 0,-1-7-10 15,33 7 8-15,0 0-8 0,-28-9 8 0,3-3-8 16,25 12 6-16,0 0-6 0,-21-12 7 0,3-3-7 16,18 15 5-16,0 0-5 0,-12-13 6 0,5 5-6 15,7 8 4-15,0 0-4 0,-4-9 5 0,6-3-5 16,-2 12 2-16,0 0-2 0,14-16 3 0,14-8-3 16,-28 24 0-16,0 0 0 0,27-24 1 0,-13 15-1 0,0-3-1381 15</inkml:trace>
  <inkml:trace contextRef="#ctx0" brushRef="#br0" timeOffset="-195656.33">29007 4844 337 0,'0'0'0'0,"0"0"0"0,0 0 0 0,0 0 35 0,0 0-35 16,0 0 35-16,-17-4-35 0,17 4 59 0,0 0-59 16,0 0 59-16,0 0-59 0,0 0 80 0,0 0-80 15,0 0 80-15,-9 0-80 0,9 0 45 0,0 0-45 16,-7 0 46-16,-2 0-46 0,9 0 32 0,0 0-32 15,-13 6 33-15,-2 4-33 0,15-10 23 0,0 0-23 16,-20 9 24-16,1 3-24 0,19-12 18 0,0 0-18 16,-21 15 18-16,-6-1-18 0,27-14 12 0,0 0-12 0,-28 19 13 15,-2-2-13-15,30-17 11 0,0 0-11 16,-32 25 11-16,-1 6-11 0,33-31 4 0,0 0-4 0,-34 36 5 16,-3 4-5-16,37-40 5 0,0 0-5 0,-32 48 6 15,11 3-6-15,21-51 6 0,0 0-6 0,-16 55 7 16,6-3-7-16,10-52 8 0,0 0-8 0,-7 48 9 15,1 1-9-15,6-49 6 0,0 0-6 0,-3 48 6 0,1 6-6 16,2-54 4-16,0 0-4 0,2 55 4 0,7 6-4 16,-9-61 2-16,0 0-2 0,14 54 3 0,5-3-3 15,-19-51 0-15,0 0 0 0,28 40 1 0,8-12-1 16,-36-28 0-16,0 0 0 0,31 22 1 0,-9-9-1 16,-22-13 1-16,0 0-1 0,21 3 2 0,4-8-2 15,-25 5 7-15,0 0-7 0,28-24 7 0,3-23-7 16,-31 47 19-16,0 0-19 0,30-66 20 0,-3-13-20 15,-27 79 53-15,0 0-53 0,23-87 54 0,-2 2-54 0,-21 85 72 16,0 0-72-16,18-92 72 0,-4-10-72 0,-14 102 66 16,0 0-66-16,12-95 66 0,-1 21-66 0,-11 74 55 0,0 0-55 15,10-52 55-15,-6 19-55 0,-4 33 44 0,0 0-44 16,0-23 45-16,-4 10-45 0,4 13 29 0,0 0-29 16,-9-11 30-16,-3 11-30 0,12 0 24 0,0 0-24 15,-12 7 24-15,-2 9-24 0,14-16 13 0,0 0-13 16,-13 21 13-16,1 6-13 0,12-27 2 0,0 0-2 15,-11 26 3-15,4 5-3 0,0 0-1308 0</inkml:trace>
  <inkml:trace contextRef="#ctx0" brushRef="#br0" timeOffset="-195362.92">28803 5356 763 0,'0'0'0'0,"7"5"0"0,8 2 0 15,-15-7-2-15,0 0 2 0,22 12-2 0,2 2 2 16,-24-14-5-16,0 0 5 0,27 23-5 0,1 10 5 16,-28-33 0-16,0 0 0 0,28 39 0 0,-1 10 0 15,-27-49 0-15,0 0 0 0,28 53 0 0,2 3 0 16,-30-56 1-16,0 0-1 0,33 53 2 0,4-13-2 0,-37-40 10 15,0 0-10-15,38 37 11 0,-5-10-11 0,-33-27 23 16,0 0-23-16,28 21 23 0,-8-9-23 0,-20-12 24 16,0 0-24-16,12 5 24 0,-5-1-24 0,-7-4 12 0,0 0-12 15,7-4 13-15,5-4-13 0,1-1-609 16</inkml:trace>
  <inkml:trace contextRef="#ctx0" brushRef="#br0" timeOffset="-195018.2">29430 5204 180 0,'0'0'0'0,"0"0"0"0,0 0 0 16,0 0 19-16,0 0-19 0,9 8 20 0,-2-4-20 16,-7-4 33-16,0 0-33 0,14 0 33 0,8 0-33 15,-22 0 63-15,0 0-63 0,31-5 63 0,21 1-63 16,-52 4 62-16,0 0-62 0,51-3 62 0,-18-4-62 15,-33 7 27-15,0 0-27 0,25 0 28 0,-2 7-28 0,-23-7 28 16,0 0-28-16,9 15 28 0,-20 13-28 0,0 1-425 16</inkml:trace>
  <inkml:trace contextRef="#ctx0" brushRef="#br0" timeOffset="-194807.15">29480 5467 639 0,'0'0'0'15,"0"0"0"-15,10 7 0 0,-10-7 3 0,0 0-3 16,8 0 3-16,-3 0-3 0,-5 0 5 0,0 0-5 16,9 1 6-16,1 3-6 0,-10-4 6 0,0 0-6 15,13 3 6-15,1-6-6 0,-14 3 10 0,0 0-10 16,26-2 10-16,18 2-10 0,-44 0 19 0,0 0-19 0,44 0 20 16,-15-2-20-16,-29 2 14 0,0 0-14 0,26-1 14 15,8-6-14-15,-34 7 10 0,0 0-10 0,30-4 10 16,-9 4-10-16,0 0-522 0</inkml:trace>
  <inkml:trace contextRef="#ctx0" brushRef="#br0" timeOffset="-194133.64">29965 4989 427 0,'0'0'0'0,"0"0"0"0,18-7 0 0,-18 7 7 0,0 0-7 15,14-5 7-15,-5 2-7 0,-9 3 19 0,0 0-19 16,8-4 19-16,5-1-19 0,-13 5 23 0,0 0-23 15,24-10 24-15,26-4-24 0,-50 14 53 0,0 0-53 16,47-16 54-16,-17 4-54 0,-30 12 80 0,0 0-80 16,27-9 81-16,3-1-81 0,-30 10 91 0,0 0-91 15,28-9 92-15,-7 6-92 0,-21 3 74 0,0 0-74 0,21 7 74 16,6 5-74-16,-27-12 57 0,0 0-57 0,25 17 58 16,-11 6-58-16,-14-23 42 0,0 0-42 0,8 24 43 15,-2 9-43-15,-6-33 31 0,0 0-31 0,2 33 32 16,-6 10-32-16,4-43 25 0,0 0-25 0,-7 48 25 15,-4 1-25-15,11-49 19 0,0 0-19 0,-16 48 19 16,-6-3-19-16,22-45 15 0,0 0-15 0,-25 44 16 16,2-3-16-16,23-41 11 0,0 0-11 0,-25 40 12 15,-1 1-12-15,26-41 7 0,0 0-7 0,-27 44 7 0,1 1-7 16,26-45 4-16,0 0-4 0,-23 45 5 0,2-5-5 16,21-40 2-16,0 0-2 0,-20 36 3 0,4-8-3 15,16-28 2-15,0 0-2 0,-15 24 2 0,0-3-2 16,15-21 3-16,0 0-3 0,-14 12 3 0,2 0-3 15,12-12 3-15,0 0-3 0,-11 5 4 0,8 2-4 16,3-7 4-16,0 0-4 0,0 0 5 0,0 0-5 16,0 0 5-16,0 0-5 0,3 7 5 0,-3-7-5 0,0 0 4 15,0 0-4-15,18 8 5 0,5-6-5 0,-23-2 3 16,0 0-3-16,28 2 3 0,2-4-3 0,-30 2 2 16,0 0-2-16,30-2 3 0,2 2-3 0,-32 0 5 0,0 0-5 15,32-6 5-15,-4 0-5 0,-28 6 8 0,0 0-8 16,21-7 8-16,-9 6-8 0,-12 1 9 0,0 0-9 15,8 0 9-15,-8 0-9 0,0 0 6 0,0 0-6 16,0 0 7-16,5-4-7 0,-5 4 1 0,0 0-1 16,0 0 1-16,7 0-1 0,0 0-1195 0</inkml:trace>
  <inkml:trace contextRef="#ctx0" brushRef="#br0" timeOffset="-190108.25">24356 7154 259 0,'0'0'0'0,"0"0"0"15,0 0 0-15,0 0 20 0,0 0-20 0,0 0 21 0,0 24-21 16,0-24 48-16,0 0-48 0,3 21 49 0,3 10-49 16,-6-31 40-16,0 0-40 0,10 50 40 0,-1 21-40 15,-9-71 32-15,0 0-32 0,5 78 32 0,1-5-32 16,-6-73 25-16,0 0-25 0,3 73 25 0,-3-6-25 16,0-67 19-16,0 0-19 0,-2 59 19 0,-3-4-19 15,5-55 15-15,0 0-15 0,-5 42 16 0,3-18-16 16,2-24 13-16,0 0-13 0,0 14 13 0,0-14-13 0,0 0 11 15,0 0-11-15,-9-3 12 0,9-29-12 0,0 32 16 16,0 0-16-16,-5-39 16 0,0-10-16 0,5 49 18 16,0 0-18-16,-9-50 19 0,-4-11-19 0,13 61 20 0,0 0-20 15,-10-60 21-15,3-4-21 0,7 64 24 0,0 0-24 16,-4-61 25-16,1 4-25 0,3 57 22 0,0 0-22 16,-4-45 23-16,1 10-23 0,3 35 22 0,0 0-22 15,-6-27 23-15,-1 4-23 0,7 23 21 0,0 0-21 0,-7-15 21 16,2 3-21-16,5 12 24 0,0 0-24 0,-2-9 24 15,2 9-24-15,0 0 26 0,0 0-26 0,-2-7 27 16,2 7-27-16,0 0 26 0,0 0-26 0,9 12 26 16,7 4-26-16,-16-16 25 0,0 0-25 0,23 27 26 15,2 15-26-15,-25-42 30 0,0 0-30 0,28 48 31 16,4 8-31-16,-32-56 28 0,0 0-28 0,37 57 29 16,7-3-29-16,-44-54 24 0,0 0-24 0,48 51 25 15,10 1-25-15,-58-52 24 0,0 0-24 0,61 45 24 16,-2-3-24-16,-59-42 19 0,0 0-19 0,49 36 20 15,-12-5-20-15,-37-31 18 0,0 0-18 0,27 25 18 0,-15-10-18 16,-12-15 9-16,0 0-9 0,7 9 10 0,-7-9-10 16,0 0 4-16,0 0-4 0,-7-12 4 0,-9-25-4 15,16 37 0-15,0 0 0 0,-19-45 1 0,-3-7-1 16,1-3-1082-16</inkml:trace>
  <inkml:trace contextRef="#ctx0" brushRef="#br0" timeOffset="-189892.23">24770 7083 897 0,'0'0'0'0,"0"0"0"0,0 0 0 0,0 0 2 16,0 0-2-16,6 7 2 0,-6-7-2 0,0 0 4 15,0 0-4-15,5 12 5 0,-10 4-5 0,5-16 18 0,0 0-18 16,-11 21 19-16,-5 6-19 0,16-27 27 0,0 0-27 16,-16 42 28-16,-1 22-28 0,17-64 33 0,0 0-33 15,-11 76 34-15,6 0-34 0,5-76 35 0,0 0-35 16,0 73 36-16,9-2-36 0,-9-71 26 0,0 0-26 0,14 71 27 15,-2 1-27-15,-12-72 18 0,0 0-18 0,16 70 18 16,5-18-18-16,2 1-862 0</inkml:trace>
  <inkml:trace contextRef="#ctx0" brushRef="#br0" timeOffset="-189492.75">25045 7514 886 0,'0'0'0'0,"0"0"0"0,-5 16 0 15,5-16 3-15,0 0-3 0,-7 17 4 0,-3 5-4 16,10-22 9-16,0 0-9 0,-13 25 10 0,1 1-10 16,12-26 10-16,0 0-10 0,-13 27 11 0,8 1-11 15,5-28 12-15,0 0-12 0,0 21 12 0,2-6-12 16,-2-15 12-16,0 0-12 0,9 12 13 0,5-6-13 0,-14-6 15 15,0 0-15-15,25-2 16 0,10-12-16 0,-35 14 14 16,0 0-14-16,39-21 15 0,-2-8-15 0,-37 29 13 16,0 0-13-16,33-33 13 0,-12 2-13 0,-21 31 21 15,0 0-21-15,16-31 22 0,-5 8-22 0,-11 23 28 16,0 0-28-16,7-15 29 0,-4 6-29 0,-3 9 21 0,0 0-21 16,0 0 21-16,0 0-21 0,0 0 17 0,0 0-17 15,9 5 18-15,0 14-18 0,-9-19 14 0,0 0-14 16,5 30 14-16,-5 6-14 0,0-36 10 0,0 0-10 0,-1 36 11 15,-3 1-11-15,4-37 8 0,0 0-8 0,2 27 8 16,7-2-8-16,-9-25 3 0,0 0-3 0,12 17 3 16,4-10-3-16,-16-7 0 0,0 0 0 0,26-7 0 15,18-14 0-15,-3-3-927 0</inkml:trace>
  <inkml:trace contextRef="#ctx0" brushRef="#br0" timeOffset="-189042.72">25566 7422 729 0,'0'0'0'0,"0"0"0"15,0 23 0-15,0-23-1 0,0 0 1 0,-2 21 0 16,-1 10 0-16,3-31 7 0,0 0-7 0,-2 33 7 0,2 0-7 16,0-33 20-16,0 0-20 0,0 27 20 0,0 6-20 15,0-33 23-15,0 0-23 0,0 36 24 0,-2-3-24 16,2-33 28-16,0 0-28 0,-4 40 29 0,1-4-29 16,3-36 30-16,0 0-30 0,-2 25 30 0,2-13-30 15,0-12 31-15,0 0-31 0,0 0 31 0,7 0-31 16,-7 0 26-16,0 0-26 0,11-17 27 0,8-22-27 15,-19 39 20-15,0 0-20 0,20-45 21 0,4 0-21 16,-24 45 8-16,0 0-8 0,23-43 8 0,-3 5-8 0,-20 38 4 16,0 0-4-16,16-34 5 0,-2 9-5 0,-14 25 5 15,0 0-5-15,10-14 5 0,-3 6-5 0,-7 8 5 0,0 0-5 16,0 0 5-16,11 0-5 0,-11 0 5 0,0 0-5 16,12 8 6-16,9 10-6 15,-21-18 6-15,0 0-6 0,22 21 6 0,-7 1-6 0,-15-22 6 0,0 0-6 16,15 21 7-16,-5-9-7 0,-10-12 7 0,0 0-7 15,7 7 7-15,0 1-7 0,-7-8 10 0,0 0-10 16,7 6 10-16,-7-6-10 0,0 0 12 0,0 0-12 0,9 7 12 16,-9-7-12-16,0 0 11 0,0 0-11 0,0 0 12 15,11-7-12-15,-11 7 11 0,0 0-11 0,7-4 11 16,0 2-11-16,-7 2 12 0,0 0-12 0,0 0 12 16,9-8-12-16,-9 8 11 0,0 0-11 0,0 0 11 15,12 5-11-15,-12-5 7 0,0 0-7 0,14 16 8 16,4 11-8-16,-18-27 2 0,0 0-2 0,17 35 2 15,1 1-2-15,0 2-954 0</inkml:trace>
  <inkml:trace contextRef="#ctx0" brushRef="#br0" timeOffset="-188609.72">26307 7111 886 0,'0'0'0'0,"-2"-9"0"0,-3-12 0 16,5 21 0-16,0 0 0 0,-9-24 0 0,-4 5 0 15,13 19-3-15,0 0 3 0,-15-5-2 0,-5 10 2 16,20-5 0-16,0 0 0 0,-21 16 1 0,-2 5-1 0,23-21 3 16,0 0-3-16,-21 27 4 0,1 10-4 0,20-37 11 15,0 0-11-15,-14 39 11 0,4 6-11 0,10-45 20 16,0 0-20-16,-7 52 20 0,3 5-20 0,4-57 21 16,0 0-21-16,-2 54 22 0,2-7-22 0,0-47 14 0,0 0-14 15,2 29 14-15,0-8-14 0,-2-21 9 0,0 0-9 16,3 12 9-16,3-5-9 0,-6-7 6 0,0 0-6 15,12 0 7-15,9-7-7 0,-21 7 6 0,0 0-6 16,32-14 6-16,16-13-6 0,-48 27 6 0,0 0-6 0,51-28 6 16,-7 11-6-16,-44 17 6 0,0 0-6 0,40-9 7 15,-6 9-7-15,-34 0 13 0,0 0-13 0,28 10 13 16,-3 14-13-16,-25-24 21 0,0 0-21 0,14 32 21 16,-14-1-21-16,0-31 23 0,0 0-23 0,-18 33 24 15,-19 0-24-15,37-33 24 0,0 0-24 0,-46 31 25 16,-3 7-25-16,49-38 18 0,0 0-18 0,-49 34 18 15,-1-8-18-15,50-26 14 0,0 0-14 0,-40 19 15 16,12-15-15-16,28-4 2 0,0 0-2 0,-16-4 2 16,12-3-2-16,4 7-1 0,0 0 1 0,9-15 0 0,12-15 0 15,0-2-932-15</inkml:trace>
  <inkml:trace contextRef="#ctx0" brushRef="#br0" timeOffset="-188026.42">26587 7499 662 0,'0'0'0'0,"5"6"0"0,13 8 0 16,-18-14 1-16,0 0-1 0,16 16 2 0,-7-7-2 0,-9-9 4 15,0 0-4-15,0 0 4 0,9 3-4 0,-9-3 16 16,0 0-16-16,7-5 17 0,7-6-17 0,-14 11 38 16,0 0-38-16,17-17 39 0,1-7-39 0,-18 24 42 0,0 0-42 15,14-33 43-15,-12 0-43 0,-2 33 41 0,0 0-41 16,-2-36 41-16,-5-1-41 0,7 37 38 0,0 0-38 15,-9-27 39-15,0 15-39 0,9 12 29 0,0 0-29 16,-8 0 30-16,-3 20-30 0,11-20 19 0,0 0-19 16,-14 28 20-16,-4 14-20 0,18-42 14 0,0 0-14 15,-17 45 14-15,1 1-14 0,16-46 8 0,0 0-8 16,-9 40 9-16,7-7-9 0,2-33 6 0,0 0-6 16,7 24 6-16,0-3-6 0,-7-21 4 0,0 0-4 0,9 12 5 15,0-3-5-15,-9-9 4 0,0 0-4 16,7 7 4-16,2-7-4 0,-9 0 3 0,0 0-3 0,10 0 3 15,10-9-3-15,-20 9 2 0,0 0-2 0,26-12 3 16,6-7-3-16,-32 19 1 0,0 0-1 0,32-21 2 16,-2 0-2-16,-30 21 1 0,0 0-1 0,28-19 1 15,-3 0-1-15,-25 19 3 0,0 0-3 0,17-12 3 0,-4 7-3 16,-13 5 7-16,0 0-7 0,8-7 8 0,-1 5-8 16,-7 2 12-16,0 0-12 0,11 0 13 0,8 6-13 15,-19-6 19-15,0 0-19 0,25 12 19 0,-4 8-19 16,-21-20 21-16,0 0-21 0,16 23 22 0,-9-11-22 15,-7-12 18-15,0 0-18 0,0 14 19 0,-3 5-19 16,3-19 15-16,0 0-15 0,-4 15 16 0,2-6-16 16,2-9 13-16,0 0-13 0,0 0 14 0,0 0-14 0,0 0 11 15,0 0-11-15,0 0 12 0,9-3-12 16,-9 3 10-16,0 0-10 0,7-9 11 0,7-8-11 0,-14 17 13 16,0 0-13-16,23-28 14 0,7-8-14 0,-30 36 18 15,0 0-18-15,30-40 18 0,-16 7-18 0,-14 33 14 0,0 0-14 16,11-28 14-16,0 4-14 0,-11 24 11 0,0 0-11 15,7-17 11-15,-2 6-11 0,0 3-1136 0</inkml:trace>
  <inkml:trace contextRef="#ctx0" brushRef="#br0" timeOffset="-187557.46">27811 7402 281 0,'0'0'0'0,"-5"12"0"0,-13 21 0 0,18-33 2 16,0 0-2-16,-17 43 2 0,8-3-2 0,9-40 16 15,0 0-16-15,2 36 17 0,6-10-17 0,-8-26 26 0,0 0-26 16,16 19 27-16,2-10-27 0,-18-9 45 0,0 0-45 15,28 0 46-15,13-9-46 0,-41 9 52 0,0 0-52 16,40-17 52-16,-1-8-52 0,-39 25 58 0,0 0-58 16,34-34 59-16,-4-16-59 0,-30 50 66 0,0 0-66 15,26-59 66-15,-5-7-66 0,-21 66 53 0,0 0-53 0,16-64 54 16,-7 7-54-16,-9 57 41 0,0 0-41 0,2-45 42 16,-8 14-42-16,6 31 23 0,0 0-23 0,-10-18 24 15,-4 17-24-15,14 1 6 0,0 0-6 0,-14 7 6 16,3 5-6-16,0-4-738 0</inkml:trace>
  <inkml:trace contextRef="#ctx0" brushRef="#br0" timeOffset="-187270.76">28101 7215 729 0,'0'0'0'0,"15"-7"0"16,22-7 0-16,-37 14 2 0,0 0-2 0,48-23 3 15,10-6-3-15,-58 29 1 0,0 0-1 0,55-36 2 16,-11-13-2-16,-44 49 1 0,0 0-1 0,35-60 1 0,-8-4-1 16,-27 64 12-16,0 0-12 0,17-68 12 0,-8 11-12 15,-9 57 50-15,0 0-50 0,4-45 50 0,-8 12-50 16,4 33 77-16,0 0-77 0,-9-22 77 0,-8 4-77 15,17 18 84-15,0 0-84 0,-30-8 84 0,-16 9-84 16,46-1 66-16,0 0-66 0,-51 11 67 0,-2 3-67 16,53-14 50-16,0 0-50 0,-53 22 50 0,7 14-50 15,46-36 38-15,0 0-38 0,-37 49 39 0,9 12-39 0,28-61 29 16,0 0-29-16,-18 69 29 0,11 9-29 0,7-78 17 16,0 0-17-16,0 84 17 0,4 5-17 0,-4-89 12 15,0 0-12-15,8 88 12 0,3-7-12 0,-11-81 7 16,0 0-7-16,11 76 7 0,-4-20-7 0,-7-56 4 0,0 0-4 15,1 45 5-15,-4-18-5 0,3-27 0 0,0 0 0 16,-4 21 0-16,4-9 0 0,0 0-1166 0</inkml:trace>
  <inkml:trace contextRef="#ctx0" brushRef="#br0" timeOffset="-187089.56">28030 7590 1278 0,'0'0'0'0,"19"-3"0"16,24-6 0-16,-43 9 0 0,0 0 0 0,61-19 0 16,19-7 0-16,-80 26-1 0,0 0 1 0,79-36-1 15,-21-11 1-15,-58 47-1 0,0 0 1 0,44-50-1 16,-17 0 1-16,-27 50-33 0,0 0 33 0,18-38-32 16,-8 22 32-16,1-3-847 0</inkml:trace>
  <inkml:trace contextRef="#ctx0" brushRef="#br0" timeOffset="-186642.09">27644 7272 348 0,'0'0'0'16,"0"12"0"-16,-2 19 0 0,2-31 3 0,0 0-3 0,-4 47 3 15,3 8-3-15,1-55 9 0,0 0-9 0,1 49 10 16,5-6-10-16,-6-43 14 0,0 0-14 0,7 35 14 15,7-8-14-15,-14-27 17 0,0 0-17 0,23 21 17 16,10-5-17-16,-33-16 21 0,0 0-21 0,39 8 21 16,0-1-21-16,-39-7 22 0,0 0-22 0,32 0 23 15,-11-7-23-15,-21 7 28 0,0 0-28 0,19-12 29 16,4-10-29-16,-23 22 60 0,0 0-60 0,18-28 61 16,-9-12-61-16,-9 40 72 0,0 0-72 0,0-48 72 15,-9-20-72-15,9 68 65 0,0 0-65 0,-18-73 66 0,-12 8-66 16,30 65 58-16,0 0-58 0,-39-56 59 0,-7 27-59 15,46 29 49-15,0 0-49 0,-49-17 50 0,1 22-50 16,48-5 18-16,0 0-18 0,-35 21 18 0,16 15-18 16,-2 4-861-16</inkml:trace>
  <inkml:trace contextRef="#ctx0" brushRef="#br0" timeOffset="-184444.08">28739 7208 695 0,'0'0'0'0,"14"0"0"0,13 0 0 0,-27 0 10 16,0 0-10-16,26 3 10 0,-5 1-10 0,-21-4 12 15,0 0-12-15,21 15 12 0,9 15-12 0,-30-30 22 16,0 0-22-16,27 40 22 0,-10 8-22 0,-17-48 20 0,0 0-20 16,13 48 20-16,-4-3-20 0,-9-45 18 0,0 0-18 15,7 37 19-15,-4-10-19 0,-3-27 20 0,0 0-20 16,0 16 21-16,-2-6-21 0,2-10 17 0,0 0-17 16,0 0 18-16,-3-10-18 0,3 10 14 0,0 0-14 0,-4-19 15 15,-1-10-15-15,5 29 11 0,0 0-11 0,-5-28 11 16,7-5-11-16,-2 33 8 0,0 0-8 0,8-36 9 15,10-13-9-15,-18 49 5 0,0 0-5 0,21-47 6 16,6 11-6-16,-27 36 3 0,0 0-3 0,26-29 3 16,-1 8-3-16,-25 21 4 0,0 0-4 0,17-16 4 15,-4 8-4-15,-13 8 2 0,0 0-2 0,9-4 2 16,-9 4-2-16,0 0 1 0,0 0-1 0,8 0 1 16,-8 0-1-16,0 0 0 0,0 0 0 0,6 12 0 15,-3 13 0-15,-3-25 0 0,0 0 0 0,6 36 0 16,1 9 0-16,-7-45-1 0,0 0 1 0,8 45-1 0,7-2 1 15,-15-43-2-15,0 0 2 0,15 33-2 0,3-9 2 16,-18-24-1-16,0 0 1 0,16 16-1 0,-5-7 1 16,-11-9 0-16,0 0 0 0,8 0 0 0,3 0 0 15,-11 0 0-15,0 0 0 0,14-13 1 0,7-19-1 16,-21 32 3-16,0 0-3 0,14-40 4 0,-14-4-4 16,0 44 7-16,0 0-7 0,-12-38 8 0,-13 2-8 0,25 36 12 15,0 0-12-15,-28-31 12 0,-7 7-12 0,35 24 18 16,0 0-18-16,-35-18 18 0,1 6-18 0,34 12 21 15,0 0-21-15,-30-3 21 0,4 8-21 0,26-5 20 16,0 0-20-16,-18 10 20 0,11 8-20 0,7-18 17 0,0 0-17 16,0 15 17-16,3-8-17 0,-3-7 11 0,0 0-11 15,18 5 11-15,23-5-11 0,-41 0 7 0,0 0-7 16,45 0 7-16,-4-5-7 0,-41 5 6 0,0 0-6 16,37-7 6-16,-3 0-6 0,-34 7 3 0,0 0-3 0,28-5 3 15,-5-2-3-15,-23 7 5 0,0 0-5 0,16-5 5 16,-6-2-5-16,-10 7 9 0,0 0-9 0,0 0 10 15,9-2-10-15,-9 2 13 0,0 0-13 0,0 0 14 16,7 0-14-16,-7 0 18 0,0 0-18 0,0 0 18 16,9 14-18-16,-9-14 18 0,0 0-18 0,3 19 18 15,-4 12-18-15,1-31 15 0,0 0-15 0,-2 37 16 16,4-1-16-16,-2-36 13 0,0 0-13 0,5 29 14 16,0-11-14-16,-5-18 12 0,0 0-12 0,6 12 12 15,-3-5-12-15,-3-7 11 0,0 0-11 0,0 0 11 0,0 0-11 16,0 0 7-16,0 0-7 0,14-12 7 0,9-19-7 15,-23 31 5-15,0 0-5 0,23-30 6 0,-9 6-6 16,-14 24 7-16,0 0-7 0,11-17 7 0,-2 3-7 16,-9 14 2-16,0 0-2 0,8-12 3 0,1 1-3 15,-9 11 1-15,0 0-1 0,9-7 2 0,-4-5-2 16,-5 12 0-16,0 0 0 0,2-8 1 0,-2 8-1 16,0 0 0-16,0 0 0 0,0 0 1 0,0 0-1 15,0 0 0-15,0 0 0 0,-5 15 0 0,1 8 0 0,4-23 0 16,0 0 0-16,4 27 0 0,3 10 0 0,-7-37 0 15,0 0 0-15,10 31 1 0,-1-17-1 0,-9-14 1 0,0 0-1 16,7 10 1-16,-7-10-1 0,0 0 2 16,0 0-2-16,13 0 3 0,6-7-3 0,-19 7 3 0,0 0-3 15,26-15 4-15,1-11-4 0,-27 26 2 0,0 0-2 16,25-25 3-16,-8 3-3 0,-17 22 1 0,0 0-1 16,14-17 2-16,0 1-2 0,-14 16 1 0,0 0-1 15,13-16 1-15,-6 3-1 0,-7 13 0 0,0 0 0 16,2-11 0-16,-2 11 0 0,0 0 0 0,0 0 0 0,-9 7 0 15,0 5 0-15,9-12 0 0,0 0 0 0,-7 16 0 16,9 5 0-16,-2-21-2 0,0 0 2 0,5 15-1 16,2-1 1-16,-7-14-2 0,0 0 2 0,5 10-2 15,-1-4 2-15,-4-6-3 0,0 0 3 0,0 0-2 16,0 0 2-16,0 0-2 0,0 0 2 0,9 0-1 16,1-6 1-16,-10 6-1 0,0 0 1 0,16-15-1 15,9-9 1-15,-25 24-1 0,0 0 1 0,19-21 0 16,-6 5 0-16,-13 16 0 0,0 0 0 0,7-7 0 0,-7 7 0 15,0 0 0-15,0 0 0 0,7-1 0 0,-7 1 0 16,0 0 0-16,0 0 0 0,5 8 1 0,-5 8-1 16,0-16 1-16,0 0-1 0,2 21 1 0,1-1-1 15,-3-20-1-15,0 0 1 0,9 23 0 0,7-1 0 16,-16-22-6-16,0 0 6 0,18 19-5 0,-2-7 5 16,-16-12-15-16,0 0 15 0,21 7-14 0,12-1 14 15,-33-6-25-15,0 0 25 0,35-4-25 0,-1-5 25 0,-34 9-29 16,0 0 29-16,28-20-29 0,-1-3 29 0,-27 23-29 15,0 0 29-15,23-21-28 0,-4 4 28 0,-19 17-28 16,0 0 28-16,18-24-27 0,-2-12 27 0,-16 36-17 0,0 0 17 16,8-37-17-16,-9 4 17 0,1 33-9 0,0 0 9 15,-13-24-8-15,-8 10 8 0,21 14-4 0,0 0 4 16,-30-1-4-16,-9 4 4 0,39-3-1 0,0 0 1 16,-37 10 0-16,0 6 0 0,37-16 0 0,0 0 0 0,-32 22 0 15,6 8 0-15,26-30 2 0,0 0-2 16,-19 29 3-16,6 2-3 0,13-31 1 0,0 0-1 0,-5 33 2 15,10 7-2-15,-5-40 1 0,0 0-1 0,13 31 1 16,4-10-1-16,-17-21 1 0,0 0-1 0,30 9 1 16,16-9-1-16,-46 0 0 0,0 0 0 0,44-12 1 15,-12-7-1-15,-32 19 0 0,0 0 0 0,28-26 0 16,-1-2 0-16,-27 28 0 0,0 0 0 0,23-33 0 16,-8 0 0-16,-15 33 0 0,0 0 0 0,11-34 0 15,-6-8 0-15,-5 42 0 0,0 0 0 0,0-48 0 16,-1-10 0-16,1 58 0 0,0 0 0 0,-2-60 1 15,2 1-1-15,0 59 2 0,0 0-2 0,2-50 3 16,-2 22-3-16,0 28 12 0,0 0-12 0,0-19 13 0,0 10-13 16,0 9 22-16,0 0-22 0,0 0 23 0,-15 9-23 15,15-9 28-15,0 0-28 0,-14 24 28 0,-2 16-28 16,16-40 25-16,0 0-25 0,-14 52 26 0,7 9-26 16,7-61 20-16,0 0-20 0,-2 64 21 0,10-2-21 15,-8-62 16-15,0 0-16 0,14 61 17 0,5-4-17 16,-19-57 13-16,0 0-13 0,21 52 14 0,-3-13-14 0,-18-39 10 15,0 0-10-15,14 28 10 0,-3-12-10 0,-11-16 9 16,0 0-9-16,8 5 10 0,1-9-10 0,-9 4 6 16,0 0-6-16,14-17 6 0,6-19-6 0,-20 36 6 0,0 0-6 15,21-45 6-15,0-2-6 0,-21 47 5 0,0 0-5 16,18-40 5-16,-6 14-5 0,-12 26 3 0,0 0-3 16,9-21 3-16,-2 9-3 0,-7 12 4 0,0 0-4 15,7-7 5-15,-7 7-5 0,0 0 5 0,0 0-5 16,9-8 5-16,-9 8-5 0,0 0 6 0,0 0-6 0,12 8 7 15,-1 1-7-15,-11-9 6 0,0 0-6 0,14 16 6 16,5 1-6-16,-19-17 5 0,0 0-5 0,20 26 6 16,-5 7-6-16,-15-33 5 0,0 0-5 0,8 36 6 15,-14 2-6-15,6-38 4 0,0 0-4 0,-14 38 5 16,-5-5-5-16,19-33 4 0,0 0-4 0,-25 24 4 16,-3-3-4-16,28-21 0 0,0 0 0 0,-27 5 0 15,10-15 0-15,-1 0-1222 0</inkml:trace>
  <inkml:trace contextRef="#ctx0" brushRef="#br0" timeOffset="-183394.85">30893 6723 516 0,'0'0'0'0,"0"0"0"16,-9-3 0-16,9 3 16 0,0 0-16 0,0 0 17 0,-11-2-17 15,11 2 26-15,0 0-26 0,0 0 26 16,0 0-26-16,0 0 27 0,0 0-27 0,-8 9 27 0,8-9-27 16,0 0 24-16,0 0-24 0,-8 15 25 0,5 9-25 15,3-24 18-15,0 0-18 0,-4 42 19 0,1 22-19 16,3-64 17-16,0 0-17 0,-4 73 17 0,1-1-17 15,3-72 11-15,0 0-11 0,-4 73 11 0,1-5-11 16,3-68 10-16,0 0-10 0,0 69 10 0,7 0-10 0,-7-69 7 16,0 0-7-16,7 69 8 0,0-8-8 0,-7-61 6 15,0 0-6-15,9 48 6 0,0-13-6 0,-9-35 10 0,0 0-10 16,10 22 10-16,-1-11-10 0,-9-11 15 0,0 0-15 16,9 3 16-16,5-1-16 0,-14-2 17 0,0 0-17 15,23-9 17-15,14-20-17 0,-37 29 19 0,0 0-19 16,35-38 20-16,-8-11-20 0,-27 49 9 0,0 0-9 0,16-53 10 15,-13-4-10-15,-3 57 0 0,0 0 0 16,-3-52 0-16,-6 8 0 0,0 3-681 0</inkml:trace>
  <inkml:trace contextRef="#ctx0" brushRef="#br0" timeOffset="-183187.39">30796 6730 886 0,'0'0'0'0,"0"0"0"16,19 2 0-16,-19-2-15 0,0 0 15 0,12 7-15 16,-1-4 15-16,-11-3-3 0,0 0 3 0,9 2-3 0,3-2 3 15,-12 0 0-15,0 0 0 0,25-2 0 0,16-6 0 16,-41 8 10-16,0 0-10 0,47-4 10 0,11 1-10 16,-58 3 24-16,0 0-24 0,57-4 24 0,-8 2-24 15,-49 2 10-15,0 0-10 0,51 6 10 0,8 6-10 16,-1 0-644-16</inkml:trace>
  <inkml:trace contextRef="#ctx0" brushRef="#br0" timeOffset="-182858.1">31246 7312 550 0,'0'0'0'0,"0"0"0"16,0 8 0-16,0-8 15 0,0 0-15 0,-2 12 16 15,-2 4-16-15,4-16 15 0,0 0-15 0,-3 24 15 16,-3 9-15-16,6-33 12 0,0 0-12 0,-5 40 12 15,2 0-12-15,3-40 6 0,0 0-6 0,0 45 7 16,0-4-7-16,0-41 5 0,0 0-5 0,0 45 5 16,-2 2-5-16,2-47 5 0,0 0-5 0,-4 48 5 0,-1 3-5 15,5-51 3-15,0 0-3 0,-7 46 4 0,2-9-4 16,-1-1-447-16</inkml:trace>
  <inkml:trace contextRef="#ctx0" brushRef="#br0" timeOffset="-181846.16">31422 7057 292 0,'0'0'0'0,"0"0"0"0,11 4 0 16,-11-4 5-16,0 0-5 0,7 1 5 0,0-1-5 15,-7 0 17-15,0 0-17 0,8 0 18 0,1 0-18 16,-9 0 22-16,0 0-22 0,20 0 22 0,13 4-22 0,-33-4 34 16,0 0-34-16,35 3 34 0,-6-1-34 0,-29-2 50 0,0 0-50 15,26 4 50-15,1-1-50 0,-27-3 50 0,0 0-50 16,26 3 51-16,-5-3-51 0,-21 0 40 0,0 0-40 15,25-3 41-15,12-2-41 0,-37 5 34 0,0 0-34 16,33-7 35-16,-10 0-35 0,-23 7 24 0,0 0-24 16,18-5 25-16,-4-4-25 0,-14 9 14 0,0 0-14 0,12-7 15 15,-3 2-15-15,-9 5 5 0,0 0-5 16,6-9 5-16,-5 2-5 0,1 0-606 0</inkml:trace>
  <inkml:trace contextRef="#ctx0" brushRef="#br0" timeOffset="-181521.39">31443 7251 203 0,'0'0'0'0,"0"0"0"0,4 9 0 16,-4-9 11-16,0 0-11 0,3 8 11 0,-3-8-11 15,0 0 25-15,0 0-25 0,20 7 25 0,6-5-25 0,-26-2 30 16,0 0-30-16,35 0 30 0,8-2-30 0,-43 2 66 16,0 0-66-16,49-3 67 0,15-6-67 0,-64 9 66 15,0 0-66-15,63-7 67 0,-7 2-67 0,-56 5 58 16,0 0-58-16,45-3 59 0,-23 3-59 0,-22 0 47 0,0 0-47 15,13 0 48-15,-4 0-48 0,-9 0 31 0,0 0-31 16,0 0 32-16,1 12-32 0,1 0-597 0</inkml:trace>
  <inkml:trace contextRef="#ctx0" brushRef="#br0" timeOffset="-176063.93">25024 8835 662 0,'0'0'0'15,"0"0"0"-15,0 0 0 0,0 0 35 0,0 0-35 16,-19-20 36-16,15 15-36 0,4 5 88 0,0 0-88 16,0-8 89-16,0 1-89 0,0 7 97 0,0 0-97 0,2-9 98 15,0-3-98-15,-2 12 66 0,0 0-66 0,5-16 67 16,6-3-67-16,-11 19 40 0,0 0-40 0,16-22 40 15,8-9-40-15,-24 31 27 0,0 0-27 0,27-28 28 16,-1 11-28-16,-26 17 24 0,0 0-24 0,28-12 25 16,4-1-25-16,-32 13 23 0,0 0-23 0,27-3 24 15,-3 6-24-15,-24-3 21 0,0 0-21 0,25 13 21 0,3 11-21 16,-28-24 15-16,0 0-15 0,29 24 16 16,-8 2-16-16,-21-26 11 0,0 0-11 0,17 31 11 0,-3 5-11 15,-14-36 8-15,0 0-8 0,7 37 9 0,-5 3-9 16,-2-40 10-16,0 0-10 0,-5 38 11 0,-9 5-11 15,14-43 12-15,0 0-12 0,-21 48 12 0,-4 13-12 16,25-61 11-16,0 0-11 0,-34 66 12 0,-8-2-12 16,42-64 8-16,0 0-8 0,-49 59 8 0,-1-11-8 15,50-48 5-15,0 0-5 0,-46 42 5 0,6-10-5 0,40-32 3 16,0 0-3-16,-32 28 3 0,15-7-3 0,17-21 1 16,0 0-1-16,-11 16 2 0,6-10-2 0,5-6 1 0,0 0-1 15,0 0 1-15,5 9-1 0,-5-9 1 0,0 0-1 16,21 0 2-16,29-3-2 0,-50 3 1 0,0 0-1 15,56-4 1-15,6-1-1 0,-62 5 0 0,0 0 0 16,63-3 1-16,-3-4-1 0,-60 7 3 0,0 0-3 16,58-6 3-16,-1-2-3 0,-57 8 11 0,0 0-11 15,46-7 11-15,-16 5-11 0,-30 2 20 0,0 0-20 16,17-2 21-16,-6-3-21 0,-11 5 17 0,0 0-17 16,0 0 18-16,-30 0-18 0,30 0 10 0,0 0-10 15,-27 12 10-15,3 13-10 0,-4-1-1302 0</inkml:trace>
  <inkml:trace contextRef="#ctx0" brushRef="#br0" timeOffset="-174515.61">26003 8874 684 0,'0'0'0'0,"9"-1"0"16,9-5 0-16,-18 6 9 0,0 0-9 0,17-5 10 16,-6 2-10-16,-11 3 13 0,0 0-13 0,11 1 14 15,11 10-14-15,-22-11 31 0,0 0-31 0,27 15 31 16,-1 15-31-16,-26-30 29 0,0 0-29 0,25 36 30 16,-4 7-30-16,-21-43 25 0,0 0-25 0,11 49 26 15,-4 8-26-15,-7-57 25 0,0 0-25 0,3 52 25 0,-4-11-25 16,1-41 24-16,0 0-24 0,-6 37 25 0,-1-13-25 15,7-24 17-15,0 0-17 0,-5 17 18 0,0-6-18 16,5-11 12-16,0 0-12 0,0 0 13 0,-4-9-13 16,4 9 9-16,0 0-9 0,2-24 10 0,3-16-10 15,-5 40 8-15,0 0-8 0,6-52 9 0,2-5-9 0,-8 57 11 16,0 0-11-16,13-59 11 0,1 12-11 0,-14 47 16 16,0 0-16-16,14-36 16 0,-4 17-16 0,-10 19 17 15,0 0-17-15,13-19 17 0,4 2-17 0,-17 17 15 16,0 0-15-16,18-18 16 0,-4 6-16 0,-14 12 4 0,0 0-4 15,16-10 4-15,9 1-4 0,-25 9 0 0,0 0 0 16,24-8 0-16,-4 1 0 0,-20 7-2 0,0 0 2 16,18-4-2-16,1 4 2 0,-19 0-8 0,0 0 8 15,21 0-8-15,-3 0 8 0,-18 0-9 0,0 0 9 16,16 2-9-16,-2 7 9 0,-14-9-13 0,0 0 13 0,14 12-12 16,0 9 12-16,-14-21-14 0,0 0 14 0,11 27-14 15,-6 10 14-15,-5-37-11 0,0 0 11 0,3 48-11 16,-1 13 11-16,-2-61-8 0,0 0 8 0,5 60-7 15,4-10 7-15,-9-50-6 0,0 0 6 0,11 38-5 16,-4-17 5-16,-7-21-5 0,0 0 5 0,12 9-4 16,2-6 4-16,-14-3-2 0,0 0 2 0,23-3-2 15,4-9 2-15,-27 12-1 0,0 0 1 0,26-19 0 16,-1-7 0-16,-25 26 0 0,0 0 0 0,18-31 0 16,-10-6 0-16,-8 37 2 0,0 0-2 0,2-33 2 15,-7 4-2-15,5 29 7 0,0 0-7 0,-14-28 8 0,-9 1-8 16,23 27 14-16,0 0-14 0,-27-25 15 0,-3 5-15 15,30 20 17-15,0 0-17 0,-33-20 17 0,-1 8-17 16,34 12 17-16,0 0-17 0,-33-5 18 0,5 5-18 16,28 0 19-16,0 0-19 0,-23 5 20 0,10 6-20 15,13-11 18-15,0 0-18 0,-3 14 19 0,8 1-19 16,-5-15 12-16,0 0-12 0,16 16 12 0,14 8-12 0,-30-24 7 16,0 0-7-16,33 21 8 0,-3-13-8 0,-30-8 0 15,0 0 0-15,39-1 1 0,14-13-1 0,-53 14-1 16,0 0 1-16,58-21 0 0,-1-3 0 0,-57 24-5 15,0 0 5-15,51-24-5 0,-16 6 5 0,-35 18-2 0,0 0 2 16,27-12-2-16,-11 0 2 0,-16 12 0 0,0 0 0 16,10-7 0-16,-10 7 0 0,0 0 0 0,0 0 0 15,0 0 0-15,0 0 0 0,0 0 1 0,0 0-1 16,0 0 1-16,-12 19-1 0,12-19 2 0,0 0-2 0,-11 21 2 16,2 7-2-16,9-28 3 0,0 0-3 0,-7 33 4 15,4-1-4-15,3-32 4 0,0 0-4 0,0 35 5 16,3 0-5-16,-3-35 6 0,0 0-6 0,7 27 7 15,2-8-7-15,-9-19 7 0,0 0-7 0,14 12 7 16,4-3-7-16,-18-9 3 0,0 0-3 0,23 4 3 16,3-8-3-16,-26 4 2 0,0 0-2 0,30-12 3 15,6-16-3-15,-36 28 0 0,0 0 0 0,31-33 1 16,-6-8-1-16,-25 41 0 0,0 0 0 0,18-38 0 16,-6 5 0-16,-12 33 0 0,0 0 0 0,9-28 0 0,-4 6 0 15,-5 22 0-15,0 0 0 0,4-14 0 0,-3 4 0 16,-1 10 0-16,0 0 0 0,0 0 0 0,0-7 0 15,0 7-1-15,0 0 1 0,0 0 0 0,4 12 0 16,-4-12-1-16,0 0 1 0,3 15-1 0,1 22 1 16,-4-37-4-16,0 0 4 0,4 45-3 0,1 10 3 15,-5-55-5-15,0 0 5 0,10 54-4 0,5-15 4 16,-15-39-7-16,0 0 7 0,12 28-6 0,-3-14 6 16,-9-14-11-16,0 0 11 0,14 3-10 0,10-6 10 0,-24 3-8 15,0 0 8-15,29-12-7 0,-1-12 7 0,-28 24-5 16,0 0 5-16,23-37-5 0,-7-8 5 0,-16 45-3 15,0 0 3-15,10-45-3 0,-4-3 3 0,-6 48 0 0,0 0 0 16,5-40 0-16,-2 12 0 0,-3 28 1 0,0 0-1 16,0-17 2-16,-1 7-2 0,1 10 7 0,0 0-7 15,0 0 7-15,-9 3-7 0,9-3 12 0,0 0-12 16,-4 12 13-16,8 7-13 0,-4-19 19 0,0 0-19 16,7 30 19-16,9 6-19 0,-16-36 21 0,0 0-21 15,17 40 22-15,3 0-22 0,-20-40 14 0,0 0-14 0,19 36 15 16,-3-12-15-16,-16-24 5 0,0 0-5 0,12 21 6 15,3-2-6-15,-15-19 0 0,0 0 0 0,15 23 0 16,5 4 0-16,-1 1-1012 0</inkml:trace>
  <inkml:trace contextRef="#ctx0" brushRef="#br0" timeOffset="-173922.78">27832 8971 740 0,'0'0'0'0,"0"-7"0"0,2-12 0 16,-2 19 0-16,0 0 0 0,-2-21 0 0,-6 9 0 15,8 12 3-15,0 0-3 0,-15-1 4 0,-6 2-4 16,21-1 14-16,0 0-14 0,-24 9 15 0,-5 7-15 16,29-16 21-16,0 0-21 0,-28 22 21 0,5 8-21 15,23-30 17-15,0 0-17 0,-19 39 18 0,3 13-18 16,16-52 29-16,0 0-29 0,-11 59 29 0,4 0-29 16,7-59 14-16,0 0-14 0,-1 52 15 0,4-16-15 15,-3-36 8-15,0 0-8 0,9 23 8 0,1-9-8 16,-10-14 1-16,0 0-1 0,25 5 2 0,19-12-2 0,-44 7-1 15,0 0 1-15,46-14 0 0,-2-19 0 0,-44 33-7 16,0 0 7-16,39-43-6 0,-5-18 6 0,-34 61-13 0,0 0 13 16,26-64-13-16,-10-5 13 0,-16 69 0 0,0 0 0 15,12-68 0-15,-5 10 0 0,-7 58 7 0,0 0-7 16,2-44 7-16,-7 17-7 0,5 27 28 0,0 0-28 16,-7-12 28-16,7 12-28 0,0 0 43 0,0 0-43 0,-9 3 44 15,-2 1-44-15,11-4 41 0,0 0-41 0,-7 3 41 16,7-3-41-16,0 0 29 0,0 0-29 0,0 0 30 15,0 0-30-15,0 0 22 0,0 0-22 0,2-14 22 16,0 2-22-16,-2 12 15 0,0 0-15 0,0-17 15 16,3-4-15-16,-3 21 12 0,0 0-12 0,0-24 13 15,-3-1-13-15,3 25 14 0,0 0-14 0,-4-31 14 16,-3-7-14-16,7 38 13 0,0 0-13 0,-7-40 13 16,2 6-13-16,5 34 13 0,0 0-13 0,-5-26 14 15,3 10-14-15,2 16 16 0,0 0-16 0,0-8 16 16,0 8-16-16,0 0 14 0,0 0-14 0,0 0 15 0,10 24-15 15,-10-24 13-15,0 0-13 0,6 33 13 0,-5 10-13 16,-1-43 13-16,0 0-13 0,2 45 14 0,3 3-14 16,-5-48 12-16,0 0-12 0,8 51 12 0,2 4-12 15,-10-55 9-15,0 0-9 0,12 61 10 0,1-1-10 16,-13-60 9-16,0 0-9 0,12 73 9 0,-1 5-9 16,-11-78 5-16,0 0-5 0,7 71 5 0,-4-14-5 0,-3-57 1 15,0 0-1-15,0 41 2 0,-1-18-2 16,1-23 0-16,0 0 0 0,-2 8 0 0,2-8 0 0,0 0-1129 15</inkml:trace>
  <inkml:trace contextRef="#ctx0" brushRef="#br0" timeOffset="-173364.93">27354 8937 483 0,'0'0'0'0,"0"0"0"0,11 0 0 16,-11 0 10-16,0 0-10 0,7 0 10 0,-7 0-10 16,0 0 24-16,0 0-24 0,12 7 25 0,6 6-25 15,-18-13 28-15,0 0-28 0,23 23 29 0,2 10-29 16,-25-33 34-16,0 0-34 0,23 41 35 0,-6 8-35 16,-17-49 28-16,0 0-28 0,14 48 28 0,-5-5-28 15,-9-43 24-15,0 0-24 0,5 37 24 0,-3-10-24 16,-2-27 19-16,0 0-19 0,0 18 19 0,0-6-19 0,0-12 15 15,0 0-15-15,0 0 16 0,0 0-16 0,0 0 13 16,0 0-13-16,4-14 13 0,1-22-13 0,-5 36 13 16,0 0-13-16,5-50 14 0,-5-13-14 0,0 63 13 15,0 0-13-15,-3-60 14 0,-1 8-14 0,4 52 25 0,0 0-25 16,2-37 26-16,3 13-26 0,-5 24 34 0,0 0-34 16,6-12 35-16,-5 3-35 0,-1 9 35 0,0 0-35 15,0 0 35-15,7 9-35 0,-7-9 32 0,0 0-32 0,9 28 33 16,2 17-33-16,-11-45 26 0,0 0-26 0,10 52 27 15,-1 5-27-15,-9-57 20 0,0 0-20 0,11 52 20 16,5-4-20-16,-16-48 11 0,0 0-11 0,12 36 11 16,-5-10-11-16,-7-26 8 0,0 0-8 0,9 23 8 15,3 1-8-15,2-3-928 0</inkml:trace>
  <inkml:trace contextRef="#ctx0" brushRef="#br0" timeOffset="-172848.38">28494 8855 639 0,'0'0'0'0,"0"0"0"0,-12-8 0 0,12 8 6 0,0 0-6 16,-23-4 6-16,-13-4-6 0,36 8 17 0,0 0-17 16,-47-4 17-16,-12 8-17 0,59-4 9 0,0 0-9 15,-59 5 9-15,2 10-9 0,57-15 8 0,0 0-8 16,-46 21 8-16,9 2-8 0,37-23 4 0,0 0-4 15,-30 24 4-15,7 5-4 0,23-29 2 0,0 0-2 0,-12 24 2 16,8-6-2-16,4-18 6 0,0 0-6 0,4 14 6 16,3-4-6-16,-7-10 8 0,0 0-8 0,18 10 9 15,12-1-9-15,-30-9 11 0,0 0-11 0,40 7 11 16,11 2-11-16,-51-9 23 0,0 0-23 0,59 12 23 16,-7 2-23-16,-52-14 30 0,0 0-30 0,45 15 30 15,-14-3-30-15,-31-12 35 0,0 0-35 0,23 19 36 16,-7 11-36-16,-16-30 44 0,0 0-44 0,2 31 45 15,-18 2-45-15,16-33 40 0,0 0-40 0,-32 27 40 0,-14-2-40 16,46-25 37-16,0 0-37 0,-56 20 38 0,-8-8-38 16,64-12 15-16,0 0-15 0,-61 13 16 0,4-5-16 15,57-8 3-15,0 0-3 0,-47 7 3 0,4-5-3 16,1 0-870-16</inkml:trace>
  <inkml:trace contextRef="#ctx0" brushRef="#br0" timeOffset="-169615.04">29092 8715 651 0,'0'0'0'0,"0"0"0"15,0 0 0-15,0 0-1 0,0 0 1 0,17-9 0 16,15-17 0-16,-32 26 3 0,0 0-3 0,35-31 4 16,-6-5-4-16,-29 36 24 0,0 0-24 0,19-40 24 0,-5 2-24 15,-14 38 64-15,0 0-64 0,9-36 64 0,-9 1-64 16,0 35 83-16,0 0-83 0,-7-29 84 0,-5 1-84 15,12 28 71-15,0 0-71 0,-22-24 72 0,-2 5-72 16,24 19 65-16,0 0-65 0,-30-9 65 0,-5 9-65 16,35 0 49-16,0 0-49 0,-34 7 49 0,6 7-49 15,28-14 38-15,0 0-38 0,-23 22 38 0,7 8-38 0,16-30 29 16,0 0-29-16,-7 47 29 0,7 22-29 16,0-69 19-16,0 0-19 0,7 81 20 0,5 7-20 0,-12-88 13 15,0 0-13-15,16 87 14 0,2-7-14 0,-18-80 9 0,0 0-9 16,19 77 10-16,-1 6-10 0,-18-83 7 0,0 0-7 15,14 82 7-15,-5-15-7 0,-9-67 5 0,0 0-5 16,3 59 6-16,-6-19-6 0,3-40 2 0,0 0-2 16,-7 28 3-16,-6-9-3 0,13-19 0 0,0 0 0 15,-14 5 0-15,2-24 0 0,0 1-1155 0</inkml:trace>
  <inkml:trace contextRef="#ctx0" brushRef="#br0" timeOffset="-168865.13">28972 8957 863 0,'0'0'0'0,"14"-5"0"16,20-7 0-16,-34 12 0 0,0 0 0 0,45-16 1 16,12-1-1-16,-57 17 1 0,0 0-1 0,54-24 1 0,-8-4-1 15,-46 28 2-15,0 0-2 0,34-24 3 0,-11 7-3 16,-23 17 4-16,0 0-4 0,14-14 4 0,-5 4-4 15,-9 10 1-15,0 0-1 0,5-7 2 0,-5 7-2 16,0 0 3-16,0 0-3 0,0 0 4 0,2 7-4 16,-2-7 6-16,0 0-6 0,-4 13 7 0,1 6-7 15,3-19 10-15,0 0-10 0,-4 21 10 0,-5 7-10 16,9-28 14-16,0 0-14 0,-8 29 15 0,1-1-15 0,7-28 18 16,0 0-18-16,-4 29 18 0,4 3-18 0,0-32 20 15,0 0-20-15,7 32 20 0,7 1-20 0,-14-33 19 16,0 0-19-16,18 26 20 0,-2-8-20 0,-16-18 16 0,0 0-16 15,12 8 17-15,-1-4-17 0,-11-4 20 0,0 0-20 16,14-4 21-16,9-4-21 0,-23 8 19 0,0 0-19 16,24-18 20-16,-3-9-20 0,-21 27 23 0,0 0-23 15,13-35 23-15,-10-1-23 0,-3 36 31 0,0 0-31 16,-7-37 32-16,-7 3-32 0,14 34 35 0,0 0-35 16,-21-35 36-16,-7 7-36 0,28 28 41 0,0 0-41 15,-28-22 41-15,3 6-41 0,25 16 29 0,0 0-29 16,-25-10 30-16,1 17-30 0,24-7 22 0,0 0-22 15,-18 8 23-15,13-1-23 0,5-7 6 0,0 0-6 0,0 0 6 16,0 0-6-16,0 0-1 0,0 0 1 0,19 9 0 16,20-9 0-16,-39 0-14 0,0 0 14 0,40 4-14 15,-10-4 14-15,-30 0-37 0,0 0 37 0,36 0-37 16,17-4 37-16,-53 4-47 0,0 0 47 0,49-5-47 16,-17 5 47-16,-32 0-21 0,0 0 21 0,31 2-21 0,14 5 21 15,-45-7-4-15,0 0 4 0,40 5-4 16,-12 3 4-16,-28-8 1 0,0 0-1 0,25 19 1 0,1 13-1 15,-26-32 14-15,0 0-14 0,23 34 14 0,-7 6-14 16,-16-40 25-16,0 0-25 0,9 43 26 0,-7 2-26 16,-2-45 28-16,0 0-28 0,-2 42 29 0,0-6-29 15,2-36 25-15,0 0-25 0,-3 26 25 0,-4-9-25 16,7-17 22-16,0 0-22 0,-7 4 22 0,7-4-22 16,0 0 24-16,0 0-24 0,-11-19 25 0,2-14-25 0,9 33 24 15,0 0-24-15,-9-43 24 0,4-8-24 0,5 51 22 16,0 0-22-16,0-57 22 0,9-3-22 0,-9 60 20 15,0 0-20-15,14-56 20 0,0 3-20 0,-14 53 18 16,0 0-18-16,16-52 19 0,0-7-19 0,-16 59 14 0,0 0-14 16,16-47 14-16,-2 16-14 0,-14 31 9 0,0 0-9 15,12-19 9-15,-5 9-9 0,0-1-1295 0</inkml:trace>
  <inkml:trace contextRef="#ctx0" brushRef="#br0" timeOffset="-166915.03">30521 8452 393 0,'0'0'0'0,"0"0"0"16,-15-9 0-16,15 9 7 0,0 0-7 0,-15-8 8 15,-7 4-8-15,22 4 24 0,0 0-24 0,-21-5 24 16,4 5-24-16,17 0 30 0,0 0-30 0,-13 5 30 15,3 4-30-15,10-9 31 0,0 0-31 0,-6 19 31 0,3 14-31 16,3-33 37-16,0 0-37 0,-2 48 38 0,2 20-38 16,0-68 35-16,0 0-35 0,4 69 36 0,-1 4-36 15,-3-73 31-15,0 0-31 0,9 57 32 0,3-17-32 16,-12-40 26-16,0 0-26 0,14 27 26 0,2-6-26 16,-16-21 20-16,0 0-20 0,14 14 20 0,-3-11-20 15,-11-3 16-15,0 0-16 0,7 4 17 0,0-4-17 16,-7 0 12-16,0 0-12 0,14-5 12 0,11-6-12 15,-25 11 24-15,0 0-24 0,23-17 25 0,-9-7-25 0,-14 24 36 16,0 0-36-16,9-33 37 0,-7-10-37 0,-2 43 46 16,0 0-46-16,-2-52 47 0,-2-11-47 0,4 63 42 15,0 0-42-15,-3-67 43 0,-6 3-43 0,9 64 38 0,0 0-38 16,-11-54 39-16,-3 9-39 0,14 45 27 0,0 0-27 16,-12-31 28-16,5 7-28 0,7 24 20 0,0 0-20 15,-2-17 21-15,2 17-21 0,0 0 11 0,0 0-11 16,11 5 11-16,-3 7-11 0,-8-12 3 0,0 0-3 15,15 17 3-15,-1 7-3 0,2-1-1018 0</inkml:trace>
  <inkml:trace contextRef="#ctx0" brushRef="#br0" timeOffset="-166630.72">30415 8738 796 0,'0'0'0'0,"0"0"0"0,3-9 0 15,-3 9 0-15,0 0 0 0,0 0 0 0,7-4 0 16,-7 4 6-16,0 0-6 0,0 0 7 0,7 0-7 16,-7 0 30-16,0 0-30 0,18 9 31 0,21 19-31 15,-39-28 37-15,0 0-37 0,47 40 37 0,-1 8-37 16,-46-48 47-16,0 0-47 0,46 49 47 0,-3-4-47 0,-43-45 43 15,0 0-43-15,35 36 43 0,-9-12-43 16,-26-24 32-16,0 0-32 0,27 16 33 0,4-6-33 0,-31-10 24 16,0 0-24-16,30 4 24 0,-5-10-24 0,2-2-868 15</inkml:trace>
  <inkml:trace contextRef="#ctx0" brushRef="#br0" timeOffset="-165991.75">30850 8604 628 0,'0'0'0'0,"0"0"0"16,0 0 0-16,0 0 8 0,0 0-8 0,2 9 8 15,-2-9-8-15,0 0 30 0,0 0-30 0,9 0 31 16,7 0-31-16,-16 0 57 0,0 0-57 0,28 0 57 15,13-3-57-15,-41 3 48 0,0 0-48 0,40-2 49 16,-10-2-49-16,-30 4 52 0,0 0-52 0,23-3 52 0,-5-6-52 16,-18 9 17-16,0 0-17 0,12-3 17 15,-5 3-17-15,0 0-731 0</inkml:trace>
  <inkml:trace contextRef="#ctx0" brushRef="#br0" timeOffset="-165815.02">30972 8819 763 0,'0'0'0'0,"0"0"0"0,20 0 0 0,-20 0 4 15,0 0-4-15,14 0 4 0,-6 0-4 0,-8 0 13 16,0 0-13-16,8 0 14 0,-1-4-14 0,-7 4 7 0,0 0-7 16,17-5 8-16,15-7-8 0,-32 12 1 0,0 0-1 15,30-12 1-15,-5 0-1 0,-1 2-552 0</inkml:trace>
  <inkml:trace contextRef="#ctx0" brushRef="#br0" timeOffset="-165334.8">31295 8452 953 0,'0'0'0'0,"7"-5"0"16,12-14 0-16,-19 19-4 0,0 0 4 0,22-16-3 0,-10 6 3 15,-12 10 3-15,0 0-3 0,10-7 4 0,1 0-4 16,-11 7 14-16,0 0-14 0,14-5 15 0,2-4-15 16,-16 9 31-16,0 0-31 0,21-3 31 0,4 6-31 15,-25-3 48-15,0 0-48 0,28 12 49 0,2 9-49 16,-30-21 58-16,0 0-58 0,25 24 59 0,-11 4-59 15,-14-28 51-15,0 0-51 0,7 28 51 0,-7 1-51 16,0-29 43-16,0 0-43 0,-5 28 44 0,-9 5-44 16,14-33 32-16,0 0-32 0,-23 39 32 0,-9 6-32 0,32-45 23 15,0 0-23-15,-39 49 24 0,-5-6-24 0,44-43 10 16,0 0-10-16,-44 42 11 0,9-11-11 0,35-31 3 16,0 0-3-16,-29 29 3 0,12-1-3 0,17-28 0 0,0 0 0 15,-9 16 1-15,7-6-1 0,2-10-1 0,0 0 1 16,16 7 0-16,21-2 0 0,-37-5-2 0,0 0 2 15,48 7-1-15,15 0 1 0,-63-7-3 0,0 0 3 16,60 5-2-16,-16-5 2 0,-44 0-1 0,0 0 1 16,37-5 0-16,-1 1 0 0,-36 4 0 0,0 0 0 15,28-7 0-15,-9 2 0 0,-19 5 0 0,0 0 0 16,13-3 0-16,-5 3 0 0,-8 0-1 0,0 0 1 16,0 0 0-16,0 0 0 0,0 0-1122 0</inkml:trace>
  <inkml:trace contextRef="#ctx0" brushRef="#br0" timeOffset="-163635.18">32216 8649 830 0,'0'0'0'0,"0"0"0"16,46 19 0-16,-46-19 36 0,0 0-36 0,42 12 37 15,7-1-37-15,-49-11 64 0,0 0-64 0,44 7 65 16,-17-4-65-16,-27-3 51 0,0 0-51 0,25 0 51 16,3 4-51-16,-28-4 35 0,0 0-35 0,31 5 36 0,5-2-36 15,-36-3 21-15,0 0-21 0,42 6 22 0,7-3-22 16,-49-3 18-16,0 0-18 0,48-5 19 0,0-11-19 15,-48 16 7-15,0 0-7 0,44-24 7 0,-4-16-7 16,-40 40 0-16,0 0 0 0,30-36 1 0,-12 5-1 16,0 1-915-16</inkml:trace>
  <inkml:trace contextRef="#ctx0" brushRef="#br0" timeOffset="-163084.21">32441 8338 673 0,'0'0'0'16,"0"0"0"-16,-7-12 0 0,7 12 0 0,0 0 0 15,-3-12 0-15,6-1 0 0,-3 13 0 0,0 0 0 16,6-10 0-16,1 3 0 0,-7 7 7 0,0 0-7 0,5-7 7 16,-5 7-7-16,0 0 19 0,0 0-19 0,9-3 20 15,1 13-20-15,-10-10 29 0,0 0-29 0,11 24 30 16,-2 18-30-16,-9-42 34 0,0 0-34 0,5 45 34 15,-3 3-34-15,-2-48 34 0,0 0-34 0,0 52 35 16,-4 12-35-16,4-64 33 0,0 0-33 0,-3 70 33 16,-1-5-33-16,4-65 27 0,0 0-27 0,-5 64 28 15,-6-8-28-15,11-56 25 0,0 0-25 0,-12 48 26 16,2-6-26-16,10-42 22 0,0 0-22 0,-13 36 23 16,-1-7-23-16,14-29 20 0,0 0-20 0,-12 25 20 15,-1-6-20-15,13-19 13 0,0 0-13 0,-7 8 13 16,7-8-13-16,0 0 9 0,0 0-9 0,4-8 10 0,-1-23-10 15,-3 31 7-15,0 0-7 0,6-42 7 0,1-6-7 16,-7 48 4-16,0 0-4 0,5-66 5 0,2-17-5 16,-7 83 2-16,0 0-2 0,5-87 3 15,-3 4-3-15,-2 83 2 0,0 0-2 0,4-69 3 0,1 12-3 16,-5 57 4-16,0 0-4 0,5-40 4 0,-1 11-4 16,-4 29 6-16,0 0-6 0,2-19 6 0,-2 10-6 0,0 9 10 15,0 0-10-15,0 0 10 0,0 0-10 0,0 0 13 16,0 0-13-16,7 5 14 0,0 7-14 0,-7-12 15 0,0 0-15 15,8 24 15-15,-1 13-15 0,-7-37 16 0,0 0-16 16,4 48 16-16,-2 9-16 0,-2-57 16 0,0 0-16 16,0 64 16-16,-2 7-16 0,2-71 14 0,0 0-14 15,-4 71 14-15,-3-8-14 0,7-63 12 0,0 0-12 16,-8 60 13-16,-1-1-13 0,9-59 5 0,0 0-5 0,-13 59 6 16,-6-2-6-16,1 0-1052 0</inkml:trace>
  <inkml:trace contextRef="#ctx0" brushRef="#br0" timeOffset="-162301.03">27444 9708 662 0,'0'0'0'0,"0"0"0"0,0 0 0 0,0 0 10 16,0 0-10-16,0 0 11 0,0 0-11 0,0 0 32 15,0 0-32-15,9 21 33 0,-16-3-33 0,7-18 55 16,0 0-55-16,-9 22 56 0,-3 4-56 0,12-26 53 0,0 0-53 16,-11 33 54-16,6 12-54 0,5-45 44 0,0 0-44 15,0 57 45-15,4 19-45 0,-4-76 37 0,0 0-37 16,7 78 37-16,5-7-37 0,-12-71 31 0,0 0-31 16,12 69 32-16,1-5-32 0,-13-64 25 0,0 0-25 15,9 61 26-15,-2-8-26 0,-7-53 8 0,0 0-8 16,5 45 9-16,-2-13-9 0,1-1-885 0</inkml:trace>
  <inkml:trace contextRef="#ctx0" brushRef="#br0" timeOffset="-160986.71">27741 10068 807 0,'0'0'0'0,"0"0"0"0,0 0 0 15,0 0-1-15,0 0 1 0,12-7-1 0,-3 2 1 16,-9 5 5-16,0 0-5 0,21-10 6 0,16-6-6 16,-37 16 18-16,0 0-18 0,35-12 19 0,-15 5-19 15,-20 7 44-15,0 0-44 0,21 2 45 0,11 5-45 0,-32-7 78 16,0 0-78-16,35 17 79 0,-5 14-79 0,-30-31 69 15,0 0-69-15,23 37 70 0,-7-1-70 0,-16-36 53 16,0 0-53-16,12 36 54 0,-3-4-54 0,-9-32 31 0,0 0-31 16,5 27 32-16,-5-8-32 0,0-19 14 0,0 0-14 15,0 14 14-15,0-14-14 0,0 0 5 0,0 0-5 16,0 0 6-16,-7-12-6 0,7 12 2 0,0 0-2 16,-5-24 2-16,1-7-2 0,4 31 0 0,0 0 0 15,2-38 1-15,7-6-1 0,-9 44 0 0,0 0 0 0,18-52 0 16,10-6 0-16,-28 58 0 0,0 0 0 0,39-56 0 15,6 11 0-15,-45 45 0 0,0 0 0 0,52-40 1 16,-3 8-1-16,-49 32 1 0,0 0-1 0,37-23 1 16,-18 11-1-16,-19 12 2 0,0 0-2 0,13-5 2 15,-1 8-2-15,-12-3 2 0,0 0-2 0,14 12 2 16,4 25-2-16,-18-37 2 0,0 0-2 0,12 45 3 16,-10 13-3-16,-2-58 1 0,0 0-1 0,0 59 1 15,3-9-1-15,-3-50 0 0,0 0 0 0,8 42 0 16,-1-18 0-16,-7-24-1 0,0 0 1 0,7 12 0 0,-2-8 0 15,-5-4-3-15,0 0 3 0,12-2-3 0,8-5 3 16,-20 7-7-16,0 0 7 0,21-12-6 0,2-16 6 16,-23 28-9-16,0 0 9 0,17-36-9 0,-10-4 9 15,-7 40-7-15,0 0 7 0,0-41-7 0,-7 6 7 16,7 35-4-16,0 0 4 0,-14-31-3 0,-9 5 3 16,23 26-1-16,0 0 1 0,-26-23-1 0,-1 4 1 15,27 19 0-15,0 0 0 0,-22-12 0 0,-1 5 0 16,23 7 1-16,0 0-1 0,-18 2 1 0,6 9-1 0,12-11 1 15,0 0-1-15,-7 12 2 0,3 3-2 0,4-15 1 16,0 0-1-16,4 17 2 0,6 1-2 0,-10-18 1 16,0 0-1-16,14 19 1 0,4-2-1 0,-18-17 0 0,0 0 0 15,21 16 1-15,-2-2-1 0,-19-14 0 0,0 0 0 16,22 8 0-16,-3-4 0 0,-19-4 0 0,0 0 0 16,21-2 0-16,4-3 0 0,-25 5 0 0,0 0 0 15,25-12 0-15,-2 0 0 0,-23 12 0 0,0 0 0 16,15-13 0-16,-6 8 0 0,-9 5 0 0,0 0 0 0,0 0 0 15,9 0 0-15,-9 0 0 0,0 0 0 0,0 0 1 16,0 0-1-16,0 0 3 0,0 0-3 0,-3 18 3 16,-1 7-3-16,4-25 6 0,0 0-6 0,-4 35 7 15,3-2-7-15,1-33 8 0,0 0-8 0,1 31 8 16,5-5-8-16,-6-26 8 0,0 0-8 0,7 19 9 16,3-7-9-16,-10-12 4 0,0 0-4 0,13 4 4 15,3-1-4-15,-16-3-1 0,0 0 1 0,24-3 0 16,10-6 0-16,-34 9-7 0,0 0 7 0,37-17-6 15,-4-9 6-15,-33 26-32 0,0 0 32 0,27-31-32 16,-8 1 32-16,-19 30-30 0,0 0 30 0,14-27-29 0,-3 9 29 16,-11 18-18-16,0 0 18 0,9-14-18 0,-4 4 18 15,-5 10-6-15,0 0 6 0,0 0-5 0,0-7 5 16,0 7-1-16,0 0 1 0,0 0 0 0,-2 16 0 16,2-16 0-16,0 0 0 0,0 17 1 0,0 2-1 15,0-19 4-15,0 0-4 0,0 24 5 0,2 9-5 16,-2-33 8-16,0 0-8 0,4 31 8 0,1-5-8 15,-5-26 7-15,0 0-7 0,7 21 8 0,-2-11-8 0,-5-10 5 16,0 0-5-16,4 7 6 0,-4-7-6 0,0 0 1 16,0 0-1-16,10 2 1 0,1-7-1 0,-11 5 0 15,0 0 0-15,18-12 0 0,4-16 0 0,-22 28-2 0,0 0 2 16,20-31-1-16,-6 5 1 0,-14 26-3 0,0 0 3 16,11-26-2-16,-4-5 2 0,-7 31-3 0,0 0 3 15,5-28-2-15,0 13 2 0,-5 15-1 0,0 0 1 16,6-9 0-16,-6 9 0 0,0 0 2 0,0 0-2 15,7 10 2-15,-2 18-2 0,-5-28 9 0,0 0-9 0,5 35 9 16,-3 1-9-16,-2-36 21 0,0 0-21 0,2 29 22 16,3-10-22-16,-5-19 31 0,0 0-31 0,9 14 31 15,0-5-31-15,-9-9 22 0,0 0-22 0,10 7 23 16,4-4-23-16,-14-3 14 0,0 0-14 0,27 0 15 16,15-12-15-16,-42 12 8 0,0 0-8 0,46-22 9 15,-2-10-9-15,-44 32 1 0,0 0-1 0,39-34 1 16,-7 1-1-16,-32 33-1 0,0 0 1 0,24-29-1 15,-8 15 1-15,-16 14-6 0,0 0 6 0,11-5-5 16,-11 5 5-16,0 0-12 0,0 0 12 0,14 1-11 0,4 17 11 16,-18-18-15-16,0 0 15 0,19 19-14 0,-1-2 14 15,-1 0-1059-15</inkml:trace>
  <inkml:trace contextRef="#ctx0" brushRef="#br0" timeOffset="-160768.39">29762 9978 1065 0,'0'0'0'0,"0"0"0"0,0-7 0 0,0 7-4 15,0 0 4-15,-5-10-4 0,-11-5 4 0,16 15-12 0,0 0 12 16,-25-13-11-16,-12 6 11 0,37 7 0 0,0 0 0 16,-40-1 0-16,-1 6 0 0,41-5 9 0,0 0-9 15,-35 12 10-15,1 7-10 0,34-19 31 0,0 0-31 16,-30 28 32-16,7 6-32 0,23-34 34 0,0 0-34 15,-19 40 35-15,7 3-35 0,12-43 25 0,0 0-25 0,-4 39 25 16,9-8-25-16,1-4-867 0</inkml:trace>
  <inkml:trace contextRef="#ctx0" brushRef="#br0" timeOffset="-160569.6">29789 10020 1099 0,'0'0'0'0,"8"-19"0"16,17-33 0-16,-25 52 21 0,0 0-21 0,27-62 21 15,-1-8-21-15,-26 70 49 0,0 0-49 0,19-83 50 16,-10-19-50-16,-9 102 99 0,0 0-99 0,2-97 99 15,-7 28-99-15,5 69 77 0,0 0-77 0,-11-45 78 16,-5 28-78-16,16 17 70 0,0 0-70 0,-19 12 71 0,-2 24-71 16,21-36 65-16,0 0-65 0,-18 57 65 0,4 20-65 15,14-77 45-15,0 0-45 0,-9 83 46 0,6 3-46 16,3-86 33-16,0 0-33 0,3 94 34 0,8 3-34 16,-11-97 24-16,0 0-24 0,16 96 24 0,5-9-24 15,0-1-1493-15</inkml:trace>
  <inkml:trace contextRef="#ctx0" brushRef="#br0" timeOffset="-159935.83">30725 9634 438 0,'0'0'0'0,"0"0"0"0,7-12 0 0,-7 12 83 16,0 0-83-16,4-16 83 0,-6-8-83 0,2 24 70 15,0 0-70-15,-2-33 71 0,2-7-71 0,0 40 36 16,0 0-36-16,-2-45 36 0,-3 0-36 0,5 45 20 0,0 0-20 16,-7-39 20-16,0-1-20 0,7 40 15 0,0 0-15 15,-7-37 16-15,0 8-16 0,7 29 30 0,0 0-30 16,-9-24 30-16,-3 8-30 0,12 16 38 0,0 0-38 15,-16-3 38-15,-3 15-38 0,19-12 38 0,0 0-38 16,-22 28 38-16,-4 13-38 0,26-41 33 0,0 0-33 0,-25 61 34 16,8 18-34-16,17-79 24 0,0 0-24 0,-16 89 25 15,3 2-25-15,13-91 21 0,0 0-21 0,-10 89 22 16,-1-3-22-16,11-86 13 0,0 0-13 0,-14 83 13 16,-5-2-13-16,19-81 6 0,0 0-6 0,-18 71 7 15,7-19-7-15,1-1-914 0</inkml:trace>
  <inkml:trace contextRef="#ctx0" brushRef="#br0" timeOffset="-159236.33">30290 9849 684 0,'0'0'0'0,"8"0"0"0,17 0 0 15,-25 0 4-15,0 0-4 0,44-6 5 0,23-6-5 16,-67 12 10-16,0 0-10 0,72-14 10 0,-3-1-10 16,-69 15 6-16,0 0-6 0,62-14 6 0,-20 2-6 0,-42 12 8 15,0 0-8-15,36-12 9 0,-3-5-9 0,-33 17 11 16,0 0-11-16,27-16 11 0,-8 4-11 0,-19 12 10 16,0 0-10-16,12-11 11 0,-3 6-11 0,-9 5 22 0,0 0-22 15,0 0 23-15,0 0-23 0,0 0 27 0,0 0-27 16,-2 9 28-16,-1 3-28 0,3-12 30 0,0 0-30 15,-4 19 30-15,-4 9-30 0,8-28 31 0,0 0-31 16,-11 34 32-16,2 4-32 0,9-38 29 0,0 0-29 0,-7 38 29 16,2-8-29-16,5-30 18 0,0 0-18 0,-2 26 18 15,6-9-18-15,-4-17 8 0,0 0-8 0,5 9 8 16,-5-9-8-16,0 0 3 0,0 0-3 0,14-14 4 16,0-9-4-16,-14 23 1 0,0 0-1 0,12-27 1 15,-5-4-1-15,-7 31 1 0,0 0-1 0,2-31 1 16,-4-1-1-16,2 32 3 0,0 0-3 0,-7-22 4 15,-3 5-4-15,10 17 5 0,0 0-5 0,-13-13 6 16,1 8-6-16,12 5 8 0,0 0-8 0,-9 0 9 16,9 0-9-16,0 0 7 0,0 0-7 0,-9 4 8 15,9-4-8-15,0 0 6 0,0 0-6 0,0 0 7 0,9-5-7 16,-9 5 5-16,0 0-5 0,18-6 6 0,22-6-6 16,-40 12 3-16,0 0-3 0,45-10 3 0,-12 6-3 15,-33 4 5-15,0 0-5 0,34 0 6 0,8 2-6 16,-42-2 7-16,0 0-7 0,41 2 8 0,-15 0-8 15,-26-2 16-15,0 0-16 0,25 6 17 0,3 3-17 16,-28-9 25-16,0 0-25 0,28 16 25 0,-7 8-25 0,-21-24 26 16,0 0-26-16,11 24 27 0,-13 0-27 0,2-24 27 15,0 0-27-15,-9 19 27 0,-3 0-27 0,12-19 23 16,0 0-23-16,-14 16 24 0,-2-6-24 0,16-10 21 16,0 0-21-16,-14 4 21 0,7-6-21 0,7 2 19 0,0 0-19 15,-6-5 19-15,5-4-19 0,1 9 16 0,0 0-16 16,7-19 16-16,5-12-16 0,-12 31 15 0,0 0-15 15,20-33 16-15,1 0-16 0,-21 33 13 0,0 0-13 16,23-36 14-16,-4-7-14 0,-19 43 10 0,0 0-10 16,19-47 10-16,1-3-10 0,-20 50 8 15,0 0-8-15,17-45 8 0,-6 15-8 0,0-2-1199 0</inkml:trace>
  <inkml:trace contextRef="#ctx0" brushRef="#br0" timeOffset="-153402.99">31824 9352 371 0,'0'0'0'0,"0"0"0"16,0 0 0-16,0 0 13 0,0 0-13 0,0 0 13 15,0 0-13-15,0 0 34 0,0 0-34 0,0 0 35 16,0 0-35-16,0 0 45 0,0 0-45 0,-7 0 45 16,7 0-45-16,0 0 53 0,0 0-53 0,0 0 54 15,0 0-54-15,0 0 51 0,0 0-51 0,0 0 51 16,0 0-51-16,0 0 47 0,0 0-47 0,0 0 47 15,0 0-47-15,0 0 44 0,0 0-44 0,0 0 44 16,4 9-44-16,-4-9 35 0,0 0-35 0,0 19 36 16,0 5-36-16,0-24 31 0,0 0-31 0,0 36 31 15,0 13-31-15,0-49 23 0,0 0-23 0,1 57 23 0,-1 0-23 16,0-57 18-16,0 0-18 0,0 55 18 0,4-3-18 16,-4-52 14-16,0 0-14 0,2 45 15 0,-4-7-15 15,2-38 12-15,0 0-12 0,-4 37 13 0,1-5-13 16,3-32 11-16,0 0-11 0,-4 28 11 0,1-9-11 15,3-19 7-15,0 0-7 0,-6 12 8 0,-2-3-8 16,8-9 4-16,0 0-4 0,-9 5 5 0,9-5-5 16,0 0 3-16,0 0-3 0,-9-2 4 0,7-6-4 0,2 8 3 15,0 0-3-15,0-12 4 0,0-11-4 0,0 23 3 16,0 0-3-16,2-28 3 0,0-6-3 0,-2 34 4 0,0 0-4 16,2-36 4-16,-2-4-4 0,0 40 4 0,0 0-4 15,-2-49 5-15,-2-8-5 0,4 57 4 0,0 0-4 16,-5-60 4-16,-2-4-4 0,7 64 6 0,0 0-6 15,-5-61 7-15,1 13-7 0,4 48 12 0,0 0-12 16,-5-40 12-16,-2 10-12 0,7 30 16 0,0 0-16 0,-7-27 16 16,1 2-16-16,6 25 17 0,0 0-17 0,-1-20 17 15,1-3-17-15,0 23 15 0,0 0-15 0,1-17 16 16,1-1-16-16,-2 18 10 0,0 0-10 0,4-13 10 16,-3 4-10-16,-1 9 7 0,0 0-7 0,2-5 8 15,-2 5-8-15,0 0 4 0,0 0-4 0,0 0 5 16,0 0-5-16,0 0 1 0,0 0-1 0,5 15 2 15,-3 8-2-15,-2-23 0 0,0 0 0 0,2 28 0 16,0 3 0-16,-2-31 0 0,0 0 0 0,3 36 0 16,1 0 0-16,-4-36 0 0,0 0 0 0,2 42 0 15,-4 6 0-15,2-48 0 0,0 0 0 0,-2 58 0 0,2 6 0 16,0-64 0-16,0 0 0 0,2 64 0 0,-2-14 0 16,0-50 0-16,0 0 0 0,0 46 1 0,0-13-1 15,0-33 1-15,0 0-1 0,0 25 1 0,0-10-1 16,0-15 1-16,0 0-1 0,2 12 2 0,-1 0-2 15,-1-12 1-15,0 0-1 0,2 9 2 0,-2-2-2 16,0-7 2-16,0 0-2 0,0 0 2 0,0 9-2 0,0-9 2 16,0 0-2-16,0 0 2 0,0 0-2 0,0 0 2 15,0 0-2-15,5-11 2 0,-1 1-2 0,-4 10 2 16,0 0-2-16,2-19 3 0,-2-11-3 0,0 30 3 16,0 0-3-16,0-36 3 0,1-4-3 0,-1 40 3 0,0 0-3 15,0-48 4-15,0-11-4 0,0 59 5 0,0 0-5 16,0-59 6-16,0 7-6 0,0 52 5 0,0 0-5 15,2-45 6-15,0 5-6 0,-2 40 5 0,0 0-5 16,-2-32 6-16,-1 7-6 0,3 25 5 0,0 0-5 0,-2-20 5 16,2 7-5-16,0 13 5 0,0 0-5 0,0-7 6 15,0 7-6-15,0 0 4 0,0 0-4 0,0 0 5 16,0-8-5-16,0 8 4 0,0 0-4 0,0 0 4 16,0 0-4-16,0 0 3 0,0 0-3 0,0 0 4 15,-7 2-4-15,7-2 2 0,0 0-2 0,0 0 3 16,0 19-3-16,0-19 1 0,0 0-1 0,0 12 2 15,2 3-2-15,-2-15 1 0,0 0-1 0,1 12 1 16,3 9-1-16,-4-21 0 0,0 0 0 0,3 31 1 16,3 11-1-16,-6-42 0 0,0 0 0 0,9 48 0 15,1 8 0-15,-10-56 0 0,0 0 0 0,7 53 0 0,-5-4 0 16,-2-49-2-16,0 0 2 0,2 38-2 0,0-7 2 16,-2-31-3-16,0 0 3 0,1 23-3 0,-2-6 3 15,1-17-4-15,0 0 4 0,-6 12-4 0,-1 0 4 16,7-12-4-16,0 0 4 0,-3 7-4 0,3-7 4 15,0 0-4-15,0 0 4 0,0 0-3 0,-7 2 3 16,7-2-2-16,0 0 2 0,0 0-2 0,-6-9 2 16,6 9-1-16,0 0 1 0,0-9-1 0,0-3 1 0,0 12 0 15,0 0 0-15,0-15 0 0,0-6 0 0,0 21 0 16,0 0 0-16,4-24 0 0,3-4 0 0,-7 28 0 16,0 0 0-16,7-33 1 0,-2-5-1 0,-5 38 1 15,0 0-1-15,4-43 1 0,-1-6-1 0,-3 49 1 0,0 0-1 16,4-48 2-16,-2 8-2 0,-2 40 2 0,0 0-2 15,0-28 2-15,0 11-2 0,0 17 2 0,0 0-2 16,1-10 3-16,-2 1-3 0,1 9 3 0,0 0-3 0,0 0 3 16,-7-7-3-16,7 7 1 0,0 0-1 0,0 0 2 15,0 0-2-15,0 0 0 0,0 0 0 0,0 0 1 16,-9 7-1-16,9-7 0 0,0 0 0 0,-6 9 0 16,-1 3 0-16,7-12 0 0,0 0 0 0,-5 22 0 15,0 20 0-15,5-42-1 0,0 0 1 0,-4 52 0 16,4 20 0-16,0-72-3 0,0 0 3 0,0 73-2 15,-3-9 2-15,3-64-10 0,0 0 10 0,-6 56-9 16,3-6 9-16,-1 0-1123 0</inkml:trace>
  <inkml:trace contextRef="#ctx0" brushRef="#br0" timeOffset="-148306.98">31780 8301 169 0,'0'0'0'0,"0"0"0"16,0 0 0-16,0 0 7 0,0 0-7 0,-9 0 7 15,9 0-7-15,0 0 18 0,0 0-18 16,0 0 19-16,0 0-19 0,0 0 10 0,0 0-10 0,-7 0 11 16,7 0-11-16,0 0 8 0,0 0-8 0,0 0 9 15,0 0-9-15,0 0 7 0,0 0-7 0,-7 2 8 16,7-2-8-16,0 0 8 0,0 0-8 0,0 0 8 15,0 7-8-15,0-7 17 0,0 0-17 0,0 0 17 16,0 9-17-16,0-9 25 0,0 0-25 0,0 7 26 16,0-7-26-16,0 0 32 0,0 0-32 0,0 8 32 0,0-8-32 15,0 0 36-15,0 0-36 0,0 0 37 0,0 7-37 16,0-7 32-16,0 0-32 0,0 0 33 0,0 0-33 16,0 0 32-16,0 0-32 0,0 9 32 0,0-9-32 15,0 0 26-15,0 0-26 0,0 0 27 0,0 9-27 16,0-9 20-16,0 0-20 0,0 0 21 0,0 0-21 15,0 0 16-15,0 0-16 0,0 0 17 0,0 5-17 0,0-5 13 16,0 0-13-16,0 0 14 0,0 0-14 0,0 0 10 16,0 0-10-16,0 0 11 0,0 7-11 0,0-7 9 15,0 0-9-15,0 0 10 0,0 0-10 0,0 0 8 16,0 0-8-16,0 0 9 0,0 0-9 0,0 0 15 0,0 0-15 16,0 0 16-16,0 0-16 0,0 0 23 0,0 0-23 15,0 0 23-15,0 0-23 0,0 0 27 0,0 0-27 16,0 0 27-16,0 0-27 0,0 0 33 0,0 0-33 15,0 0 33-15,0 0-33 0,0 0 30 0,0 0-30 16,0 0 31-16,0 8-31 0,0-8 28 0,0 0-28 0,0 0 29 16,0 0-29-16,0 0 24 0,0 0-24 0,0 0 24 15,0 0-24-15,0 0 21 0,0 0-21 0,0 0 22 16,0 0-22-16,0 0 15 0,0 0-15 0,0 0 15 16,0 0-15-16,0 0 11 0,0 0-11 0,7 7 11 15,-3 5-11-15,-4-12 7 0,0 0-7 0,3 21 7 16,-1 16-7-16,-2-37 5 0,0 0-5 0,2 51 5 15,1 13-5-15,-3-64 4 0,0 0-4 0,7 73 4 16,4-4-4-16,-11-69 4 0,0 0-4 0,12 61 5 16,-5-13-5-16,-7-48 4 0,0 0-4 0,6 37 5 15,-3-13-5-15,-3-24 3 0,0 0-3 0,2 21 4 0,0-9-4 16,-2-12 2-16,0 0-2 0,-2 8 2 0,2-8-2 16,0 0 0-16,0 0 0 0,-11 4 1 0,-1-8-1 15,12 4 0-15,0 0 0 0,-12-8 0 0,5-8 0 16,-1-1-969-16</inkml:trace>
  <inkml:trace contextRef="#ctx0" brushRef="#br0" timeOffset="-148011.56">31625 8371 483 0,'0'0'0'0,"0"0"0"15,12-4 0-15,-12 4 3 0,0 0-3 0,11-3 4 16,-2-2-4-16,-9 5 1 0,0 0-1 0,8-7 2 16,3 1-2-16,-11 6 24 0,0 0-24 0,9-6 25 15,-9 6-25-15,0 0 34 0,0 0-34 0,19-7 34 16,22 1-34-16,-41 6 36 0,0 0-36 0,39-6 37 15,-20 2-37-15,-19 4 25 0,0 0-25 0,18-2 26 16,12-3-26-16,-30 5 15 0,0 0-15 0,28-7 16 16,-12 2-16-16,1 0-514 0</inkml:trace>
  <inkml:trace contextRef="#ctx0" brushRef="#br0" timeOffset="-147021.65">31900 8398 247 0,'0'0'0'0,"0"0"0"0,0 0 0 0,0 0 7 0,0 0-7 16,0 0 8-16,0 0-8 0,0 0 19 0,0 0-19 16,0 0 20-16,0 0-20 0,0 0 23 0,0 0-23 15,0 0 23-15,5 9-23 0,-5-9 29 0,0 0-29 0,0 0 29 16,4 9-29-16,-4-9 36 0,0 0-36 0,0 7 36 16,-2 1-36-16,2-8 38 0,0 0-38 0,-4 9 38 15,1 3-38-15,3-12 40 0,0 0-40 0,0 16 40 16,2 4-40-16,-2-20 37 0,0 0-37 0,1 23 37 15,-1-1-37-15,0-22 32 0,0 0-32 0,0 23 32 16,0 3-32-16,0-26 21 0,0 0-21 0,2 34 22 16,0 5-22-16,-2-39 15 0,0 0-15 0,4 38 15 15,-1-4-15-15,-3-34 10 0,0 0-10 0,5 28 11 16,2-9-11-16,-7-19 8 0,0 0-8 0,9 16 8 0,4-3-8 16,-13-13 5-16,0 0-5 0,10 11 5 0,-3-3-5 15,-7-8 3-15,0 0-3 0,5 9 4 0,3-5-4 16,-8-4 1-16,0 0-1 0,0 0 1 0,7 1-1 15,-7-1 0-15,0 0 0 0,0 0 1 0,7 4-1 16,-7-4 0-16,0 0 0 0,0 0 0 0,10-2 0 16,-10 2 0-16,0 0 0 0,0 0 1 0,11-7-1 0,-11 7 1 15,0 0-1-15,0 0 2 0,10-12-2 0,-10 12 3 16,0 0-3-16,6-12 4 0,-1 0-4 0,-5 12 7 16,0 0-7-16,7-18 8 0,0-1-8 0,-7 19 11 0,0 0-11 15,7-17 12-15,-2 3-12 0,-5 14 13 0,0 0-13 16,6-14 14-16,1-5-14 0,-7 19 16 0,0 0-16 15,7-17 17-15,0-4-17 0,-7 21 19 0,0 0-19 16,5-19 19-16,-1-2-19 0,-4 21 21 0,0 0-21 16,3-22 21-16,4-1-21 0,-7 23 22 0,0 0-22 0,7-19 22 15,-1 4-22-15,-6 15 20 0,0 0-20 0,1-14 21 16,-1 4-21-16,0 10 19 0,0 0-19 0,2-9 20 16,2-8-20-16,-4 17 14 0,0 0-14 0,1-19 14 15,-2-2-14-15,1 21 9 0,0 0-9 0,-2-21 9 16,2 6-9-16,0 15 7 0,0 0-7 0,0-16 7 15,-2 4-7-15,2 12 6 0,0 0-6 0,-3-12 7 16,-1 3-7-16,4 9 6 0,0 0-6 0,-2-7 6 16,2 7-6-16,0 0 8 0,0 0-8 0,-3-9 8 15,3 9-8-15,0 0 8 0,0 0-8 0,0-8 8 0,0 8-8 16,0 0 10-16,0 0-10 0,0 0 10 16,-7-4-10-16,7 4 10 0,0 0-10 0,0 0 10 0,0 0-10 15,0 0 8-15,0 0-8 0,0 0 8 0,0 0-8 16,0 0 6-16,0 0-6 0,0 0 7 0,0 7-7 15,0-7 6-15,0 0-6 0,0 9 7 0,0 3-7 16,0-12 5-16,0 0-5 0,0 12 6 0,0 4-6 16,0-16 3-16,0 0-3 0,0 17 4 0,0-1-4 15,0-16 2-15,0 0-2 0,0 15 2 0,0 6-2 0,0-21 1 16,0 0-1-16,-2 24 1 0,-5 9-1 0,7-33 0 16,0 0 0-16,-9 31 1 0,0 4-1 0,9-35 0 15,0 0 0-15,-7 38 0 0,2 7 0 0,5-45 0 0,0 0 0 16,-7 36 0-16,0-3 0 0,7-33 0 0,0 0 0 15,-9 28 0-15,-5-4 0 0,14-24 0 0,0 0 0 16,-11 17 0-16,8-10 0 0,-1 2-1019 0</inkml:trace>
  <inkml:trace contextRef="#ctx0" brushRef="#br0" timeOffset="-146023.03">32069 9340 404 0,'0'0'0'0,"0"0"0"0,0 15 0 0,0-15 20 0,0 0-20 15,0 9 20-15,0-9-20 0,0 0 39 0,0 0-39 16,-7 9 40-16,0-2-40 0,7-7 55 0,0 0-55 16,0 0 55-16,-5 8-55 0,5-8 63 0,0 0-63 15,0 0 63-15,0 0-63 0,0 0 63 0,0 0-63 16,0 0 63-16,0 0-63 0,0 0 59 0,0 0-59 0,0 0 60 16,0 0-60-16,0 0 51 0,0 0-51 0,0 0 51 15,0 0-51-15,0 0 46 16,0 0-46-16,7 0 46 0,-7 0-46 0,0 0 40 0,0 0-40 0,9 0 40 15,3-5-40-15,-12 5 36 0,0 0-36 0,19-3 37 16,8-6-37-16,-27 9 31 0,0 0-31 0,30-7 31 16,7-5-31-16,-37 12 25 0,0 0-25 0,33-12 26 15,-8 5-26-15,-25 7 25 0,0 0-25 0,21-5 25 16,-3-2-25-16,-18 7 21 0,0 0-21 0,12-5 22 16,-3 5-22-16,-9 0 27 0,0 0-27 0,7-4 27 0,0 2-27 15,-7 2 24-15,0 0-24 0,7-1 24 0,-7 1-24 16,0 0 19-16,0 0-19 0,7-2 20 0,-7 2-20 15,0 0 14-15,0 0-14 0,-10 16 14 0,-3 1-14 16,1-2-1235-16</inkml:trace>
  <inkml:trace contextRef="#ctx0" brushRef="#br0" timeOffset="-145674.52">32140 9400 371 0,'0'0'0'16,"0"0"0"-16,0 0 0 0,0 0 23 0,0 0-23 16,0 0 24-16,0 0-24 0,0 0 44 0,0 0-44 0,0 7 45 15,0 2-45-15,0-9 18 0,0 0-18 0,0 5 18 16,0 7-18-16,0-12 12 0,0 0-12 0,0 19 12 15,2 2-12-15,-2-21 11 0,0 0-11 0,3 28 11 16,2 10-11-16,-5-38 10 0,0 0-10 0,7 40 11 16,-3-1-11-16,-4-39 16 0,0 0-16 0,0 37 16 15,-2-8-16-15,2-29 18 0,0 0-18 0,-2 28 19 16,1 0-19-16,1-28 18 0,0 0-18 0,-2 27 19 16,0 3-19-16,2-30 16 0,0 0-16 0,0 27 17 15,4-2-17-15,-4-25 14 0,0 0-14 0,1 13 14 16,-1-2-14-16,0-4-523 0</inkml:trace>
  <inkml:trace contextRef="#ctx0" brushRef="#br0" timeOffset="-144357.29">32519 9359 383 0,'0'0'0'15,"0"0"34"-15,0 0-34 0,-9 17 34 0,2-1-34 16,7-16 19-16,0 0-19 0,-3 12 19 0,1 5-19 16,2-17 50-16,0 0-50 0,-2 19 50 0,-3 5-50 15,5-24 61-15,0 0-61 0,-5 25 62 0,3 1-62 16,2-26 61-16,0 0-61 0,0 26 62 0,0-7-62 0,0-19 53 15,0 0-53-15,0 17 54 0,-2 4-54 0,2-21 37 16,0 0-37-16,-2 22 38 0,2 1-38 0,0-23 26 16,0 0-26-16,4 19 27 0,1 1-27 0,-5-20 22 15,0 0-22-15,5 21 22 0,-1-7-22 0,-4-14 19 0,0 0-19 16,2 17 19-16,1 2-19 0,-3-19 16 0,0 0-16 16,4 19 16-16,-3-1-16 0,-1-18 13 0,0 0-13 15,2 17 14-15,0 0-14 0,-2-17 12 0,0 0-12 0,4 16 12 16,1-2-12-16,-5-14 7 0,0 0-7 0,7 10 8 15,-2-1-8-15,-5-9 5 0,0 0-5 0,0 0 5 16,7 5-5-16,-7-5 2 0,0 0-2 0,0 0 2 16,13 9-2-16,-13-9 0 0,0 0 0 0,7 3 1 15,-7-3-1-15,0 0 0 0,0 0 0 0,10 2 0 16,-10-2 0-16,0 0 0 0,0 0 0 0,13-4 0 16,-6 1 0-16,-7 3 0 0,0 0 0 0,7-5 0 15,3-2 0-15,-10 7 0 0,0 0 0 0,13-12 1 16,2 0-1-16,-15 12 2 0,0 0-2 0,20-19 3 15,1-4-3-15,-21 23 7 0,0 0-7 0,21-24 8 0,-5 0-8 16,-16 24 14-16,0 0-14 0,14-28 14 0,-5-3-14 16,-9 31 18-16,0 0-18 0,9-33 19 0,-2 2-19 15,-7 31 23-15,0 0-23 0,3-37 24 0,-1-4-24 16,-2 41 29-16,0 0-29 0,2-45 29 0,0 0-29 16,-2 45 28-16,0 0-28 0,1-40 29 0,-1 4-29 0,0 36 25 15,0 0-25-15,-3-31 25 0,-2 6-25 16,5 25 15-16,0 0-15 0,-6-20 16 0,1 4-16 0,5 16 14 15,0 0-14-15,-5-12 15 0,1 3-15 0,4 9 12 16,0 0-12-16,-2-8 13 0,2 8-13 0,0 0 9 0,0 0-9 16,-3-9 10-16,3 9-10 0,0 0 9 15,0 0-9-15,0 0 9 0,0 0-9 0,0 0 7 0,0 0-7 16,-4-7 7-16,4 7-7 0,0 0 7 0,0 0-7 16,0 0 7-16,0 0-7 0,0 0 5 0,0 0-5 15,-7 7 6-15,6 2-6 0,1-9 5 0,0 0-5 0,0 8 5 16,1 1-5-16,-1-9 4 0,0 0-4 0,2 10 4 15,-2 4-4-15,0-14 3 0,0 0-3 0,2 19 4 16,0-2-4-16,-2-17 2 0,0 0-2 0,1 23 3 16,1 1-3-16,-2-24 1 0,0 0-1 0,2 23 2 15,0-1-2-15,-2-22 2 0,0 0-2 0,3 21 2 16,1 0-2-16,-4-21 1 0,0 0-1 0,5 22 1 16,0 8-1-16,-5-30 0 0,0 0 0 0,6 27 0 15,-1 3 0-15,-5-30 0 0,0 0 0 0,3 27 0 16,-4-6 0-16,1-21-1 0,0 0 1 0,-6 19 0 15,-2 2 0-15,8-21-1 0,0 0 1 0,-9 21 0 0,2-2 0 16,7-19 0-16,0 0 0 0,-6 21 0 0,3-6 0 16,3-15 0-16,0 0 0 0,-4 16 0 0,1-2 0 15,3-14 0-15,0 0 0 0,-4 12 0 0,1 3 0 16,3-15 0-16,0 0 0 0,-4 12 1 0,-1 1-1 16,5-13 0-16,0 0 0 0,-7 6 1 0,2 1-1 15,5-7 0-15,0 0 0 0,0 0 1 0,-7 11-1 16,7-11 0-16,0 0 0 0,0 0 1 0,-9 8-1 15,9-8 0-15,0 0 0 0,-13 0 0 0,-2-3 0 0,15 3 1 16,0 0-1-16,-18-5 1 0,0-2-1 0,18 7 0 16,0 0 0-16,-16-9 1 0,1-5-1 0,15 14-2 0,0 0 2 15,-11-15-2-15,9-1 2 0,0-3-1263 0</inkml:trace>
  <inkml:trace contextRef="#ctx0" brushRef="#br0" timeOffset="-143749.83">32055 9393 124 0,'0'0'0'15,"0"0"0"-15,0 0 0 0,0 0 32 0,0 0-32 0,2 7 32 16,-2-7-32-16,0 0 30 0,0 0-30 0,0 0 31 16,0 0-31-16,0 0 23 0,0 0-23 0,-12 6 23 15,1-5-23-15,11-1 13 0,0 0-13 0,-9 2 14 16,9-2-14-16,0 0 8 0,0 0-8 0,-7 4 9 16,7-4-9-16,0 0 6 0,0 0-6 0,7 3 6 15,2-6-6-15,-9 3 7 0,0 0-7 0,21-6 7 16,18-1-7-16,-39 7 6 0,0 0-6 0,46-8 6 15,7-4-6-15,-53 12 10 0,0 0-10 0,47-12 11 16,-22 3-11-16,-25 9 18 0,0 0-18 0,14-4 18 0,-3 1-18 16,-11 3 21-16,0 0-21 0,7-4 21 0,-7 4-21 15,0 0-297-15</inkml:trace>
  <inkml:trace contextRef="#ctx0" brushRef="#br0" timeOffset="-139542.39">27670 10996 483 0,'0'0'0'0,"0"0"0"15,0 0 0-15,0 0 2 0,0 0-2 0,0 0 3 16,0 0-3-16,0 0 6 0,0 0-6 0,28 5 7 15,15-22-7-15,-43 17 18 0,0 0-18 0,51-21 18 16,4-3-18-16,-55 24 22 0,0 0-22 0,54-24 23 16,-3-8-23-16,-51 32 21 0,0 0-21 0,48-25 22 15,-11 5-22-15,-37 20 18 0,0 0-18 0,41-15 19 16,12 1-19-16,-53 14 15 0,0 0-15 0,45-10 16 16,-22 8-16-16,-23 2 14 0,0 0-14 0,18 2 15 15,-2 1-15-15,-16-3 11 0,0 0-11 0,14 5 11 0,0 11-11 16,-14-16 8-16,0 0-8 0,11 22 9 0,-10 4-9 15,1 2-511-15</inkml:trace>
  <inkml:trace contextRef="#ctx0" brushRef="#br0" timeOffset="-139260.02">27727 11190 393 0,'0'0'0'0,"0"0"0"0,-20 14 0 0,20-14 7 16,0 0-7-16,-14 13 8 0,9-2-8 0,5-11 15 16,0 0-15-16,-2 7 15 0,2-7-15 0,0 0 19 0,0 0-19 15,19 5 20-15,24 0-20 0,-43-5 20 0,0 0-20 16,53 2 21-16,7-7-21 0,-60 5 17 0,0 0-17 16,56-12 17-16,-1-7-17 0,-55 19 68 0,0 0-68 15,49-21 69-15,-8-2-69 0,-41 23 86 0,0 0-86 0,35-14 87 16,-1 2-87-16,-34 12 73 0,0 0-73 0,31-7 74 15,-3 4-74-15,-28 3 22 0,0 0-22 0,39 2 23 16,16 6-23-16,-55-8 6 0,0 0-6 0,46 12 7 16,-21-8-7-16,-1 1-741 0</inkml:trace>
  <inkml:trace contextRef="#ctx0" brushRef="#br0" timeOffset="-138523.98">28670 10830 606 0,'0'0'0'0,"0"0"0"0,11-11 0 0,-11 11-1 0,0 0 1 16,9-8 0-16,3-4 0 0,-12 12-1 0,0 0 1 16,16-18-1-16,9-6 1 0,-25 24 3 0,0 0-3 15,24-24 4-15,-6 12-4 0,-18 12 26 0,0 0-26 16,18-11 27-16,8 1-27 0,-26 10 51 0,0 0-51 0,23-9 52 15,-9 6-52-15,-14 3 60 0,0 0-60 0,19 2 61 16,13 6-61-16,-32-8 52 0,0 0-52 0,34 14 53 16,-10 3-53-16,-24-17 40 0,0 0-40 0,22 28 40 15,-1 14-40-15,-21-42 33 0,0 0-33 0,14 48 34 16,-11-1-34-16,-3-47 29 0,0 0-29 0,-5 45 29 16,-7-4-29-16,12-41 26 0,0 0-26 0,-16 40 27 15,-4-3-27-15,20-37 21 0,0 0-21 0,-17 27 21 16,-1-3-21-16,18-24 21 0,0 0-21 0,-16 16 21 15,4-6-21-15,12-10 15 0,0 0-15 0,-9 4 16 0,2-1-16 16,7-3 13-16,0 0-13 0,0 0 13 0,0 0-13 16,0 0 11-16,0 0-11 0,0 0 12 0,0 0-12 15,0 0 7-15,0 0-7 0,0 0 8 0,0 0-8 16,0 0 4-16,0 0-4 0,11 2 5 0,-3-2-5 16,-8 0 3-16,0 0-3 0,18 2 4 0,14 8-4 15,-32-10 2-15,0 0-2 0,39 16 2 0,-6 3-2 16,-33-19 1-16,0 0-1 0,34 19 2 0,1 7-2 0,-35-26 2 15,0 0-2-15,30 31 2 0,-7 4-2 0,-23-35 2 16,0 0-2-16,16 36 3 0,-11-1-3 0,-5-35 4 16,0 0-4-16,-7 31 5 0,-12-7-5 0,19-24 7 0,0 0-7 15,-30 22 8-15,-13-1-8 0,43-21 7 0,0 0-7 16,-47 23 7-16,-3-6-7 0,50-17 9 0,0 0-9 16,-49 19 9-16,-4-5-9 0,53-14 16 0,0 0-16 15,-53 10 16-15,2-3-16 0,51-7 19 0,0 0-19 0,-48 2 19 16,6-4-19-16,42 2 21 0,0 0-21 0,-39-7 22 15,9-12-22-15,30 19 5 0,0 0-5 0,-17-28 6 16,11-10-6-16,1 2-1171 0</inkml:trace>
  <inkml:trace contextRef="#ctx0" brushRef="#br0" timeOffset="-130208.99">21851 12488 539 0,'0'0'0'15,"0"0"0"-15,0 0 0 0,0 0 21 0,0 0-21 16,-23 0 22-16,18 0-22 0,5 0 32 0,0 0-32 16,-7 1 32-16,-4 5-32 0,11-6 43 0,0 0-43 0,-12 8 43 15,-2 3-43-15,14-11 34 0,0 0-34 0,-14 8 34 16,1-1-34-16,13-7 27 0,0 0-27 0,-9 5 27 15,9-5-27-15,0 0 20 0,0 0-20 0,-5 6 21 16,5-6-21-16,0 0 16 0,0 0-16 0,0 0 17 16,9 0-17-16,-9 0 12 0,0 0-12 0,16-4 12 15,21-3-12-15,-37 7 12 0,0 0-12 0,46-7 12 16,10-5-12-16,-56 12 16 0,0 0-16 0,62-10 17 0,-2-1-17 16,-60 11 19-16,0 0-19 0,62-8 19 0,-16 3-19 15,-46 5 28-15,0 0-28 0,37-2 29 0,-15-2-29 16,-22 4 33-16,0 0-33 0,18 0 34 0,0 4-34 15,-18-4 31-15,0 0-31 0,16 2 31 0,-6 1-31 16,-10-3 34-16,0 0-34 0,0 0 35 0,9 4-35 16,-9-4 25-16,0 0-25 0,0 0 26 0,0 0-26 0,0 0 16 15,0 0-16-15,0 0 16 0,5-9-16 0,-5 9 9 16,0 0-9-16,-1-16 10 0,-1-4-10 0,0-5-993 16</inkml:trace>
  <inkml:trace contextRef="#ctx0" brushRef="#br0" timeOffset="-129411">21920 12211 427 0,'0'0'0'0,"0"0"0"16,0 10 0-16,0-10 13 0,0 0-13 0,0 11 13 15,0-6-13-15,0-5 30 0,0 0-30 0,0 0 31 16,0 0-31-16,0 0 42 0,0 0-42 0,-9 7 42 16,9-7-42-16,0 0 51 0,0 0-51 0,2 12 51 0,0 12-51 15,-2-24 49-15,0 0-49 0,3 33 50 0,2 0-50 16,-5-33 56-16,0 0-56 0,6 40 57 0,-1 6-57 15,-5-46 57-15,0 0-57 0,3 54 57 0,-1 7-57 16,-2-61 49-16,0 0-49 0,6 60 49 0,2-6-49 16,-8-54 45-16,0 0-45 0,11 48 46 0,-6-10-46 15,-5-38 28-15,0 0-28 0,4 33 28 0,-4-3-28 0,0-30 23 16,0 0-23-16,2 20 24 0,1-6-24 0,-3-14 20 16,0 0-20-16,4 11 20 0,-4-4-20 0,0-7 16 15,0 0-16-15,0 0 16 0,0 0-16 0,0 0 14 0,0 0-14 16,0 0 14-16,-9-7-14 0,9 7 12 0,0 0-12 15,-9-23 12-15,-5-12-12 0,14 35 8 0,0 0-8 16,-14-51 8-16,-2-20-8 0,16 71 6 0,0 0-6 16,-16-75 6-16,4 9-6 0,12 66 7 0,0 0-7 15,-14-58 7-15,1 11-7 0,13 47 7 0,0 0-7 16,-10-38 7-16,3 5-7 0,7 33 7 0,0 0-7 16,-6-29 8-16,1-4-8 0,5 33 9 0,0 0-9 15,-2-32 10-15,2 8-10 0,0 24 10 0,0 0-10 16,0-17 11-16,0 8-11 0,0 9 12 0,0 0-12 0,0-7 12 15,0 7-12-15,0 0 15 0,0 0-15 0,0-8 16 16,0 8-16-16,0 0 16 0,0 0-16 0,0 0 16 16,2 20-16-16,-2-20 16 0,0 0-16 0,2 26 17 15,1 11-17-15,-3-37 14 0,0 0-14 0,4 34 14 16,3-9-14-16,-7-25 14 0,0 0-14 0,10 24 15 16,6 4-15-16,-16-28 14 0,0 0-14 0,18 32 15 0,-2-2-15 15,-16-30 13-15,0 0-13 0,10 31 14 0,-1 5-14 16,-9-36 12-16,0 0-12 0,11 38 12 0,-1 2-12 15,-10-40 5-15,0 0-5 0,11 38 6 16,-2-7-6-16,-9-31 3 0,0 0-3 0,7 28 3 0,-4-2-3 16,-3-26 2-16,0 0-2 0,2 21 2 0,0-4-2 15,-2-17 2-15,0 0-2 0,2 12 3 0,-2-5-3 0,0-7 2 16,0 0-2-16,0 0 2 0,1 11-2 0,-1-11 2 16,0 0-2-16,0 0 3 0,6 10-3 0,-6-10 2 15,0 0-2-15,0 0 2 0,0 0-2 0,0 0 0 16,0 0 0-16,0 0 0 0,0 0 0 0,0 0-3 0,0 0 3 15,12-9-3-15,9-22 3 0,0 0-1323 0</inkml:trace>
  <inkml:trace contextRef="#ctx0" brushRef="#br0" timeOffset="-128927.99">21661 12524 516 0,'0'0'0'0,"0"0"0"0,7 0 0 0,-7 0 2 15,0 0-2-15,0 0 3 0,12-5-3 0,-12 5 1 16,0 0-1-16,12-5 2 0,11-6-2 0,-23 11 44 15,0 0-44-15,32-12 45 0,9 2-45 0,-41 10 73 0,0 0-73 16,40-7 73-16,10 7-73 0,-50 0 69 0,0 0-69 16,54 0 69-16,1 0-69 0,-55 0 59 0,0 0-59 15,53-5 59-15,-7-1-59 0,-46 6 42 0,0 0-42 16,33-8 43-16,-3-3-43 0,-30 11 40 0,0 0-40 16,25-10 41-16,-6-2-41 0,-19 12 33 0,0 0-33 15,13-12 34-15,-5 0-34 0,-8 12 24 0,0 0-24 16,4-9 24-16,-6-1-24 0,0 1-912 0</inkml:trace>
  <inkml:trace contextRef="#ctx0" brushRef="#br0" timeOffset="-127996.16">21892 12233 539 0,'0'0'0'0,"0"0"0"0,-7-1 0 0,7 1 1 15,0 0-1-15,0 0 1 0,-7-6-1 0,7 6 16 0,0 0-16 16,0 0 17-16,0 0-17 0,0 0 30 0,0 0-30 16,-9-3 31-16,9 3-31 0,0 0 37 0,0 0-37 15,0 9 38-15,0-2-38 0,0-7 37 0,0 0-37 16,1 13 37-16,1 8-37 0,-2-21 29 0,0 0-29 16,6 31 30-16,8 7-30 0,-14-38 36 0,0 0-36 15,10 42 36-15,-4-1-36 0,-6-41 34 0,0 0-34 16,0 42 34-16,-2 10-34 0,2-52 33 0,0 0-33 15,-4 55 34-15,2 2-34 0,2-57 28 0,0 0-28 16,0 49 28-16,2-13-28 0,-2-36 21 0,0 0-21 0,2 28 22 16,-2-9-22-16,0-19 17 0,0 0-17 0,2 12 17 15,1-5-17-15,-3-7 13 0,0 0-13 0,0 0 14 16,0 0-14-16,0 0 7 0,0 0-7 0,0 0 8 16,4-23-8-16,-4 23 4 0,0 0-4 0,2-32 5 15,-2-8-5-15,0 40 3 0,0 0-3 0,-2-47 4 16,0-3-4-16,2 50 2 0,0 0-2 0,-2-49 3 0,1 1-3 15,1 48 3-15,0 0-3 0,-2-49 3 0,-2 1-3 16,4 48 7-16,0 0-7 0,-2-43 7 0,2 6-7 16,0 37 12-16,0 0-12 0,0-34 13 0,2 8-13 15,-2 26 18-15,0 0-18 0,2-24 19 0,-6 8-19 16,4 16 19-16,0 0-19 0,-5-9 20 0,5 9-20 16,0 0 21-16,0 0-21 0,-9-7 22 0,9 7-22 0,0 0 20 15,0 0-20-15,0 0 20 0,0 14-20 0,0-14 16 16,0 0-16-16,6 25 17 0,-3 16-17 0,-3-41 14 15,0 0-14-15,5 45 15 0,1-3-15 0,-6-42 14 0,0 0-14 16,2 43 14-16,-4 4-14 0,2-47 11 0,0 0-11 16,-4 53 11-16,2 1-11 0,2-54 10 0,0 0-10 15,0 47 10-15,2-15-10 0,-2-32 8 0,0 0-8 16,4 25 8-16,-1-8-8 0,-3-17 5 0,0 0-5 16,2 10 5-16,-2-10-5 0,0 0 4 0,0 0-4 15,0 0 4-15,12-20-4 0,-12 20 4 0,0 0-4 16,4-30 4-16,-2-8-4 0,-2 38 3 0,0 0-3 15,-2-43 4-15,-2 3-4 0,4 40 3 0,0 0-3 16,-3-38 3-16,-1-2-3 0,4 40 3 0,0 0-3 0,-3-38 4 16,-2 4-4-16,5 34 6 0,0 0-6 0,-8-32 7 15,-4 6-7-15,12 26 8 0,0 0-8 0,-9-24 9 16,4 12-9-16,5 12 9 0,0 0-9 0,0 0 9 16,0 0-9-16,0 0 12 0,0 0-12 0,0 0 13 15,-5 17-13-15,5-17 14 0,0 0-14 0,0 28 14 16,0 12-14-16,0-40 13 0,0 0-13 0,0 48 13 15,0 8-13-15,0-56 8 0,0 0-8 0,0 60 9 0,0 6-9 16,0-66 5-16,0 0-5 0,1 61 6 0,3-10-6 16,-4-51 2-16,0 0-2 0,2 37 3 0,0-18-3 15,-1 0-1293-15</inkml:trace>
  <inkml:trace contextRef="#ctx0" brushRef="#br0" timeOffset="-124772.92">22969 12219 225 0,'0'0'0'0,"0"0"0"16,0 0 0-16,0 0 21 0,0 0-21 0,0 0 22 15,0 0-22-15,0 0 42 0,0 0-42 0,0 0 42 0,0 0-42 16,0 0 36-16,0 0-36 0,4-20 36 0,3-1-36 16,-7 21 29-16,0 0-29 0,5-19 30 0,1 3-30 15,-6 16 24-15,0 0-24 0,1-8 24 0,-1-4-24 16,0 12 18-16,0 0-18 0,2-11 18 0,2 4-18 15,-4 7 13-15,0 0-13 0,0 0 13 0,0-7-13 16,0 7 11-16,0 0-11 0,0 0 12 0,-2-7-12 16,2 7 10-16,0 0-10 0,0 0 10 0,0 0-10 0,0 0 11 15,0 0-11-15,5-5 11 0,-5 5-11 0,0 0 14 16,0 0-14-16,0 0 14 0,0 0-14 0,0 0 19 16,0 0-19-16,-9-7 19 0,9 7-19 0,0 0 26 0,0 0-26 15,0 0 26-15,0 0-26 0,0 0 26 0,0 0-26 16,-7 0 27-16,7 0-27 0,0 0 24 0,0 0-24 15,0 0 24-15,0 0-24 0,0 0 21 0,0 0-21 16,0 0 22-16,0 0-22 0,0 0 19 0,0 0-19 16,0 0 20-16,4 9-20 0,-4-9 18 0,0 0-18 15,0 0 18-15,0 0-18 0,0 0 15 0,0 0-15 16,0 0 16-16,0 0-16 0,0 0 13 0,0 0-13 16,0 0 14-16,7 3-14 0,-7-3 11 0,0 0-11 0,0 0 12 15,0 0-12-15,0 0 12 0,0 0-12 0,0 0 13 16,0 0-13-16,0 0 9 0,0 0-9 0,0 0 10 15,7 0-10-15,-7 0 9 0,0 0-9 0,0 0 9 16,0 0-9-16,0 0 8 0,0 0-8 0,0 0 9 16,0 0-9-16,0 0 10 0,0 0-10 0,0 0 10 15,0 0-10-15,0 0 10 0,0 0-10 0,0 0 10 0,0 0-10 16,0 0 8-16,0 0-8 0,0 0 8 0,0 0-8 16,0 0 6-16,0 0-6 0,0 0 7 0,0 0-7 15,0 0 4-15,0 0-4 0,0 0 4 0,0 0-4 16,0 0 2-16,0 0-2 0,0 0 3 0,0 0-3 15,0 0 0-15,0 0 0 0,3 7 1 0,-3-7-1 16,0 0 0-16,0 0 0 0,0 0 0 0,0 0 0 16,0 0-1-16,0 0 1 0,6 7 0 0,-6-7 0 0,0 0-2 15,0 0 2-15,0 0-1 0,0 0 1 0,0 0-3 16,0 0 3-16,0 0-2 0,0 0 2 0,0 0-2 16,0 0 2-16,0 0-1 0,0 0 1 0,0 0 0 15,0 0 0-15,0 0 0 0,0 0 0 0,0 0 0 0,0 0 0 16,0 0 0-16,0 0 0 0,0 0 1 0,0 0-1 15,0 0 1-15,0 0-1 0,0 0 0 0,0 0 0 16,9-5 1-16,-9 5-1 0,0 0-862 0</inkml:trace>
  <inkml:trace contextRef="#ctx0" brushRef="#br0" timeOffset="-122879.34">23005 12067 203 0,'0'0'0'0,"0"0"0"16,0 0 0-16,0 0 11 0,0 0-11 0,-2 9 11 16,2-9-11-16,0 0 16 0,0 0-16 0,-7 5 16 15,7-5-16-15,0 0 17 0,0 0-17 0,0 0 18 16,0 0-18-16,0 0 18 0,0 0-18 0,-7 7 18 16,7-7-18-16,0 0 14 0,0 0-14 0,-9 0 15 15,9 0-15-15,0 0 13 0,0 0-13 0,-9 0 13 0,9 0-13 16,0 0 26-16,0 0-26 0,0 0 26 0,0 0-26 15,0 0 38-15,0 0-38 0,-7 0 38 0,7 0-38 16,0 0 44-16,0 0-44 0,0 0 44 0,0 0-44 16,0 0 40-16,0 0-40 0,0 0 41 0,0 0-41 15,0 0 34-15,0 0-34 0,0 0 35 0,0 0-35 16,0 0 33-16,0 0-33 0,0 0 33 0,0 0-33 0,0 0 29 16,0 0-29-16,0 0 30 0,0 0-30 0,0 0 24 15,0 0-24-15,0 0 25 0,4-5-25 0,-4 5 22 0,0 0-22 16,0 0 22-16,0 0-22 0,0 0 19 15,0 0-19-15,0 0 20 0,7-7-20 0,-7 7 16 0,0 0-16 16,0 0 16-16,0 0-16 0,0 0 12 0,0 0-12 16,0 0 12-16,0 0-12 0,0 0 10 0,0 0-10 15,0 0 11-15,0 0-11 0,0 0 9 0,0 0-9 16,0 0 10-16,0 0-10 0,0 0 9 0,0 0-9 16,0 0 9-16,0 0-9 0,0 0 9 0,0 0-9 15,0 0 9-15,0 0-9 0,0 0 8 0,0 0-8 16,0 0 9-16,0 0-9 0,0 0 7 0,0 0-7 0,0 0 7 15,0 0-7-15,0 0 8 0,0 0-8 0,0 0 9 16,0 0-9-16,0 0 8 0,0 0-8 0,0 0 9 16,0 0-9-16,0 0 10 0,0 0-10 15,0 0 10-15,0 0-10 0,0 0 13 0,0 0-13 0,0 0 13 16,0 0-13-16,0 0 14 0,0 0-14 0,0 0 15 16,0 0-15-16,0 0 17 0,0 0-17 0,0 0 17 15,0 0-17-15,0 0 15 0,0 0-15 0,0 0 16 0,0 0-16 16,0 0 13-16,0 0-13 0,0 0 14 0,0 0-14 15,0 0 9-15,0 0-9 0,5 10 9 0,-5-10-9 16,0 0 6-16,0 0-6 0,0 4 7 0,0-4-7 16,0 0 6-16,0 0-6 0,0 8 7 0,0-8-7 15,0 0 6-15,0 0-6 0,0 0 7 0,0 6-7 16,0-6 5-16,0 0-5 0,0 0 6 0,-9 3-6 0,9-3 4 16,0 0-4-16,0 0 5 0,0 0-5 0,0 0 5 15,0 0-5-15,0 0 5 0,-7 7-5 0,7-7 4 16,0 0-4-16,0 0 4 0,0 0-4 0,0 0 3 15,0 0-3-15,0 0 4 0,-7 9-4 0,7-9 3 0,0 0-3 16,0 0 3-16,0 0-3 0,0 0 2 0,0 0-2 16,0 0 3-16,-7 5-3 0,0 2-1053 0</inkml:trace>
  <inkml:trace contextRef="#ctx0" brushRef="#br0" timeOffset="-120333.46">22955 12114 236 0,'0'0'0'0,"0"0"0"16,0-10 0-16,0 10 29 0,0 0-29 0,0 0 30 16,0-9-30-16,0 9 47 0,0 0-47 0,0 0 48 15,0 0-48-15,0 0 45 0,0 0-45 0,0 0 45 16,-7-4-45-16,7 4 47 0,0 0-47 0,0 0 47 15,0 0-47-15,0 0 36 0,0 0-36 0,0 0 37 0,0 0-37 16,0 0 31-16,0 0-31 0,0 0 32 0,0 0-32 16,0 0 25-16,0 0-25 0,-9-1 26 0,9 1-26 15,0 0 29-15,0 0-29 0,0 0 30 0,0 0-30 16,0 0 30-16,0 0-30 0,0 0 31 0,0 0-31 16,0 0 31-16,0 0-31 0,0 0 32 0,0 0-32 15,0 0 26-15,0 0-26 0,0 0 27 0,0 0-27 16,0 0 20-16,0 0-20 0,0 0 21 0,0 0-21 0,0 0 16 15,0 0-16-15,0 0 17 0,0 0-17 0,0 0 13 16,0 0-13-16,0 0 14 0,0 0-14 0,0 0 10 0,0 0-10 16,0 0 11-16,0 0-11 0,0 0 8 0,0 0-8 15,0 0 8-15,0 0-8 0,0 0 7 0,0 0-7 16,0 0 8-16,0 0-8 0,0 0 8 0,0 0-8 16,0 0 9-16,0 0-9 0,0 0 7 0,0 0-7 15,0 0 8-15,0 0-8 0,0 0 7 0,0 0-7 16,0 0 8-16,0 0-8 0,0 0 10 0,0 0-10 15,0 0 11-15,0 0-11 0,0 0 10 0,0 0-10 16,0 0 10-16,0 0-10 0,0 0 11 0,0 0-11 16,0 0 12-16,0 0-12 0,0 0 11 0,0 0-11 0,0 0 11 15,0 0-11-15,0 0 12 0,0 0-12 0,0 0 13 16,0 0-13-16,0 0 10 0,0 0-10 0,0 0 10 16,0 0-10-16,0 0 9 0,0 0-9 0,0 0 9 15,0 0-9-15,0 0 10 0,0 0-10 0,0 0 10 16,0 0-10-16,0 0 8 0,0 0-8 0,0 0 9 15,0 0-9-15,0 0 5 0,0 0-5 0,0 0 6 0,0 0-6 16,0 0 4-16,0 0-4 0,0 0 5 0,0 0-5 16,0 0 3-16,0 0-3 0,0-4 4 0,0 4-4 15,0 0 3-15,0 0-3 0,0 0 3 0,0 0-3 16,0 0 3-16,0 0-3 0,0 0 4 0,0 0-4 16,0 0 4-16,0 0-4 0,0 0 4 0,0 0-4 15,0 0 4-15,0 0-4 0,0 0 5 0,0 0-5 16,0 0 5-16,0 0-5 0,0 0 5 0,0 5-5 15,0-5 4-15,0 0-4 0,0 7 5 0,0 2-5 0,0-9 4 16,0 0-4-16,0 12 4 0,0 5-4 0,0-17 3 16,0 0-3-16,0 23 4 0,2-4-4 0,-2-19 3 15,0 0-3-15,2 24 3 0,0 9-3 0,-2-33 2 0,0 0-2 16,3 33 3-16,1-9-3 0,-4-24 4 0,0 0-4 16,3 24 4-16,1 2-4 0,-4-26 4 0,0 0-4 15,7 26 5-15,0-8-5 0,-7-18 5 0,0 0-5 16,7 20 6-16,2 12-6 0,-9-32 6 0,0 0-6 15,3 32 6-15,3 1-6 0,-6-33 6 0,0 0-6 16,5 37 7-16,0 6-7 0,-5-43 4 0,0 0-4 16,7 40 5-16,-1-4-5 0,-6-36 8 0,0 0-8 0,3 33 9 15,-1-12-9-15,-2-21 10 0,0 0-10 0,3 19 10 16,4-2-10-16,-7-17 12 0,0 0-12 0,6 16 12 16,-5-6-12-16,-1-10 15 0,0 0-15 0,0 7 16 15,0-7-16-15,0 0 16 0,0 0-16 0,0 9 16 16,0-9-16-16,0 0 14 0,0 0-14 0,0 0 15 15,0 0-15-15,0 0 13 0,0 0-13 0,13-14 13 16,-4-17-13-16,-9 31 11 0,0 0-11 0,10-45 12 0,-1-11-12 16,-9 56 10-16,0 0-10 0,9-55 11 0,-7 6-11 15,-2 49 8-15,0 0-8 0,3-41 8 0,2 10-8 16,-5 31 8-16,0 0-8 0,6-23 8 0,-3 8-8 16,-3 15 9-16,0 0-9 0,2-11 9 0,-2 11-9 15,0 0 7-15,0 0-7 0,0 0 8 0,5-7-8 16,-5 7 6-16,0 0-6 0,0 0 7 0,0 0-7 15,0 0 5-15,0 0-5 0,0 0 6 0,0 0-6 0,0 0 4 16,0 0-4-16,0 0 4 0,0 0-4 0,0 0 3 16,0 0-3-16,0 0 4 0,9 5-4 0,-9-5 3 15,0 0-3-15,11 20 3 0,5 16-3 0,-16-36 2 0,0 0-2 16,19 38 3-16,-8-7-3 0,-11-31 1 0,0 0-1 16,14 31 1-16,5 6-1 0,-19-37 0 0,0 0 0 15,18 32 1-15,-8-11-1 0,-10-21 0 0,0 0 0 16,9 16 0-16,5 1 0 0,-14-17 0 0,0 0 0 15,14 14 0-15,0-9 0 0,-14-5-1 0,0 0 1 16,13 4 0-16,-1-3 0 0,-12-1 0 0,0 0 0 16,12 2 0-16,-4 0 0 0,-8-2 0 0,0 0 0 15,7-9 0-15,5-15 0 0,-12 24 0 0,0 0 0 0,12-36 0 16,-3-9 0-16,-9 45 1 0,0 0-1 0,4-49 1 16,-6-3-1-16,2 52 1 0,0 0-1 0,-4-53 2 15,-4-1-2-15,8 54 2 0,0 0-2 0,-13-57 2 16,-6-4-2-16,19 61 5 0,0 0-5 0,-20-62 5 15,1 3-5-15,19 59 7 0,0 0-7 0,-14-47 8 16,-2 18-8-16,16 29 11 0,0 0-11 0,-9-17 12 0,6 8-12 16,3 9 8-16,0 0-8 0,0 0 9 0,0 0-9 15,0 0 4-15,0 0-4 0,-4 14 5 0,13 15-5 16,-9-29 0-16,0 0 0 0,14 31 1 0,-5-8-1 16,-2 1-1419-16</inkml:trace>
  <inkml:trace contextRef="#ctx0" brushRef="#br0" timeOffset="-119716.88">23738 12247 595 0,'0'0'0'0,"0"0"0"15,-12 9 0-15,12-9 0 0,0 0 0 0,-12 3 0 0,-8 1 0 16,20-4 0-16,0 0 0 0,-19 0 0 0,-2-2 0 16,21 2 14-16,0 0-14 0,-21-3 15 0,1-3-15 15,20 6 40-15,0 0-40 0,-17-7 40 0,2 1-40 16,15 6 72-16,0 0-72 0,-12-7 72 0,0 1-72 15,12 6 69-15,0 0-69 0,-13 0 69 0,1 6-69 16,12-6 63-16,0 0-63 0,-14 12 64 0,-4 8-64 0,18-20 45 16,0 0-45-16,-17 30 46 0,1 6-46 0,16-36 36 15,0 0-36-15,-13 38 36 0,1 2-36 0,12-40 23 16,0 0-23-16,-9 42 23 0,4 6-23 0,5-48 15 16,0 0-15-16,0 49 16 0,7-8-16 0,-7-41 11 0,0 0-11 15,11 38 11-15,1-7-11 0,-12-31 6 0,0 0-6 16,14 25 7-16,0-8-7 0,-14-17 4 0,0 0-4 15,14 12 4-15,2-3-4 0,-16-9 2 0,0 0-2 16,20 3 2-16,-1-5-2 0,-19 2 0 0,0 0 0 16,21-5 0-16,2-4 0 0,-23 9 0 0,0 0 0 15,21-12 0-15,-3-1 0 0,-18 13 0 0,0 0 0 16,19-19 0-16,2-7 0 0,1 0-990 0</inkml:trace>
  <inkml:trace contextRef="#ctx0" brushRef="#br0" timeOffset="-119383.45">23871 12261 886 0,'0'0'0'0,"0"0"0"0,0 12 0 15,0-12 1-15,0 0-1 0,-4 11 1 0,-6-1-1 16,10-10 2-16,0 0-2 0,-15 10 3 0,1 2-3 15,14-12 18-15,0 0-18 0,-12 13 18 0,1-5-18 16,11-8 22-16,0 0-22 0,-8 11 23 0,-1-1-23 0,9-10 27 16,0 0-27-16,-5 10 27 0,1 1-27 0,4-11 33 15,0 0-33-15,0 14 34 0,0 8-34 0,0-22 33 16,0 0-33-16,0 35 34 0,2 3-34 0,-2-38 33 16,0 0-33-16,2 46 33 0,1 3-33 0,-3-49 32 15,0 0-32-15,4 48 33 0,-3-8-33 0,-1-40 18 0,0 0-18 16,2 31 18-16,2-13-18 0,-4-18 9 0,0 0-9 15,1 7 10-15,-1-7-10 0,0 0 1 0,0 0-1 16,0 0 1-16,9-4-1 0,0 1-953 0</inkml:trace>
  <inkml:trace contextRef="#ctx0" brushRef="#br0" timeOffset="-119097.5">23821 12197 707 0,'0'0'0'0,"0"0"0"16,7 5 0-16,-7-5 0 0,0 0 0 0,0 0 0 0,0 0 0 16,0 0 0-16,0 0 0 0,9 2 0 0,-2-2 0 15,-7 0 29-15,0 0-29 0,14-5 29 0,8-9-29 16,-22 14 63-16,0 0-63 0,21-14 64 0,-4 4-64 15,-17 10 75-15,0 0-75 0,16-9 75 0,0 0-75 16,-16 9 58-16,0 0-58 0,19-12 59 0,3-3-59 16,-22 15 43-16,0 0-43 0,16-12 43 0,-8 6-43 0,-8 6 24 15,0 0-24-15,7 0 24 0,0 0-24 0,-7 0 12 16,0 0-12-16,0 0 12 0,9 0-12 0,0 0-928 16</inkml:trace>
  <inkml:trace contextRef="#ctx0" brushRef="#br0" timeOffset="-118856.85">23765 12538 639 0,'0'0'0'16,"0"0"0"-16,10-2 0 0,-10 2 11 0,0 0-11 16,11-2 12-16,-2-3-12 0,-9 5 25 0,0 0-25 0,10-5 26 15,8-4-26-15,-18 9 27 0,0 0-27 0,21-10 28 16,2 3-28-16,-23 7 34 0,0 0-34 0,25-9 35 15,-2 6-35-15,-23 3 49 0,0 0-49 0,21-7 49 16,-7 4-49-16,-14 3 46 0,0 0-46 0,16-2 47 16,3-2-47-16,-19 4 36 0,0 0-36 0,16-3 36 15,-9 1-36-15,-7 2 21 0,0 0-21 0,0 0 21 16,0 0-21-16,0 0-797 0</inkml:trace>
  <inkml:trace contextRef="#ctx0" brushRef="#br0" timeOffset="-118675.86">23807 12723 819 0,'0'0'0'0,"0"0"0"0,13 9 0 15,-13-9 0-15,0 0 0 0,8 8 1 0,1-1-1 16,-9-7 0-16,0 0 0 0,14 2 0 0,9 0 0 0,-23-2 16 16,0 0-16-16,28-2 17 0,8-5-17 0,-36 7 23 15,0 0-23-15,35-12 23 0,0-7-23 0,-35 19 28 0,0 0-28 16,34-28 29-16,1-12-29 0,-3 1-657 0</inkml:trace>
  <inkml:trace contextRef="#ctx0" brushRef="#br0" timeOffset="-118331.75">24059 12211 852 0,'0'0'0'0,"0"0"0"0,13 8 0 16,-13-8 10-16,0 0-10 0,12 7 10 0,2-1-10 15,-14-6 53-15,0 0-53 0,25 3 53 0,17 2-53 16,-42-5 60-16,0 0-60 0,43 4 61 0,-8-4-61 15,-35 0 47-15,0 0-47 0,30-4 48 0,2 1-48 16,-32 3 54-16,0 0-54 0,28-4 55 0,-5 3-55 16,-23 1 51-16,0 0-51 0,21-7 51 0,0-2-51 15,-21 9 37-15,0 0-37 0,21-16 37 0,0-8-37 0,-21 24 26 16,0 0-26-16,20-24 27 0,-8 7-27 0,-12 17 14 16,0 0-14-16,7-18 14 0,-3 5-14 0,1-1-1110 15</inkml:trace>
  <inkml:trace contextRef="#ctx0" brushRef="#br0" timeOffset="-118032.18">24222 12309 707 0,'0'0'0'0,"0"0"0"16,0 0 0-16,0 0 7 0,0 0-7 0,0 7 8 15,0-7-8-15,0 0 30 0,0 0-30 0,-11 13 31 16,6-8-31-16,5-5 47 0,0 0-47 0,-7 12 48 16,-2 7-48-16,9-19 45 0,0 0-45 0,-9 19 46 15,4 3-46-15,5-22 40 0,0 0-40 0,-4 32 41 16,3 7-41-16,1-39 34 0,0 0-34 0,-2 52 34 16,0 14-34-16,2-66 36 0,0 0-36 0,0 66 36 0,2-7-36 15,-2-59 28-15,0 0-28 0,3 46 29 0,-1-11-29 16,-2-35 15-16,0 0-15 0,2 21 16 0,3-7-16 15,0-1-899-15</inkml:trace>
  <inkml:trace contextRef="#ctx0" brushRef="#br0" timeOffset="-114917.24">24335 12190 259 0,'0'0'0'0,"0"0"0"0,0 0 0 0,0 0 25 16,0 0-25-16,5 7 26 0,-5-7-26 16,0 0 40-16,0 0-40 0,0 0 41 0,-11 0-41 0,11 0 41 15,0 0-41-15,-7 3 41 0,7-3-41 0,0 0 44 0,0 0-44 16,-9 7 45-16,9-7-45 0,0 0 38 0,0 0-38 16,0 0 39-16,0 0-39 0,0 0 33 0,0 0-33 15,-7-7 33-15,7 7-33 0,0 0 26 0,0 0-26 16,0 0 27-16,0 0-27 0,0 0 23 0,0 0-23 15,0 0 23-15,7-5-23 0,-7 5 30 0,0 0-30 16,0 0 30-16,0 0-30 0,0 0 33 0,0 0-33 16,0 0 34-16,-15 0-34 0,15 0 37 0,0 0-37 15,-30 2 37-15,-20 8-37 0,50-10 38 0,0 0-38 0,-58 12 39 16,-11 1-39-16,69-13 39 0,0 0-39 16,-70 13 40-16,-6 10-40 0,76-23 37 0,0 0-37 0,-83 24 37 15,-12 0-37-15,95-24 29 0,0 0-29 0,-92 18 29 16,11 4-29-16,81-22 22 0,0 0-22 0,-80 23 23 15,6-1-23-15,74-22 15 0,0 0-15 0,-72 21 16 16,1 0-16-16,71-21 14 0,0 0-14 0,-63 24 15 0,14 4-15 16,49-28 11-16,0 0-11 0,-39 27 11 0,3-8-11 15,36-19 8-15,0 0-8 0,-24 18 8 0,10-6-8 16,14-12 9-16,0 0-9 0,-11 12 10 0,2 3-10 16,9-15 7-16,0 0-7 0,-9 18 8 0,9-3-8 15,0-15 6-15,0 0-6 0,4 14 6 0,1-2-6 16,-5-12 5-16,0 0-5 0,16 12 5 0,21 1-5 15,0-1-1059-15</inkml:trace>
  <inkml:trace contextRef="#ctx0" brushRef="#br0" timeOffset="-114568.29">24405 12040 987 0,'0'0'0'16,"0"0"0"-16,2 15 0 0,-2-15 12 0,0 0-12 15,-2 19 13-15,-7 5-13 0,9-24 32 0,0 0-32 16,-12 28 33-16,-11 5-33 0,23-33 50 0,0 0-50 16,-28 29 50-16,-13-1-50 0,41-28 50 0,0 0-50 15,-47 24 51-15,-4-3-51 0,51-21 49 0,0 0-49 16,-55 19 49-16,5-3-49 0,50-16 42 0,0 0-42 0,-44 15 43 16,0 3-43-16,44-18 35 0,0 0-35 0,-42 13 36 15,-2 6-36-15,44-19 23 0,0 0-23 0,-57 23 23 16,-11 6-23-16,68-29 17 0,0 0-17 0,-71 37 18 15,4 2-18-15,67-39 14 0,0 0-14 0,-64 49 14 16,5 5-14-16,59-54 7 0,0 0-7 0,-60 55 8 0,1-3-8 16,59-52 7-16,0 0-7 0,-56 43 7 0,5-12-7 15,51-31 5-15,0 0-5 0,-43 21 6 0,19-11-6 16,24-10 0-16,0 0 0 0,-7-1 1 0,15-13-1 16,-8 14-1-16,0 0 1 0,29-28-1 0,24-17 1 15,0 0-1200-15</inkml:trace>
  <inkml:trace contextRef="#ctx0" brushRef="#br0" timeOffset="-114333.33">24243 12289 1009 0,'0'0'0'0,"0"8"0"0,-2 15 0 0,2-23 3 16,0 0-3-16,-10 24 3 0,-10-3-3 0,20-21 6 15,0 0-6-15,-25 14 6 0,-10-4-6 0,35-10 6 0,0 0-6 16,-40 5 6-16,-3-3-6 0,43-2 11 0,0 0-11 15,-47 0 12-15,-6-2-12 0,53 2 23 0,0 0-23 16,-60 0 23-16,-20 4-23 0,80-4 28 0,0 0-28 16,-84 8 29-16,-1 6-29 0,85-14 29 0,0 0-29 15,-86 21 29-15,1 12-29 0,85-33 28 0,0 0-28 16,-83 45 28-16,-3 14-28 0,86-59 19 0,0 0-19 0,-73 65 20 16,24-7-20-16,1 0-929 0</inkml:trace>
  <inkml:trace contextRef="#ctx0" brushRef="#br0" timeOffset="-113633.36">24933 12128 516 0,'0'0'0'0,"0"0"0"15,-11-9 0-15,11 9-10 0,0 0 10 0,-9-5-9 16,-3 1 9-16,12 4-22 0,0 0 22 0,-16-6-21 16,-2 0 21-16,18 6 5 0,0 0-5 0,-21-10 5 15,2 3-5-15,19 7 43 0,0 0-43 0,-20-7 44 0,3-2-44 16,17 9 72-16,0 0-72 0,-18-3 73 0,0-2-73 16,18 5 73-16,0 0-73 0,-19-2 73 0,3 2-73 15,16 0 64-15,0 0-64 0,-17 7 65 0,-3 5-65 16,20-12 48-16,0 0-48 0,-23 24 49 0,6 16-49 15,17-40 31-15,0 0-31 0,-22 45 32 0,3 7-32 16,19-52 21-16,0 0-21 0,-18 54 21 0,4-1-21 16,14-53 16-16,0 0-16 0,-10 56 16 0,1-1-16 0,9-55 11 15,0 0-11-15,-4 59 11 0,8 5-11 0,-4-64 8 16,0 0-8-16,14 62 9 0,14-8-9 0,-28-54 8 16,0 0-8-16,30 41 8 0,-5-16-8 0,-25-25 9 0,0 0-9 15,30 14 9-15,12-9-9 0,-42-5 7 0,0 0-7 16,37-5 8-16,-9-11-8 0,-28 16 3 0,0 0-3 15,22-23 3-15,-5-6-3 0,-17 29 0 16,0 0 0-16,18-35 1 0,-1-3-1 0,-17 38-1 0,0 0 1 16,15-34 0-16,-7 15 0 0,1 1-915 0</inkml:trace>
  <inkml:trace contextRef="#ctx0" brushRef="#br0" timeOffset="-113315.52">25024 12495 729 0,'0'0'0'0,"0"0"0"0,0 0 0 16,0 0 16-16,0 0-16 0,-1 19 17 0,-1 14-17 16,2-33 34-16,0 0-34 0,-4 36 34 0,8 5-34 0,-4-41 28 15,0 0-28-15,7 44 29 0,0-8-29 0,-7-36 17 16,0 0-17-16,10 35 17 0,6-1-17 0,-16-34 11 16,0 0-11-16,11 33 11 0,-4-3-11 0,-7-30 2 0,0 0-2 15,5 34 3-15,-1 8-3 0,1-1-651 0</inkml:trace>
  <inkml:trace contextRef="#ctx0" brushRef="#br0" timeOffset="-112895.85">25095 12398 718 0,'0'0'0'0,"0"0"0"16,-7-4 0-16,7 4 5 0,0 0-5 0,-7-1 5 16,0 1-5-16,7 0 17 0,0 0-17 0,-11-4 17 15,-7-5-17-15,18 9 34 0,0 0-34 0,-17-10 34 0,3 1-34 16,14 9 44-16,0 0-44 0,-11-7 44 0,11 7-44 16,0 0 37-16,0 0-37 0,-7-8 37 0,2-1-37 15,5 9 30-15,0 0-30 0,-6-5 30 0,6 5-30 16,0 0 25-16,0 0-25 0,0 0 25 0,0 0-25 15,0 0 28-15,0 0-28 0,0 0 29 0,-5-3-29 16,5 3 27-16,0 0-27 0,0 0 27 0,-9 0-27 16,9 0 26-16,0 0-26 0,0 0 27 0,0 0-27 15,0 0 25-15,0 0-25 0,-5 5 26 0,5-5-26 0,0 0 27 16,0 0-27-16,0 0 28 0,0 0-28 0,0 0 26 16,0 0-26-16,0 0 27 0,0 0-27 0,0 0 28 0,0 0-28 15,9-2 29-15,-9 2-29 0,0 0 24 0,0 0-24 16,2-3 25-16,-2 3-25 0,0 0 19 0,0 0-19 15,0 0 20-15,-9-4-20 0,9 4 18 0,0 0-18 16,0 0 18-16,0 0-18 0,0 0-1145 0</inkml:trace>
  <inkml:trace contextRef="#ctx0" brushRef="#br0" timeOffset="-95391.36">24645 12559 427 0,'0'0'0'0,"0"0"0"0,25 15 0 16,-25-15 7-16,0 0-7 0,17 11 7 0,-4-6-7 0,-13-5 13 16,0 0-13-16,23-4 13 0,12-6-13 0,-35 10 16 15,0 0-16-15,39-17 16 0,-9-11-16 0,-30 28 19 16,0 0-19-16,26-33 20 0,1-8-20 0,-27 41 18 0,0 0-18 16,28-40 18-16,-5 2-18 0,-23 38 16 0,0 0-16 15,17-37 16-15,-8 3-16 0,-9 34 16 0,0 0-16 16,2-38 16-16,-7 1-16 0,5 37 13 0,0 0-13 15,-9-33 14-15,-3 7-14 0,12 26 12 0,0 0-12 16,-15-15 12-16,1 8-12 0,14 7 18 0,0 0-18 16,-16 7 19-16,-5 17-19 0,21-24 20 0,0 0-20 0,-26 31 21 15,1 11-21-15,25-42 20 0,0 0-20 0,-25 43 20 16,-1 7-20-16,26-50 17 0,0 0-17 0,-26 61 17 16,3 10-17-16,23-71 11 0,0 0-11 0,-20 79 11 15,8 6-11-15,12-85 4 0,0 0-4 0,-5 78 5 16,8-21-5-16,-3-57 1 0,0 0-1 0,11 40 1 15,13-16-1-15,-24-24 0 0,0 0 0 0,34 9 0 16,12-16 0-16,-46 7 2 0,0 0-2 0,47-26 3 16,5-26-3-16,-52 52 7 0,0 0-7 0,52-69 8 15,1-18-8-15,-53 87 15 0,0 0-15 0,48-86 15 16,-7 6-15-16,-41 80 32 0,0 0-32 0,30-78 32 0,-16 2-32 16,-14 76 43-16,0 0-43 0,0-73 44 0,-14 22-44 15,14 51 44-15,0 0-44 0,-27-33 44 0,-10 14-44 16,37 19 40-16,0 0-40 0,-44 7 41 0,-2 19-41 15,46-26 31-15,0 0-31 0,-49 46 31 0,-1 15-31 16,50-61 23-16,0 0-23 0,-56 66 23 0,-4 1-23 16,60-67 12-16,0 0-12 0,-57 78 12 0,8 8-12 15,49-86 6-15,0 0-6 0,-35 82 6 0,10-13-6 0,25-69 4 16,0 0-4-16,-11 54 4 0,11-20-4 0,0-34 3 16,0 0-3-16,18 23 3 0,21-9-3 0,-39-14 2 0,0 0-2 15,51 1 3-15,2-11-3 0,-53 10 1 0,0 0-1 16,55-26 2-16,-1-12-2 0,-54 38 0 0,0 0 0 15,52-47 1-15,0-6-1 0,-52 53 0 0,0 0 0 16,55-58 1-16,0 13-1 0,-55 45 0 0,0 0 0 16,47-39 0-16,-10 8 0 0,-37 31 0 0,0 0 0 15,29-25 0-15,-12 10 0 0,-17 15 0 0,0 0 0 0,11-9 0 16,-4 6 0-16,-7 3 0 0,0 0 0 0,0 0 1 16,5 12-1-16,-5-12 1 0,0 0-1 0,-1 19 2 15,-3 17-2-15,4-36 2 0,0 0-2 0,-4 36 3 16,3-8-3-16,1-28 4 0,0 0-4 15,0 21 4-15,5-9-4 0,-5-12 3 0,0 0-3 0,0 7 4 16,0-7-4-16,0 0 5 0,0 0-5 0,11 0 6 16,10-10-6-16,-21 10 6 0,0 0-6 0,21-16 6 15,-11-1-6-15,-10 17 8 0,0 0-8 0,6-18 8 16,-6 8-8-16,0 10 8 0,0 0-8 0,0 0 8 0,-11-5-8 16,11 5 7-16,0 0-7 0,-12 8 7 0,-2 8-7 15,14-16 7-15,0 0-7 0,-11 26 7 0,4 5-7 16,7-31 7-16,0 0-7 0,-2 24 7 0,2-8-7 15,0-16 7-15,0 0-7 0,2 9 7 0,-2-9-7 16,0 0 6-16,0 0-6 0,9 5 6 0,17-10-6 16,-26 5 6-16,0 0-6 0,32-18 7 0,-5-9-7 15,-27 27 6-15,0 0-6 0,24-33 7 0,-3 2-7 0,-21 31 5 16,0 0-5-16,13-30 6 0,-3 11-6 0,-10 19 7 16,0 0-7-16,7-17 7 0,-1 5-7 0,-6 12 7 15,0 0-7-15,1-7 8 0,-1 7-8 0,0 0 7 0,0 0-7 16,-5-9 8-16,5 9-8 0,0 0 8 0,0 0-8 15,-7 9 8-15,2 6-8 0,5-15 8 0,0 0-8 16,-9 28 8-16,0 8-8 0,9-36 3 0,0 0-3 16,-2 38 4-16,2 6-4 0,0-44 0 0,0 0 0 15,6 36 1-15,1-15-1 0,-7-21 0 0,0 0 0 0,12 12 0 16,9-7 0-16,-21-5-2 0,0 0 2 0,36-10-1 16,20-21 1-16,-56 31-2 0,0 0 2 0,60-49-2 15,-4-6 2-15,-56 55-3 0,0 0 3 0,50-57-2 16,-8 1 2-16,-42 56-1 0,0 0 1 0,30-45-1 15,-16 12 1-15,-14 33 0 0,0 0 0 0,6-20 0 16,-12 8 0-16,6 12 1 0,0 0-1 0,-14 0 1 16,-9 3-1-16,23-3 2 0,0 0-2 0,-30 12 3 15,-5 9-3-15,35-21 4 0,0 0-4 0,-34 24 4 16,6 5-4-16,28-29 5 0,0 0-5 0,-21 37 5 0,7 3-5 16,14-40 3-16,0 0-3 0,-5 36 4 0,5-8-4 15,0-28 3-15,0 0-3 0,3 19 3 0,6-2-3 16,-9-17 2-16,0 0-2 0,12 7 3 0,4-5-3 15,-16-2 0-15,0 0 0 0,11-9 1 0,-2-15-1 16,-9 24 0-16,0 0 0 0,-2-24 0 0,-14 1 0 16,0 2-1223-16</inkml:trace>
  <inkml:trace contextRef="#ctx0" brushRef="#br0" timeOffset="-91592.23">22534 11929 180 0,'0'0'0'15,"0"0"0"-15,0 0 0 0,0 0 0 0,0 0 0 16,0 0 0-16,0 0 0 0,0 0 0 0,0 0 0 15,0 0 1-15,0 0-1 0,0 0 5 0,0 0-5 16,0 0 6-16,0 0-6 0,0 0 19 0,0 0-19 16,0 0 20-16,8-18-20 0,-8 18 22 0,0 0-22 0,0 0 23 15,0 0-23-15,0 0 27 0,0 0-27 0,0 0 28 16,0 0-28-16,0 0 27 0,0 0-27 0,0 0 27 16,0 0-27-16,0 0 28 0,0 0-28 0,0 0 29 15,0 0-29-15,0 0 24 0,0 0-24 0,2-6 25 16,-2 6-25-16,0 0 19 0,0 0-19 0,0 0 20 15,0 0-20-15,0 0 16 0,0 0-16 0,0 0 16 0,0 0-16 16,0 0 17-16,0 0-17 0,-7 0 17 0,7 0-17 16,0 0 19-16,0 0-19 0,0 0 19 0,0 0-19 15,0 0 18-15,0 0-18 0,-7 0 19 0,7 0-19 16,0 0 18-16,0 0-18 0,0 0 18 0,0 0-18 16,0 0 15-16,0 0-15 0,0 0 16 0,0 0-16 15,0 0 13-15,0 0-13 0,0 0 14 0,0 0-14 16,0 0 13-16,0 0-13 0,0 0 14 0,0 0-14 0,0 0 15 15,0 0-15-15,0 0 16 0,0 0-16 0,0 0 18 16,0 0-18-16,-2 6 18 0,2 1-18 0,0-7 25 16,0 0-25-16,0 11 25 0,0-3-25 0,0-8 25 0,0 0-25 15,-5 11 26-15,2-3-26 0,3-8 28 0,0 0-28 16,-2 9 29-16,2-2-29 0,0-7 24 0,0 0-24 16,2 10 25-16,-1 9-25 0,-1-19 24 0,0 0-24 15,2 18 24-15,-2 1-24 0,0-19 21 0,0 0-21 16,2 19 22-16,3 5-22 0,-5-24 20 0,0 0-20 15,7 29 20-15,0 11-20 0,-7-40 16 0,0 0-16 16,7 38 17-16,-1-7-17 0,-6-31 14 0,0 0-14 16,3 26 14-16,-1 4-14 0,-2-30 10 0,0 0-10 15,2 29 11-15,-1-4-11 0,-1-25 9 0,0 0-9 0,4 20 10 16,-4-1-10-16,0-19 7 0,0 0-7 0,0 21 8 16,-5 3-8-16,5-24 6 0,0 0-6 0,-4 21 6 15,-1 2-6-15,5-23 5 0,0 0-5 0,-7 26 5 16,0 5-5-16,7-31 5 0,0 0-5 0,-4 34 5 15,-1-3-5-15,5-31 5 0,0 0-5 0,-4 32 5 16,1-3-5-16,3-29 4 0,0 0-4 0,-2 29 5 0,0-3-5 16,2-26 6-16,0 0-6 0,-1 25 6 0,1-5-6 15,0-20 7-15,0 0-7 0,1 19 7 0,1 0-7 16,-2-19 7-16,0 0-7 0,2 16 7 0,-2-2-7 16,0-14 6-16,0 0-6 0,0 10 6 0,0-1-6 15,0-9 6-15,0 0-6 0,0 9 7 0,0-3-7 16,0-6 7-16,0 0-7 0,0 0 8 0,-2 7-8 15,2-7 5-15,0 0-5 0,0 0 6 0,-7 2-6 0,7-2 4 16,0 0-4-16,0 0 5 0,-7-19-5 0,7 19 4 16,0 0-4-16,-4-22 4 0,1-10-4 0,3 32 3 15,0 0-3-15,-4-39 3 0,-1-12-3 0,5 51 2 0,0 0-2 16,-5-57 3-16,-4-1-3 0,9 58 3 0,0 0-3 16,-4-63 3-16,4 3-3 0,0 60 3 0,0 0-3 15,-1-61 4-15,-6-8-4 0,7 69 4 0,0 0-4 16,-7-71 5-16,3 5-5 0,4 66 6 0,0 0-6 15,0-60 7-15,-5 18-7 0,5 42 7 0,0 0-7 16,-2-35 7-16,4 6-7 0,-2 29 6 0,0 0-6 16,5-28 6-16,-3 4-6 0,-2 24 6 0,0 0-6 15,3-21 7-15,1 7-7 0,-4 14 6 0,0 0-6 0,3-10 7 16,-3 10-7-16,0 0 5 0,0 0-5 0,6-9 6 16,-6 9-6-16,0 0 4 0,0 0-4 0,5-6 5 15,-5 6-5-15,0 0 5 0,0 0-5 0,2-9 5 16,-2 9-5-16,0 0 4 0,0 0-4 0,0 0 4 15,0 0-4-15,0 0 4 0,0 0-4 0,0 12 5 16,0-2-5-16,0-10 3 0,0 0-3 0,0 16 3 0,0 5-3 16,0-21 2-16,0 0-2 0,0 29 3 0,0 13-3 15,0-42 3-15,0 0-3 0,2 41 3 0,3 4-3 16,-5-45 3-16,0 0-3 0,9 49 4 0,1-1-4 16,-10-48 5-16,0 0-5 0,11 47 6 0,-1 1-6 15,-10-48 9-15,0 0-9 0,9 40 9 0,-2 2-9 16,-7-42 9-16,0 0-9 0,6 43 10 0,-1 5-10 15,-5-48 8-15,0 0-8 0,5 51 8 0,-1-3-8 0,-4-48 7 16,0 0-7-16,1 38 7 0,-1-14-7 0,0-24 5 16,0 0-5-16,0 21 6 0,4 3-6 0,-4-24 6 15,0 0-6-15,0 21 7 0,0-9-7 0,0-12 7 0,0 0-7 16,0 7 7-16,0-7-7 0,0 0 6 0,0 0-6 16,0 0 6-16,-7 7-6 0,7-7 6 0,0 0-6 15,-7-5 6-15,0-11-6 0,7 16 5 0,0 0-5 16,-6-29 6-16,1-11-6 0,5 40 2 0,0 0-2 15,-7-48 2-15,5-4-2 0,2 52 0 0,0 0 0 16,-3-57 1-16,-2-1-1 0,5 58 0 0,0 0 0 16,-6-60 0-16,6-1 0 0,0 61 0 0,0 0 0 15,2-60 0-15,0-1 0 0,-2 61 0 0,0 0 0 0,0-57 0 16,-5 17 0-16,5 40 0 0,0 0 0 0,-8-36 0 16,3 12 0-16,5 24 0 0,0 0 0 0,-3-18 0 15,-1 8 0-15,4 10 0 0,0 0 0 0,-2-7 0 16,2 7 0-16,0 0 1 0,0 0-1 0,0-9 1 15,0 9-1-15,0 0 2 0,0 0-2 0,0 0 3 16,0 0-3-16,0 0 4 0,0 0-4 0,-3 13 4 16,-2 2-4-16,5-15 5 0,0 0-5 0,0 28 5 0,1 13-5 15,-1-41 4-15,0 0-4 0,6 47 5 0,4 10-5 16,-10-57 4-16,0 0-4 0,13 57 4 0,-3 7-4 16,-10-64 3-16,0 0-3 0,9 57 3 0,-2-5-3 15,-7-52 2-15,0 0-2 0,5 52 2 0,-1 5-2 16,-4-57 1-16,0 0-1 0,2 54 1 0,-1 5-1 15,-1-59 1-15,0 0-1 0,2 48 2 0,0-17-2 16,-2-31 1-16,0 0-1 0,0 21 1 0,0-7-1 0,0-14 1 16,0 0-1-16,0 9 1 0,0-9-1 0,0 0 1 15,0 0-1-15,0 0 1 0,0 0-1 0,0 0 1 16,0 0-1-16,-7-21 1 0,0-15-1 0,7 36 1 0,0 0-1 16,-7-49 1-16,-2-13-1 0,9 62 0 0,0 0 0 15,-9-68 1-15,4-8-1 0,5 76 0 0,0 0 0 16,-4-81 0-16,1-13 0 0,3 94 0 0,0 0 0 15,-2-93 0-15,0 15 0 0,2 78 0 0,0 0 0 16,0-62 0-16,5 15 0 0,-5 47 0 0,0 0 0 16,6-35 0-16,-3 13 0 0,-3 22 0 0,0 0 0 15,4-16 0-15,-2 9 0 0,-2 7 0 0,0 0 0 16,0 0 0-16,-6 13 0 0,6-13 0 0,0 0 0 0,-3 20 0 16,1 15 0-16,2-35 0 0,0 0 0 0,-4 47 0 15,1 6 0-15,3-53 0 0,0 0 0 0,-2 68 0 16,0 10 0-16,2-78 0 0,0 0 0 0,-1 83 0 15,1-9 0-15,0-74 0 0,0 0 0 0,0 75 0 16,0 2 0-16,0-77 0 0,0 0 0 0,0 68 0 16,0-9 0-16,0-59 0 0,0 0 0 0,-7 45 0 0,5-16 0 15,2-29-2-15,0 0 2 0,-5 17-1 0,5-17 1 16,0 0-7-16,0 0 7 0,-9-5-6 0,-4-21 6 16,1 0-1327-16</inkml:trace>
  <inkml:trace contextRef="#ctx0" brushRef="#br0" timeOffset="-90341.86">21675 12531 236 0,'0'0'0'0,"0"0"0"0,0 0 0 0,0 0 18 0,0 0-18 16,-7-2 18-16,7 2-18 0,0 0 40 0,0 0-40 16,0 0 41-16,0 0-41 0,0 0 32 0,0 0-32 15,0 0 33-15,0 0-33 0,0 0 25 0,0 0-25 16,0 0 25-16,0 0-25 0,0 0 16 0,0 0-16 16,0 0 17-16,0 0-17 0,0 0 11 0,0 0-11 0,0 0 12 15,0 0-12-15,0 0 15 0,0 0-15 0,10-5 15 16,1 3-15-16,-11 2 19 0,0 0-19 0,17-7 20 15,3 2-20-15,-20 5 24 0,0 0-24 0,25-8 24 16,3 1-24-16,-28 7 30 0,0 0-30 0,26-7 31 16,6 2-31-16,-32 5 34 0,0 0-34 0,30-4 35 15,-11 2-35-15,-19 2 37 0,0 0-37 0,16 0 37 0,0 0-37 16,-16 0 36-16,0 0-36 0,16 0 36 0,-2 0-36 16,-14 0 34-16,0 0-34 0,16 2 35 0,-2 5-35 15,-14-7 30-15,0 0-30 0,14 5 31 0,-7-1-31 16,-7-4 18-16,0 0-18 0,0 0 19 0,14 3-19 15,-14-3 19-15,0 0-19 0,9 2 19 0,-9-2-19 16,0 0 17-16,0 0-17 0,7 3 18 0,-7-3-18 16,0 0 14-16,0 0-14 0,0 0 15 0,7 0-15 0,-7 0 11 15,0 0-11-15,0 0 12 0,-7-10-12 0,7 10 12 16,0 0-12-16,-7-7 12 0,2-5-12 0,1 1-865 16</inkml:trace>
  <inkml:trace contextRef="#ctx0" brushRef="#br0" timeOffset="-89509.36">21941 12240 427 0,'0'0'0'0,"0"0"0"0,4-7 0 0,-4 7 11 16,0 0-11-16,0 0 11 0,3-8-11 0,-3 8 37 16,0 0-37-16,0 0 37 0,-7-6-37 0,7 6 57 15,0 0-57-15,-7 0 58 0,0 0-58 0,7 0 61 16,0 0-61-16,-7 4 61 0,-4-2-61 0,11-2 44 0,0 0-44 15,-9 0 45-15,9 0-45 0,0 0 40 0,0 0-40 16,-8 3 40-16,4 6-40 0,4-9 30 0,0 0-30 16,0 19 30-16,4 10-30 0,-4-29 27 0,0 0-27 15,3 37 27-15,2-5-27 16,-5-32 21-16,0 0-21 0,9 37 21 0,0 10-21 0,-9-47 18 0,0 0-18 16,9 48 19-16,0 0-19 0,-9-48 15 0,0 0-15 15,7 52 16-15,-4 5-16 0,-3-57 11 0,0 0-11 16,4 49 12-16,1-18-12 0,-5-31 13 0,0 0-13 0,5 23 14 15,-1-6-14-15,-4-17 14 0,0 0-14 0,2 12 15 16,-2-5-15-16,0-7 13 0,0 0-13 0,0 0 13 16,0 0-13-16,0 0 7 0,0 0-7 0,0 0 8 15,0-33-8-15,0 33 3 0,0 0-3 0,-2-42 4 16,-10-9-4-16,12 51 1 0,0 0-1 0,-13-56 1 16,6 3-1-16,7 53 0 0,0 0 0 0,-12-56 1 0,-2 8-1 15,14 48 2-15,0 0-2 0,-14-45 2 0,-4 1-2 16,18 44 4-16,0 0-4 0,-11-32 5 0,8 7-5 15,3 25 7-15,0 0-7 0,-4-17 8 0,1 1-8 16,3 16 10-16,0 0-10 0,-2-8 10 0,2 8-10 16,0 0 12-16,0 0-12 0,0 0 12 0,0 0-12 15,0 0 13-15,0 0-13 0,0 0 13 0,2 19-13 0,-2-19 12 16,0 0-12-16,7 29 13 0,-4 8-13 0,-3-37 11 16,0 0-11-16,4 43 12 0,-2-2-12 0,-2-41 10 15,0 0-10-15,3 51 11 0,1 14-11 0,-4-65 9 0,0 0-9 16,7 73 10-16,3 5-10 0,-10-78 8 0,0 0-8 15,11 76 8-15,0-8-8 0,-11-68 1 0,0 0-1 16,10 69 1-16,1 3-1 0,-1 1-1056 0</inkml:trace>
  <inkml:trace contextRef="#ctx0" brushRef="#br0" timeOffset="-44137.59">29466 9876 449 0,'0'0'0'0,"0"0"0"0,0 0 0 16,0 0 5-16,0 0-5 0,0 0 5 0,0 0-5 16,0 0 20-16,0 0-20 0,0 0 21 0,0 0-21 15,0 0 8-15,0 0-8 0,0 0 8 0,0 0-8 0,0 0 5 16,0 0-5-16,0 0 6 0,17-3-6 0,-17 3 6 16,0 0-6-16,0 0 6 0,0 0-6 0,0 0 8 0,0 0-8 15,0 0 8-15,0 0-8 0,0 0 12 0,0 0-12 16,0 0 12-16,7 0-12 0,-7 0 16 0,0 0-16 15,0 0 16-15,0 0-16 0,0 0 16 0,0 0-16 16,8-9 17-16,-8 9-17 0,0 0 23 0,0 0-23 16,1-7 24-16,-1 7-24 0,0 0 24 0,0 0-24 0,4-7 25 15,-4 7-25-15,0 0 27 0,0 0-27 0,0 0 28 16,0 0-28-16,0 0 26 0,0 0-26 0,-7-5 27 16,7 5-27-16,0 0 31 0,0 0-31 0,0 0 31 15,-7-3-31-15,7 3 34 0,0 0-34 0,0 0 35 16,0 0-35-16,0 0 28 0,0 0-28 0,-7 0 29 15,7 0-29-15,0 0 22 0,0 0-22 0,0 0 23 16,-9 1-23-16,9-1 17 0,0 0-17 0,0 0 18 16,-9 7-18-16,9-7 11 0,0 0-11 0,-7 4 11 15,0-1-11-15,7-3 5 0,0 0-5 0,-7 4 6 0,-2-1-6 16,9-3 1-16,0 0-1 0,-9 4 2 0,9-4-2 16,0 0 1-16,0 0-1 0,-9 5 1 0,9-5-1 15,0 0 0-15,0 0 0 0,0 0 1 0,0 0-1 16,0 0 1-16,0 0-1 0,-7 5 2 0,7-5-2 15,0 0 2-15,0 0-2 0,0 0 2 0,0 0-2 16,0 0 2-16,0 0-2 0,-7-5 2 0,7 5-2 16,0 0 3-16,0 0-3 0,0 0 3 0,0 0-3 15,0 0 2-15,0 0-2 0,-1-9 3 0,1 9-3 0,0 0 2 16,0 0-2-16,0-7 3 0,0 7-3 16,0 0 3-16,0 0-3 0,0 0 3 0,0-7-3 0,0 7 3 15,0 0-3-15,0 0 4 0,0 0-4 0,0 0 5 16,0 0-5-16,0 0 6 0,0 0-6 0,0 0 6 0,0 0-6 15,0 0 6-15,0 7-6 0,0-7 6 0,0 0-6 16,1 9 7-16,1 3-7 0,-2-12 6 0,0 0-6 16,2 19 6-16,-2 12-6 0,0-31 5 0,0 0-5 0,0 33 5 15,2-5-5-15,-2-28 5 0,0 0-5 0,1 29 5 16,1 2-5-16,-2-31 4 0,0 0-4 0,4 32 5 16,-1-10-5-16,-3-22 4 0,0 0-4 0,4 21 5 15,-1 1-5-15,-3-22 5 0,0 0-5 0,4 23 5 16,-1-8-5-16,-3-15 7 0,0 0-7 0,2 11 7 15,-2-4-7-15,0-7 9 0,0 0-9 0,0 0 9 16,0 0-9-16,0 0 9 0,0 0-9 0,0 0 9 16,0 0-9-16,0 0 9 0,0 0-9 0,0 0 10 15,0-9-10-15,0 9 7 0,0 0-7 0,0-16 8 16,0-4-8-16,0 20 7 0,0 0-7 0,0-23 8 0,0 6-8 16,0 17 6-16,0 0-6 0,0-21 6 15,0-7-6-15,0 28 4 0,0 0-4 0,4-26 4 0,-1 2-4 16,-3 24 3-16,0 0-3 0,4-21 3 0,-1-1-3 15,-3 22 2-15,0 0-2 0,4-17 3 0,-3 5-3 16,-1 12 1-16,0 0-1 0,4-9 2 0,-4 9-2 16,0 0 1-16,0 0-1 0,12-7 1 0,-12 7-1 15,0 0 2-15,0 0-2 0,13-7 3 0,-3 5-3 16,-10 2 4-16,0 0-4 0,11-7 4 0,3 2-4 0,-14 5 4 16,0 0-4-16,14-8 4 0,-2 4-4 0,-12 4 3 15,0 0-3-15,9-3 3 0,-9 3-3 0,0 0 2 16,0 0-2-16,11-2 3 0,-11 2-3 0,0 0 2 0,0 0-2 15,0 0 2-15,7 0-2 0,-7 0 2 0,0 0-2 16,0 0 3-16,14 17-3 0,-14-17 3 0,0 0-3 16,11 24 3-16,-4 13-3 0,-7-37 3 0,0 0-3 15,3 36 4-15,1-6-4 0,-4-30 4 0,0 0-4 0,5 27 5 16,0-4-5-16,-5-23 4 0,0 0-4 0,6 17 4 16,1-3-4-16,-7-14 3 0,0 0-3 0,5 12 4 15,-2 0-4-15,-3-12 1 0,0 0-1 0,2 12 2 16,2-5-2-16,-4-7 0 0,0 0 0 0,0 0 1 15,7 7-1-15,-7-7-1 0,0 0 1 0,0 0 0 16,7 3 0-16,-7-3-3 0,0 0 3 0,0 0-2 16,9 6 2-16,-1-1-1067 0</inkml:trace>
  <inkml:trace contextRef="#ctx0" brushRef="#br0" timeOffset="-43355.93">29774 9916 326 0,'0'0'0'0,"0"0"0"0,4-10 0 16,-4 10 13-16,0 0-13 0,0-7 14 0,-2-2-14 15,2 9 21-15,0 0-21 0,-3-9 21 0,-1-3-21 16,4 12 44-16,0 0-44 0,-2-8 45 0,2 8-45 16,0 0 54-16,0 0-54 0,-5-11 55 0,5 11-55 15,0 0 45-15,0 0-45 0,-9-1 46 0,2 2-46 16,7-1 37-16,0 0-37 0,-7 4 38 0,7-4-38 16,0 0 29-16,0 0-29 0,-10 14 29 0,4-4-29 0,6-10 19 15,0 0-19-15,-5 9 20 0,0-4-20 0,5-5 15 0,0 0-15 16,0 0 16-16,-6 10-16 0,6-10 12 15,0 0-12-15,0 0 13 0,-3 12-13 0,3-12 11 0,0 0-11 16,0 14 11-16,2 10-11 0,-2-24 10 0,0 0-10 16,3 30 10-16,1-6-10 0,-4-24 9 0,0 0-9 15,5 24 10-15,4 6-10 0,-9-30 8 0,0 0-8 16,10 26 8-16,-1-9-8 0,-9-17 7 0,0 0-7 0,7 12 8 16,0 0-8-16,-7-12 7 0,0 0-7 0,6 7 8 15,-6-7-8-15,0 0 6 0,0 0-6 0,10 5 6 16,-10-5-6-16,0 0 7 0,0 0-7 0,0 0 8 15,18-8-8-15,-18 8 6 0,0 0-6 0,14-16 7 16,-2-17-7-16,-12 33 5 0,0 0-5 0,9-38 6 16,0 0-6-16,-9 38 3 0,0 0-3 0,9-36 4 15,0 12-4-15,-1 1-748 0</inkml:trace>
  <inkml:trace contextRef="#ctx0" brushRef="#br0" timeOffset="18155.66">25425 11529 494 0,'0'0'0'16,"0"0"0"-16,0 0 0 0,0 0 26 0,0 0-26 15,-23-12 27-15,12 7-27 0,11 5 89 0,0 0-89 0,-7-6 89 16,7 6-89-16,0 0 70 0,0 0-70 0,-5-12 70 16,12 5-70-16,-7 7 48 0,0 0-48 0,14-10 49 15,5-6-49 1,-19 16 24-16,0 0-24 0,25-15 24 0,0 1-24 0,-25 14 19 0,0 0-19 0,28-15 19 16,2 6-19-16,-30 9 17 0,0 0-17 0,30-4 17 15,5 8-17-15,-35-4 16 0,0 0-16 0,34 3 16 16,-8 6-16-16,-26-9 20 0,0 0-20 0,25 17 20 15,3 14-20-15,-28-31 26 0,0 0-26 0,25 38 27 16,-9 9-27-16,-16-47 29 0,0 0-29 0,12 50 30 16,-3 21-30-16,-9-71 28 0,0 0-28 0,7 73 29 15,-2-4-29-15,-5-69 27 0,0 0-27 0,7 64 27 0,2-3-27 16,-9-61 23-16,0 0-23 0,7 50 24 0,-5-3-24 16,-2-47 21-16,0 0-21 0,0 40 21 0,2-1-21 15,-2-39 17-15,0 0-17 0,1 42 17 0,-1-1-17 16,0-41 18-16,0 0-18 0,-5 44 18 0,-2-4-18 15,7-40 15-15,0 0-15 0,-10 41 16 0,-1-1-16 16,11-40 12-16,0 0-12 0,-12 45 12 0,-4 8-12 0,16-53 10 16,0 0-10-16,-18 66 11 0,0 12-11 0,18-78 9 15,0 0-9-15,-19 80 10 0,-4-1-10 0,23-79 9 16,0 0-9-16,-26 78 9 0,-6 4-9 0,32-82 10 0,0 0-10 16,-30 81 11-16,3-3-11 0,27-78 11 0,0 0-11 15,-22 71 12-15,-3-14-12 0,25-57 13 0,0 0-13 16,-18 45 13-16,9-17-13 0,9-28 12 0,0 0-12 15,-1 20 12-15,4-8-12 0,-3-12 13 0,0 0-13 16,7 13 13-16,2 2-13 0,-9-15 12 0,0 0-12 0,12 21 12 16,4-2-12-16,-16-19 8 0,0 0-8 0,21 29 8 15,13 2-8-15,-34-31 6 0,0 0-6 0,39 37 6 16,0 1-6-16,-39-38 3 0,0 0-3 0,35 34 3 16,4-4-3-16,-39-30 1 0,0 0-1 0,42 24 1 15,2 0-1-15,-44-24 0 0,0 0 0 0,49 14 0 16,4-10 0-16,-53-4 0 0,0 0 0 0,52-11 0 15,-7-13 0-15,-45 24-2 0,0 0 2 0,37-31-1 16,-12-9 1-16,-25 40-4 0,0 0 4 0,18-41-3 16,-9 2 3-16,-9 39-4 0,0 0 4 0,1-31-3 15,-6 7 3-15,5 24-3 0,0 0 3 0,-9-17-2 0,0 6 2 16,9 11-2-16,0 0 2 0,-7-3-2 0,-7 6 2 16,14-3-2-16,0 0 2 0,-14 11-2 0,-4 8 2 15,18-19-2-15,0 0 2 0,-17 29-1 0,-1 9 1 16,18-38-2-16,0 0 2 0,-21 45-2 0,-5-1 2 15,26-44-4-15,0 0 4 0,-25 48-3 0,2 0 3 16,23-48-6-16,0 0 6 0,-18 44-5 0,2-3 5 16,16-41-7-16,0 0 7 0,-12 42-6 0,5-2 6 0,7-40-7 15,0 0 7-15,-5 41-7 0,3-8 7 0,2-33-12 16,0 0 12-16,-2 26-12 0,2-3 12 0,0-23-12 16,0 0 12-16,0 20-12 0,0 3 12 0,0-23-10 0,0 0 10 15,2 21-10-15,0 3 10 0,-2-24-7 0,0 0 7 16,3 24-6-16,3 5 6 0,-6-29-3 0,0 0 3 15,3 32-3-15,8-1 3 0,-11-31-2 0,0 0 2 16,12 36-1-16,4 13 1 0,-16-49-1 0,0 0 1 16,16 53 0-16,1 9 0 0,-17-62 0 0,0 0 0 0,15 64 0 15,-5-1 0-15,-10-63 1 0,0 0-1 0,7 57 1 16,-2-2-1-16,-5-55 2 0,0 0-2 0,0 59 2 16,-5 9-2-16,5-68 3 0,0 0-3 0,-7 69 4 15,-3 5-4-15,10-74 5 0,0 0-5 0,-15 75 6 16,0-6-6-16,15-69 6 0,0 0-6 0,-20 73 7 15,-5 13-7-15,25-86 8 0,0 0-8 0,-28 90 9 16,-4-5-9-16,32-85 10 0,0 0-10 0,-31 85 11 16,-6-2-11-16,37-83 8 0,0 0-8 0,-46 86 9 15,-12 11-9-15,58-97 7 0,0 0-7 0,-69 92 7 16,-5-7-7-16,74-85 6 0,0 0-6 0,-76 88 6 0,9 4-6 16,67-92 8-16,0 0-8 0,-67 86 9 0,-2-13-9 15,69-73 10-15,0 0-10 0,-72 55 10 0,3-17-10 16,69-38 10-16,0 0-10 0,-64 25 10 0,12-13-10 15,52-12 13-15,0 0-13 0,-48 3 14 0,2-5-14 16,46 2 12-16,0 0-12 0,-42-5 13 0,-1-3-13 16,43 8 10-16,0 0-10 0,-42-7 10 0,-9 1-10 0,51 6 8 15,0 0-8-15,-48-5 8 0,6-2-8 16,42 7 4-16,0 0-4 0,-30-17 4 0,11-19-4 0,-1 1-1386 16</inkml:trace>
  <inkml:trace contextRef="#ctx0" brushRef="#br0" timeOffset="20507.6">17972 15115 113 0,'0'0'0'0,"0"0"0"0,0 0 0 16,0 0 2-16,0 0-2 0,0 0 2 0,0 0-2 16,0 0 7-16,0 0-7 0,0 0 7 0,0 0-7 15,0 0 9-15,0 0-9 0,0 0 10 0,0 17-10 16,0-17 26-16,0 0-26 0,-7 16 27 0,0 8-27 16,7-24 16-16,0 0-16 0,-3 31 17 0,-3 5-17 15,6-36 25-15,0 0-25 0,0 40 26 0,2 7-26 0,-2-47 33 16,0 0-33-16,4 43 34 0,-3-10-34 0,-1-33 33 15,0 0-33-15,4 33 34 0,3 5-34 0,-7-38 31 0,0 0-31 16,9 35 32-16,0-20-32 0,-9-15 23 16,0 0-23-16,10 12 24 0,1 0-24 0,-11-12 20 0,0 0-20 15,16 9 21-15,-2-9-21 0,-14 0 25 0,0 0-25 16,14-7 26-16,0-7-26 0,-14 14 25 0,0 0-25 16,12-19 26-16,-3-2-26 0,-9 21 25 0,0 0-25 15,9-26 26-15,-2 2-26 0,-7 24 20 0,0 0-20 16,7-26 20-16,-3-1-20 0,-4 27 16 0,0 0-16 15,5-30 17-15,-2 4-17 0,-3 26 14 0,0 0-14 16,2-24 14-16,-2 0-14 0,0 24 12 0,0 0-12 0,4-19 12 16,-4 12-12-16,0 7 12 0,0 0-12 0,0 0 13 15,0 0-13-15,0 0 11 0,0 0-11 0,0-7 12 16,0 7-12-16,0 0 11 0,0 0-11 0,1 10 11 16,10 28-11-16,-11-38 8 0,0 0-8 0,14 45 9 15,4-1-9-15,-18-44 7 0,0 0-7 0,19 36 7 16,-1-8-7-16,-18-28 9 0,0 0-9 0,23 24 10 15,5-2-10-15,-28-22 12 0,0 0-12 0,34 14 13 0,1-7-13 16,-35-7 12-16,0 0-12 0,35-2 12 0,-1-10-12 16,-34 12 13-16,0 0-13 0,33-17 14 0,-5-4-14 15,-28 21 12-15,0 0-12 0,21-26 13 0,-6-5-13 16,-15 31 13-16,0 0-13 0,8-31 13 0,-1 0-13 16,-7 31 15-16,0 0-15 0,6-35 16 0,-6-3-16 15,0 38 16-15,0 0-16 0,-4-38 16 0,-1 0-16 0,5 38 18 16,0 0-18-16,-16-40 19 0,-5 0-19 0,21 40 18 15,0 0-18-15,-28-39 18 0,-4-1-18 0,32 40 24 16,0 0-24-16,-25-31 24 0,2 8-24 0,23 23 25 0,0 0-25 16,-16-15 25-16,6 6-25 0,10 9 20 0,0 0-20 15,0 0 20-15,-7-5-20 0,0-1-969 0</inkml:trace>
  <inkml:trace contextRef="#ctx0" brushRef="#br0" timeOffset="21137.54">19092 15006 516 0,'0'0'0'0,"0"0"0"0,-12-4 0 0,12 4 36 0,0 0-36 16,-9-5 37-16,4-2-37 0,5 7 54 0,0 0-54 15,-5-9 55-15,-4-1-55 0,9 10 37 0,0 0-37 16,-11-10 38-16,1 1-38 0,10 9 21 0,0 0-21 16,-11-7 21-16,-1 2-21 0,12 5 26 0,0 0-26 15,-14-2 26-15,-1 2-26 0,15 0 29 0,0 0-29 16,-12 4 30-16,-4 4-30 0,16-8 28 0,0 0-28 15,-19 14 29-15,-1 7-29 0,20-21 36 0,0 0-36 16,-23 26 36-16,1 5-36 0,22-31 29 0,0 0-29 0,-27 38 30 16,4 4-30-16,23-42 14 0,0 0-14 0,-21 46 14 15,0 10-14-15,21-56 11 0,0 0-11 0,-18 53 12 16,6-1-12-16,12-52 10 0,0 0-10 0,-5 42 10 16,6-14-10-16,-1-28 8 0,0 0-8 0,13 24 9 15,13 5-9-15,-26-29 8 0,0 0-8 0,35 26 9 16,6-9-9-16,-41-17 6 0,0 0-6 0,42 7 6 15,1-1-6-15,-43-6 4 0,0 0-4 0,42-4 5 0,-1-8-5 16,-41 12 4-16,0 0-4 0,40-21 4 16,6-6-4-16,-46 27 3 0,0 0-3 0,41-40 3 0,-4-14-3 15,1 0-881-15</inkml:trace>
  <inkml:trace contextRef="#ctx0" brushRef="#br0" timeOffset="21370.4">19359 14957 852 0,'0'0'0'0,"0"0"0"0,9 11 0 0,-9-11 0 0,0 0 0 16,1 8 0-16,-1-8 0 0,0 0 0 0,0 0 0 15,-7 11 0-15,0-4 0 0,7-7 11 0,0 0-11 16,-9 10 12-16,-1 4-12 0,10-14 25 0,0 0-25 16,-13 19 26-16,-1 3-26 0,14-22 35 0,0 0-35 15,-12 33 35-15,1 16-35 0,11-49 31 0,0 0-31 16,-7 59 32-16,6 5-32 0,1-64 22 0,0 0-22 15,0 60 22-15,8-5-22 0,-8-55 11 0,0 0-11 16,11 47 12-16,5-9-12 0,-16-38 5 0,0 0-5 0,16 31 6 16,0-12-6-16,-1 4-793 0</inkml:trace>
  <inkml:trace contextRef="#ctx0" brushRef="#br0" timeOffset="21666.4">19205 15025 729 0,'0'0'0'0,"0"0"0"0,0 0 0 16,0 0 5-16,0 0-5 0,13-4 6 0,8-1-6 15,-21 5 7-15,0 0-7 0,30-16 8 0,9-9-8 16,-39 25 6-16,0 0-6 0,40-33 7 0,-3-4-7 0,-37 37 19 15,0 0-19-15,34-39 20 0,-4-5-20 0,-30 44 24 16,0 0-24-16,31-43 24 0,1 8-24 0,-32 35 24 16,0 0-24-16,21-22 24 0,-5 11-24 0,-16 11 20 0,0 0-20 15,13-3 20-15,-1 3-20 0,-12 0 16 0,0 0-16 16,12 3 17-16,-3 4-17 0,-9-7 10 0,0 0-10 16,9 14 10-16,3 7-10 0,-3 0-687 0</inkml:trace>
  <inkml:trace contextRef="#ctx0" brushRef="#br0" timeOffset="21831.41">19436 15255 348 0,'0'0'0'0,"0"0"0"15,16-14 0-15,-16 14 2 0,0 0-2 0,20-16 3 16,-3-4-3-16,-17 20 5 0,0 0-5 0,18-18 6 15,5 5-6-15,-4-1-213 0</inkml:trace>
  <inkml:trace contextRef="#ctx0" brushRef="#br0" timeOffset="22055.36">19401 15468 707 0,'0'0'0'0,"0"0"0"0,2 19 0 0,-2-19-2 16,0 0 2-16,5 14-2 0,4-7 2 0,-9-7-1 16,0 0 1-16,16 1 0 0,8 6 0 0,-24-7 0 15,0 0 0-15,37 4 0 0,13-8 0 0,-50 4 0 0,0 0 0 16,55-8 1-16,13-8-1 0,-68 16 3 0,0 0-3 16,66-28 4-16,-10-12-4 0,1 1-473 0</inkml:trace>
  <inkml:trace contextRef="#ctx0" brushRef="#br0" timeOffset="22281.38">19643 14930 964 0,'0'0'0'0,"0"0"0"15,14 12 0-15,-14-12-30 0,0 0 30 0,21 3-29 16,12-8 29-16,-33 5-55 0,0 0 55 0,45-10-54 0,4-8 54 16,-49 18 7-16,0 0-7 0,55-21 7 0,-4 1-7 15,-51 20 33-15,0 0-33 0,53-25 34 0,1-4-34 16,-54 29 54-16,0 0-54 0,55-29 55 0,-9 6-55 16,2-1-680-16</inkml:trace>
  <inkml:trace contextRef="#ctx0" brushRef="#br0" timeOffset="22523.56">19999 14957 494 0,'0'0'0'15,"-4"11"0"-15,-8 20 0 0,12-31 17 0,0 0-17 16,-10 41 18-16,4 8-18 0,6-49 35 0,0 0-35 15,2 57 35-15,3 10-35 0,-5-67 22 0,0 0-22 16,11 66 23-16,5-5-23 0,-16-61 11 0,0 0-11 16,16 46 12-16,-2-16-12 0,-14-30 6 0,0 0-6 15,14 21 6-15,2-6-6 0,-16-15 7 0,0 0-7 0,16 5 8 16,1-12-8-16,1 1-461 0</inkml:trace>
  <inkml:trace contextRef="#ctx0" brushRef="#br0" timeOffset="24719.58">20590 14666 359 0,'0'0'0'0,"0"0"0"15,-12-6 0-15,12 6-4 0,0 0 4 0,-9-4-3 16,2 4 3-16,7 0-11 0,0 0 11 0,-11 2-10 16,-7 3 10-16,18-5-2 0,0 0 2 0,-15 7-1 0,2 2 1 15,13-9 0-15,0 0 0 0,-9 13 0 0,-8 10 0 16,17-23 2-16,0 0-2 0,-18 31 2 0,-1 9-2 15,19-40 13-15,0 0-13 0,-18 50 13 0,0 9-13 16,18-59 31-16,0 0-31 0,-12 60 32 0,2 3-32 16,10-63 38-16,0 0-38 0,-9 67 39 0,2 13-39 15,7-80 35-15,0 0-35 0,-6 81 35 0,1-3-35 0,5-78 34 16,0 0-34-16,0 73 34 0,5-13-34 0,-5-60 36 16,0 0-36-16,9 54 36 0,4-6-36 0,-13-48 31 15,0 0-31-15,15 40 32 0,10-7-32 0,-25-33 28 16,0 0-28-16,32 24 29 0,8-6-29 0,-40-18 29 0,0 0-29 15,44 10 30-15,1-10-30 0,-1 0-606 0</inkml:trace>
  <inkml:trace contextRef="#ctx0" brushRef="#br0" timeOffset="25103.94">20858 14900 830 0,'0'0'0'0,"0"0"0"16,-2-21 0-16,2 21-2 0,0 0 2 0,-5-22-2 15,-2-4 2-15,7 26-6 0,0 0 6 0,-9-23-6 0,-7 8 6 16,16 15 2-16,0 0-2 0,-16-7 2 0,-1 9-2 15,17-2 15-15,0 0-15 0,-20 10 16 0,-6 11-16 16,26-21 28-16,0 0-28 0,-27 27 29 0,-3 5-29 16,30-32 27-16,0 0-27 0,-24 38 28 0,-1 5-28 15,25-43 24-15,0 0-24 0,-21 45 24 0,1-2-24 16,20-43 21-16,0 0-21 0,-15 49 21 0,2 10-21 0,13-59 13 16,0 0-13-16,-5 62 13 0,8-2-13 0,-3-60 8 15,0 0-8-15,15 54 8 0,7-14-8 0,-22-40 5 16,0 0-5-16,34 29 5 0,10-8-5 0,-44-21 1 0,0 0-1 15,48 9 1-15,-2-13-1 0,-46 4-1 0,0 0 1 16,42-14 0-16,2-10 0 0,0 0-768 0</inkml:trace>
  <inkml:trace contextRef="#ctx0" brushRef="#br0" timeOffset="25270.86">21103 15101 572 0,'0'0'0'15,"0"0"0"-15,-2 9 0 0,2-9 6 0,0 0-6 16,-3 10 7-16,1 2-7 0,2-12 15 0,0 0-15 15,0 21 16-15,5 15-16 0,-5-36 25 0,0 0-25 0,4 42 25 16,3-1-25-16,-7-41 26 0,0 0-26 0,11 42 27 16,1-4-27-16,-12-38 25 0,0 0-25 0,12 33 26 15,2-6-26-15,-14-27 16 0,0 0-16 0,18 33 17 16,3 11-17-16,2-1-543 0</inkml:trace>
  <inkml:trace contextRef="#ctx0" brushRef="#br0" timeOffset="25479.25">21075 15039 998 0,'0'0'0'0,"0"0"0"0,-9 5 0 0,9-5-2 15,0 0 2-15,-5 1-2 0,-4-2 2 0,9 1 3 16,0 0-3-16,-16-7 4 0,0-5-4 0,16 12 10 15,0 0-10-15,-17-16 10 0,3-3-10 0,14 19 0 0,0 0 0 16,-15-17 0-16,5 5 0 0,-1 0-706 0</inkml:trace>
  <inkml:trace contextRef="#ctx0" brushRef="#br0" timeOffset="25785.52">21211 14521 942 0,'0'0'0'0,"0"0"0"15,-6 19 0-15,6-19-1 0,0 0 1 0,0 17 0 16,0 3 0-16,0-20-4 0,0 0 4 0,9 22-3 16,2 9 3-16,-11-31 16 0,0 0-16 0,18 40 17 15,3 7-17-15,-21-47 56 0,0 0-56 0,24 55 56 16,6 9-56-16,-30-64 66 0,0 0-66 0,34 71 66 0,6 0-66 15,-40-71 68-15,0 0-68 0,41 78 68 0,-2 15-68 16,-39-93 40-16,0 0-40 0,33 97 41 0,6 0-41 16,-39-97 28-16,0 0-28 0,30 95 28 0,-5-8-28 15,-25-87 14-15,0 0-14 0,17 69 14 0,-8-29-14 16,-9-40 0-16,0 0 0 0,-9 19 1 0,-13-19-1 16,-1 0-1075-16</inkml:trace>
  <inkml:trace contextRef="#ctx0" brushRef="#br0" timeOffset="26569.06">17888 16160 102 0,'0'0'0'0,"12"-5"0"15,6-4 0-15,-18 9 11 0,0 0-11 0,28-7 11 16,4 7-11-16,-32 0 23 0,0 0-23 0,35 2 24 15,5 1-24-15,-40-3 30 0,0 0-30 0,48 6 31 16,10 4-31-16,-58-10 30 0,0 0-30 0,76 9 31 16,18-4-31-16,-94-5 34 0,0 0-34 0,98 3 34 15,12-3-34-15,-110 0 36 0,0 0-36 0,114-10 36 16,20-13-36-16,-134 23 44 0,0 0-44 0,140-31 44 16,6-7-44-16,-146 38 46 0,0 0-46 0,161-43 47 15,6 1-47-15,-167 42 44 0,0 0-44 0,168-43 44 16,3 0-44-16,-171 43 39 0,0 0-39 0,178-43 40 0,6-1-40 15,-184 44 42-15,0 0-42 0,186-38 43 0,10 9-43 16,-196 29 48-16,0 0-48 0,194-28 48 0,0 9-48 16,-194 19 45-16,0 0-45 0,194-19 45 0,0 0-45 15,-194 19 40-15,0 0-40 0,186-21 40 0,-10 6-40 16,-176 15 37-16,0 0-37 0,171-19 37 0,-14-7-37 16,-157 26 28-16,0 0-28 0,143-28 29 0,-21-1-29 15,-122 29 22-15,0 0-22 0,98-35 22 0,-31-10-22 16,4 0-921-16</inkml:trace>
  <inkml:trace contextRef="#ctx0" brushRef="#br0" timeOffset="27552.1">19916 16068 281 0,'0'0'0'0,"0"0"0"15,0 0 0-15,0 0 3 0,0 0-3 0,-16-1 3 16,2-1-3-16,14 2 5 0,0 0-5 0,-16-5 6 0,-3-2-6 16,19 7 39-16,0 0-39 0,-21-6 39 0,-6 6-39 15,27 0 54-15,0 0-54 0,-32 6 54 0,-1 6-54 16,33-12 47-16,0 0-47 0,-37 22 48 0,-2 13-48 16,39-35 40-16,0 0-40 0,-33 43 40 0,6 6-40 15,27-49 22-15,0 0-22 0,-21 48 23 0,3 1-23 16,18-49 15-16,0 0-15 0,-14 50 15 0,2 9-15 15,12-59 6-15,0 0-6 0,-7 65 6 0,3 11-6 0,4-76 3 16,0 0-3-16,6 77 4 0,8-10-4 0,-14-67 1 16,0 0-1-16,23 54 2 0,10-13-2 0,-33-41 1 0,0 0-1 15,42 28 1-15,11-12-1 0,-53-16 0 0,0 0 0 16,53 1 1-16,7-9-1 0,-60 8 0 0,0 0 0 16,55-21 1-16,-2-14-1 0,-53 35 4 0,0 0-4 15,47-48 4-15,-6-16-4 0,-41 64 11 0,0 0-11 16,39-73 12-16,-6-3-12 0,-33 76 21 0,0 0-21 15,27-76 21-15,-13 1-21 0,-14 75 44 0,0 0-44 16,-2-79 45-16,-19-11-45 0,21 90 56 0,0 0-56 16,-30-90 56-16,-7 10-56 0,37 80 58 0,0 0-58 0,-41-62 58 15,1 15-58-15,40 47 58 0,0 0-58 0,-39-33 58 16,7 13-58-16,32 20 18 0,0 0-18 0,-24-13 19 16,9 8-19-16,15 5 6 0,0 0-6 0,-17 9 7 15,-11 12-7-15,-1 1-927 0</inkml:trace>
  <inkml:trace contextRef="#ctx0" brushRef="#br0" timeOffset="27819.23">19958 16387 695 0,'0'0'0'0,"0"0"0"0,0 0 0 16,0 0 0-16,0 0 0 0,-3-11 0 0,3 11 0 15,0 0 0-15,0 0 0 0,-7-10 0 0,7 10 0 0,0 0 9 16,0 0-9-16,-7-10 9 0,7 10-9 0,0 0 20 16,0 0-20-16,5 5 21 0,4 12-21 0,-9-17 25 15,0 0-25-15,19 33 26 0,11 19-26 0,-30-52 30 0,0 0-30 16,50 62 31-16,13 16-31 0,-63-78 28 0,0 0-28 16,74 78 29-16,9-7-29 0,-83-71 22 0,0 0-22 15,90 67 22-15,2-8-22 0,-2 0-666 0</inkml:trace>
  <inkml:trace contextRef="#ctx0" brushRef="#br0" timeOffset="34767.51">25792 12585 113 0,'0'0'0'0,"0"0"0"16,0 0 0-16,0 0 10 0,0 0-10 0,0 0 10 16,0 0-10-16,0 0 34 0,0 0-34 0,0 0 35 15,0 0-35-15,0 0 37 0,0 0-37 0,0 0 38 0,0 0-38 16,0 0 35-16,0 0-35 0,0 0 35 0,0 0-35 16,0 0 25-16,0 0-25 0,15-2 26 0,-4 2-26 15,-11 0 21-15,0 0-21 0,18 0 22 0,6 3-22 16,-24-3 29-16,0 0-29 0,36 4 29 0,10-2-29 15,-46-2 30-15,0 0-30 0,47 3 30 0,-6-3-30 16,-41 0 34-16,0 0-34 0,39 7 35 0,8 5-35 16,-47-12 37-16,0 0-37 0,48 10 37 0,-9-3-37 0,-39-7 48 15,0 0-48-15,40-3 49 0,11-6-49 0,-51 9 45 16,0 0-45-16,53-12 46 0,4 3-46 0,-57 9 50 16,0 0-50-16,51-6 50 0,-14 0-50 0,-37 6 50 0,0 0-50 15,26-3 50-15,-10 3-50 0,-16 0 36 0,0 0-36 16,11-4 36-16,-2 1-36 0,-9 3 21 0,0 0-21 15,7-2 22-15,-7 2-22 0,0 0 6 0,0 0-6 16,7 0 7-16,-7 0-7 0,0 0 1 0,0 0-1 16,7-8 1-16,-5-5-1 0,-2 13-2 0,0 0 2 15,1-15-2-15,5-1 2 0,-1-3-852 0</inkml:trace>
  <inkml:trace contextRef="#ctx0" brushRef="#br0" timeOffset="35657.28">26248 12356 180 0,'0'0'0'16,"0"0"0"-16,0 9 0 0,0-9 0 0,0 0 0 0,0 0 0 15,0 12 0-15,0-12 0 0,0 0 0 0,0 0 0 16,0 0 0-16,0 0 1 0,0 0-1 0,0 7 1 15,0-7-1-15,0 0 4 0,0 0-4 0,0 0 5 16,2 7-5-16,-2-7 19 0,0 0-19 0,0 0 20 16,14 14-20-16,-14-14 36 0,0 0-36 0,16 13 36 15,7 7-36-15,-23-20 47 0,0 0-47 0,23 19 48 16,7 5-48-16,-30-24 40 0,0 0-40 0,26 22 40 0,-10-8-40 16,-16-14 33-16,0 0-33 0,18 11 34 15,0-1-34-15,-18-10 27 0,0 0-27 0,19 9 27 0,0-3-27 16,-19-6 30-16,0 0-30 0,18 6 31 0,-4-5-31 15,-14-1 25-15,0 0-25 0,13 2 26 0,-1 0-26 16,-12-2 27-16,0 0-27 0,12 2 28 0,-3-1-28 16,-9-1 24-16,0 0-24 0,0 0 24 0,7 0-24 0,-7 0 19 15,0 0-19-15,0 0 19 0,0 0-19 0,0 0 16 16,0 0-16-16,0 0 16 0,5 7-16 0,-5-7 13 16,0 0-13-16,0 0 13 0,0 0-13 0,0 0 10 15,0 0-10-15,0 0 10 0,7 0-10 0,-7 0 10 0,0 0-10 16,0 0 11-16,4 5-11 0,-4-5 13 0,0 0-13 15,2 9 14-15,0 5-14 0,-2-14 14 0,0 0-14 16,0 17 15-16,-6 1-15 0,6-18 15 0,0 0-15 16,-9 13 16-16,1 0-16 0,8-13 15 0,0 0-15 15,-11 12 16-15,-3 0-16 0,14-12 12 0,0 0-12 16,-14 10 12-16,1-3-12 0,13-7 11 0,0 0-11 16,-10 5 11-16,-1 0-11 0,11-5 15 0,0 0-15 15,-10 7 15-15,-3 4-15 0,13-11 13 0,0 0-13 0,-14 12 14 16,-2 3-14-16,16-15 14 0,0 0-14 0,-17 16 15 15,-3-2-15-15,20-14 8 0,0 0-8 0,-19 17 9 16,1 7-9-16,18-24 6 0,0 0-6 0,-14 26 7 16,4-7-7-16,10-19 3 0,0 0-3 0,-7 16 3 15,-1-4-3-15,8-12 0 0,0 0 0 0,-3 9 0 16,3-9 0-16,0 0-2 0,0 0 2 0,0 7-1 0,0-7 1 16,0 0-865-16</inkml:trace>
  <inkml:trace contextRef="#ctx0" brushRef="#br0" timeOffset="41763.03">26241 12370 259 0,'0'0'0'15,"0"0"0"-15,0 0 0 0,0 0 8 0,0 0-8 0,0 0 8 16,0 0-8-16,0 0 38 0,0 0-38 0,0 0 38 15,0 0-38-15,0 0 66 0,0 0-66 0,0 0 66 16,0 0-66-16,0 0 45 0,0 0-45 0,0 0 46 16,0 0-46-16,0 0 34 0,0 0-34 0,0 0 35 15,0 0-35-15,0 0 27 0,0 0-27 0,7 19 27 0,13-3-27 16,-20-16 25-16,0 0-25 0,30 20 25 0,3-4-25 16,-33-16 26-16,0 0-26 0,37 12 26 0,-3-3-26 15,-34-9 23-15,0 0-23 0,32 3 24 0,1 1-24 16,-33-4 21-16,0 0-21 0,30 5 21 0,-9-3-21 15,-21-2 17-15,0 0-17 0,18 5 17 0,-2 2-17 16,-16-7 16-16,0 0-16 0,12 5 17 0,-3 0-17 16,-9-5 12-16,0 0-12 0,7 4 13 0,0 6-13 15,-7-10 11-15,0 0-11 0,5 10 11 0,1-3-11 0,-6-7 11 16,0 0-11-16,0 0 12 0,5 9-12 0,-5-9 10 16,0 0-10-16,0 0 11 0,0 0-11 0,0 0 12 15,0 0-12-15,5 9 12 0,-5-9-12 0,0 0 11 0,0 0-11 16,0 0 11-16,0 5-11 0,0-5 16 0,0 0-16 15,0 0 16-15,-14 7-16 0,14-7 20 0,0 0-20 16,-10 3 21-16,-6 6-21 0,16-9 22 0,0 0-22 16,-21 8 23-16,-4 13-23 0,25-21 21 0,0 0-21 15,-27 26 22-15,3 4-22 0,24-30 20 0,0 0-20 16,-27 31 20-16,-1 0-20 0,28-31 16 0,0 0-16 16,-30 29 17-16,9-1-17 0,21-28 14 0,0 0-14 15,-18 26 14-15,2-4-14 0,16-22 10 0,0 0-10 0,-12 21 11 16,1-5-11-16,11-16 6 0,0 0-6 15,-8 12 7-15,-3-3-7 0,11-9 5 0,0 0-5 16,-9 6 5-16,6 1-5 0,3-7 3 0,0 0-3 0,0 0 3 16,-2 11-3-16,2-11 1 0,0 0-1 0,0 0 1 15,9 0-1-15,0 0-995 0</inkml:trace>
  <inkml:trace contextRef="#ctx0" brushRef="#br0" timeOffset="42548.71">26361 12578 315 0,'0'0'0'15,"0"0"0"-15,-12 0 0 0,12 0 3 0,0 0-3 0,-12-2 4 16,-4 2-4-16,16 0 1 0,0 0-1 0,-21-2 1 16,-4 1-1-16,25 1 8 0,0 0-8 0,-28 0 9 15,-2 1-9-15,30-1 30 0,0 0-30 0,-32 0 31 16,0-3-31-16,32 3 40 0,0 0-40 0,-33-9 41 16,-8 0-41-16,41 9 41 0,0 0-41 0,-42-6 41 15,-2-5-41-15,44 11 38 0,0 0-38 0,-43-8 39 0,5-1-39 16,38 9 32-16,0 0-32 0,-34-9 33 0,4 2-33 15,30 7 26-15,0 0-26 0,-28-3 26 0,1 5-26 16,27-2 30-16,0 0-30 0,-26 1 30 0,-1 1-30 16,27-2 23-16,0 0-23 0,-24 5 23 0,1 0-23 15,23-5 18-15,0 0-18 0,-21 7 19 0,-1-3-19 16,22-4 13-16,0 0-13 0,-21 5 14 0,5 2-14 0,16-7 13 16,0 0-13-16,-14 5 13 0,2-1-13 0,12-4 10 15,0 0-10-15,-9 3 10 0,9-3-10 0,0 0 6 16,0 0-6-16,-7 12 7 0,7-12-7 0,0 0 4 0,0 0-4 15,7 12 4-15,2 0-4 0,-9-12 2 0,0 0-2 16,12 14 2-16,2-5-2 0,-14-9 0 0,0 0 0 16,18 7 1-16,9 0-1 0,-27-7 0 0,0 0 0 15,31 3 1-15,10-8-1 0,-41 5 1 0,0 0-1 16,42-10 2-16,-3-3-2 0,-39 13 3 0,0 0-3 16,41-15 3-16,3 3-3 0,-44 12 4 0,0 0-4 15,46-12 5-15,-8 5-5 0,-38 7 5 0,0 0-5 16,39-4 6-16,2 4-6 0,-41 0 6 0,0 0-6 15,37 0 6-15,-13 2-6 0,-24-2 6 0,0 0-6 0,25 5 7 16,5 2-7-16,-30-7 5 0,0 0-5 0,30 4 6 16,-5-4-6-16,-25 0 4 0,0 0-4 0,26-2 4 15,6-3-4-15,-32 5 3 0,0 0-3 0,32-9 3 16,-4-7-3-16,-28 16 4 0,0 0-4 0,26-19 5 16,-4-1-5-16,-22 20 1 0,0 0-1 0,15-18 2 15,-6 10-2-15,0 1-760 0</inkml:trace>
  <inkml:trace contextRef="#ctx0" brushRef="#br0" timeOffset="43066.34">26418 12446 203 0,'0'0'0'0,"10"4"0"15,15 4 0-15,-25-8 2 0,0 0-2 0,27 9 2 16,-10-2-2-16,-17-7 4 0,0 0-4 0,21 3 4 16,15 3-4-16,-36-6 17 0,0 0-17 0,30 5 18 15,-16-4-18-15,-14-1 34 0,0 0-34 0,9 0 35 0,-9 0-35 16,0 0 46-16,0 0-46 0,10 9 47 0,-3 3-47 15,-7-12 57-15,0 0-57 0,0 16 57 0,-10 11-57 16,10-27 53-16,0 0-53 0,-23 32 54 0,-11 7-54 16,34-39 48-16,0 0-48 0,-42 44 48 0,-4-5-48 15,46-39 51-15,0 0-51 0,-48 40 51 0,2 0-51 16,46-40 36-16,0 0-36 0,-42 40 37 0,7 3-37 16,35-43 28-16,0 0-28 0,-30 40 29 0,9-7-29 15,21-33 10-15,0 0-10 0,-14 26 10 0,8-9-10 0,1 0-676 16</inkml:trace>
  <inkml:trace contextRef="#ctx0" brushRef="#br0" timeOffset="73358.23">27305 12014 91 0,'0'0'0'16,"0"0"0"-16,0 0 0 0,0 0 5 0,0 0-5 15,0 0 5-15,0 0-5 0,0 0 16 0,0 0-16 16,0 0 17-16,0 0-17 0,0 0 20 0,0 0-20 15,0 0 20-15,0 0-20 0,0 0 23 0,0 0-23 16,0 0 23-16,0 0-23 0,0 0 23 0,0 0-23 16,0 0 24-16,0 0-24 0,0 0 21 0,0 0-21 0,0 0 22 15,0 0-22-15,0 0 17 0,0 0-17 0,0 0 18 16,0 0-18-16,0 0 14 0,0 0-14 0,-18 6 15 16,18-6-15-16,0 0 16 0,0 0-16 0,0 0 17 15,0 0-17-15,0 0 12 0,0 0-12 0,0 0 13 16,0 0-13-16,0 0 7 0,0 0-7 0,0 0 7 15,0 0-7-15,0 0 1 0,0 0-1 0,0 0 2 16,0 0-2-16,0 0 0 0,0 0 0 0,0 0 1 0,0 0-1 16,0 0 0-16,0 0 0 0,-8-3 0 0,8 3 0 15,0 0 0-15,0 0 0 0,0 0 0 0,0 0 0 16,0 0 0-16,0 0 0 0,0 0 0 0,0 0 0 16,0 0 0-16,0 0 0 0,0 0 0 0,7 0 0 15,-7 0 0-15,0 0 0 0,0 0 0 0,0 0 0 16,0 0 0-16,0 0 0 0,0 0 0 0,7 0 0 15,-7 0 0-15,0 0 0 0,0 0 0 0,0 0 0 0,0 0 0 16,0 0 0-16,0 0 0 0,-4 9 0 0,1-1-278 16</inkml:trace>
  <inkml:trace contextRef="#ctx0" brushRef="#br0" timeOffset="77458.72">27473 12330 102 0,'0'0'0'0,"0"0"0"15,0 0 0-15,0 0 0 0,0 0 0 0,5 5 1 16,-5-5-1-16,0 0 2 0,0 0-2 0,0 0 3 0,0 0-3 15,0 0 13-15,0 0-13 0,2-6 14 0,-2 6-14 16,0 0 21-16,0 0-21 0,0 0 21 0,3-7-21 16,-3 7 27-16,0 0-27 0,0 0 27 0,0 0-27 15,0 0 25-15,0 0-25 0,0 0 25 0,0-6-25 16,0 6 27-16,0 0-27 0,0 0 27 0,0 0-27 16,0 0 26-16,0 0-26 0,-9-7 26 0,9 7-26 0,0 0 25 15,0 0-25-15,-7-3 26 0,7 3-26 0,0 0 27 16,0 0-27-16,-7 0 28 0,7 0-28 0,0 0 28 15,0 0-28-15,-7 0 29 0,7 0-29 0,0 0 27 16,0 0-27-16,0 0 28 0,0 0-28 0,0 0 24 16,0 0-24-16,0 0 24 0,0 0-24 0,0 0 10 0,0 0-10 15,0 0 10-15,-7 0-10 0,7 0 3 0,0 0-3 16,0 0 4-16,0 0-4 0,0 0 0 0,0 0 0 16,0 0 1-16,-7 2-1 0,7-2 0 0,0 0 0 15,0 0 0-15,-2 8 0 0,2-8 1 0,0 0-1 16,0 0 1-16,0 0-1 0,0 0 2 0,0 0-2 15,0 0 2-15,0 6-2 0,0-6 4 0,0 0-4 16,0 0 5-16,0 0-5 0,0 0 7 0,0 0-7 0,0 0 7 16,0 7-7-16,0-7 6 0,0 0-6 0,0 0 7 15,0 0-7-15,0 0 3 0,0 0-3 0,0 0 4 16,0 0-4-16,0 0 2 0,0 0-2 0,0 0 3 16,0 0-3-16,0 0 4 0,0 0-4 0,0 0 4 15,0 0-4-15,0 0 3 0,0 0-3 0,0 0 4 16,0 0-4-16,0 0 3 0,0 0-3 0,0 0 3 0,0 0-3 15,0 0-507-15</inkml:trace>
  <inkml:trace contextRef="#ctx0" brushRef="#br0" timeOffset="78139.75">27545 12349 315 0,'0'0'0'0,"0"0"0"0,-11-15 0 16,11 15 13-16,0 0-13 0,-9-16 13 0,-3-6-13 0,12 22 16 15,0 0-16-15,-16-23 16 0,-1 2-16 16,17 21 22-16,0 0-22 0,-22-17 23 0,-2 3-23 15,24 14 30-15,0 0-30 0,-28-7 31 0,1 9-31 0,27-2 31 16,0 0-31-16,-28 9 31 0,-4 6-31 0,32-15 44 16,0 0-44-16,-32 23 45 0,4 10-45 0,28-33 47 0,0 0-47 15,-25 36 47-15,4 4-47 0,21-40 44 0,0 0-44 16,-19 45 45-16,3 8-45 0,16-53 43 0,0 0-43 16,-12 66 44-16,5 12-44 0,7-78 35 0,0 0-35 15,-4 80 35-15,6-8-35 0,-2-72 28 0,0 0-28 16,9 66 29-16,5-2-29 0,-14-64 19 0,0 0-19 15,26 54 19-15,6-18-19 0,-32-36 15 0,0 0-15 16,46 21 15-16,12-14-15 0,-58-7 5 0,0 0-5 16,58-12 6-16,-1-21-6 0,-57 33 0 0,0 0 0 15,51-45 1-15,-5-5-1 0,0-1-771 0</inkml:trace>
  <inkml:trace contextRef="#ctx0" brushRef="#br0" timeOffset="78901.38">27705 12758 415 0,'0'0'0'0,"0"0"0"0,16 0 0 16,-16 0 2-16,0 0-2 0,14-4 3 0,2-4-3 16,-16 8 3-16,0 0-3 0,16-19 4 0,-2-13-4 15,-14 32 2-15,0 0-2 0,11-36 3 0,-2-4-3 16,-9 40 4-16,0 0-4 0,8-36 4 0,0 1-4 0,-8 35 25 15,0 0-25-15,3-31 25 0,-5 2-25 0,2 29 51 16,0 0-51-16,-3-25 51 0,-3 12-51 0,6 13 55 16,0 0-55-16,-7-12 55 0,-1 5-55 0,8 7 54 0,0 0-54 15,-11-4 55-15,0 4-55 0,11 0 47 0,0 0-47 16,-12 4 48-16,-7 3-48 0,19-7 37 0,0 0-37 16,-21 12 38-16,3 8-38 0,18-20 32 0,0 0-32 15,-14 30 32-15,0 6-32 0,14-36 34 0,0 0-34 16,-11 42 34-16,6 4-34 0,5-46 30 0,0 0-30 15,-4 44 31-15,8-11-31 0,-4-33 28 0,0 0-28 16,7 26 28-16,9-7-28 0,-16-19 24 0,0 0-24 16,28 13 24-16,18 0-24 0,-46-13 11 0,0 0-11 15,53 3 12-15,0-12-12 0,-53 9 5 0,0 0-5 0,49-20 6 16,-10-8-6-16,-39 28 2 0,0 0-2 0,32-33 2 16,-8-2-2-16,-24 35 1 0,0 0-1 0,18-31 1 15,-6 12-1-15,-12 19 1 0,0 0-1 0,9-14 1 16,-5 4-1-16,-4 10 0 0,0 0 0 0,0-5 1 15,0 5-1-15,0 0 0 0,0 0 0 0,-6-9 1 0,6 9-1 16,0 0 0-16,0 0 0 0,-5 11 1 0,1 4-1 16,4-15 0-16,0 0 0 0,-1 28 1 0,4 12-1 15,-3-40 0-15,0 0 0 0,6 36 1 0,2-3-1 16,-8-33 1-16,0 0-1 0,11 24 1 0,0-8-1 16,-11-16 0-16,0 0 0 0,12 12 1 0,2-4-1 15,-14-8 0-15,0 0 0 0,25-1 0 0,17-15 0 16,-42 16 0-16,0 0 0 0,42-28 0 0,-6-11 0 15,-36 39 0-15,0 0 0 0,30-51 0 0,-6-7 0 0,-24 58 0 16,0 0 0-16,18-61 0 0,-6-1 0 0,-12 62 0 16,0 0 0-16,9-64 0 0,-4-6 0 0,-5 70 0 0,0 0 0 15,4-71 0-15,-4 4 0 0,0 67 2 0,0 0-2 16,0-55 3-16,2 17-3 0,-2 38 6 0,0 0-6 16,-2-23 6-16,-5 11-6 0,7 12 11 15,0 0-11-15,-9 0 11 0,-5 7-11 0,14-7 10 0,0 0-10 16,-14 22 10-16,3 27-10 0,11-49 11 0,0 0-11 15,-7 60 11-15,4 10-11 0,3-70 12 0,0 0-12 16,1 76 13-16,8 9-13 0,-9-85 13 0,0 0-13 16,16 88 14-16,7 0-14 0,-23-88 10 0,0 0-10 15,27 78 11-15,1-28-11 0,-28-50 1 0,0 0-1 0,30 38 2 16,0-12-2-16,1-2-1054 0</inkml:trace>
  <inkml:trace contextRef="#ctx0" brushRef="#br0" timeOffset="79124.03">27965 12349 1166 0,'0'0'0'0,"0"0"0"0,0 0 0 15,0 0 0-15,0 0 0 0,0 0 0 0,7-7 0 16,-7 7 0-16,0 0 0 0,7-10 0 0,2-13 0 0,-9 23-13 16,0 0 13-16,12-22-12 0,4 5 12 0,0-1-796 15</inkml:trace>
  <inkml:trace contextRef="#ctx0" brushRef="#br0" timeOffset="79700.52">29113 11913 617 0,'0'0'0'0,"-7"5"0"0,-12 11 0 0,19-16 2 16,0 0-2-16,-27 24 3 0,-5 7-3 0,32-31 2 16,0 0-2-16,-33 37 2 0,-1 11-2 0,34-48 0 0,0 0 0 15,-31 52 1-15,2 7-1 0,29-59 5 0,0 0-5 16,-30 59 5-16,-3-7-5 0,33-52 11 0,0 0-11 15,-35 52 12-15,-1 5-12 0,36-57 19 0,0 0-19 0,-30 74 19 16,7 23-19-16,23-97 28 0,0 0-28 16,-16 111 28-16,4 6-28 0,12-117 33 0,0 0-33 0,-2 130 34 15,13 14-34-15,-11-144 31 0,0 0-31 0,23 159 31 16,14 14-31-16,-37-173 28 0,0 0-28 0,44 175 29 16,4-6-29-16,-48-169 13 0,0 0-13 0,53 148 14 15,8-29-14-15,-61-119 7 0,0 0-7 0,66 85 7 16,8-37-7-16,0 1-676 0</inkml:trace>
  <inkml:trace contextRef="#ctx0" brushRef="#br0" timeOffset="81420.58">29198 12330 259 0,'0'0'0'16,"0"0"0"-16,0 0 0 0,0 0 0 0,0 0 0 0,0 0 0 15,0 0 0-15,0 0 0 0,0 0 0 0,-22 12 0 16,14-6 0-16,8-6 0 0,0 0 0 0,-7 5 0 16,7-5 0-16,0 0 0 0,0 0 0 0,0 0 0 15,-9 1 0-15,9-1 0 0,0 0 0 0,0 0 0 16,0 0 0-16,0 0 2 0,0 0-2 0,0 0 2 15,0 0-2-15,0 0 8 0,0 0-8 0,0 0 9 16,0 0-9-16,0 0 14 0,0 0-14 0,0 0 14 16,0 0-14-16,0 0 16 0,0 0-16 0,5-6 17 15,-5 6-17-15,0 0 17 0,0 0-17 0,5-7 17 16,1-2-17-16,-6 9 21 0,0 0-21 0,5-3 21 0,0-6-21 16,-5 9 24-16,0 0-24 0,6-7 25 15,-1 0-25-15,-5 7 18 0,0 0-18 0,5-7 18 0,-5 7-18 16,0 0 15-16,0 0-15 0,5-10 16 0,-3 3-16 15,-2 7 9-15,0 0-9 0,7-9 10 0,2-1-10 16,-9 10 3-16,0 0-3 0,12-12 3 0,1-2-3 16,-13 14 0-16,0 0 0 0,14-14 1 0,-4 0-1 15,-10 14 0-15,0 0 0 0,8-12 0 0,-3 3 0 0,-5 9 0 16,0 0 0-16,3-5 1 0,-3 5-1 0,0 0 5 16,0 0-5-16,4-12 6 0,-4 12-6 0,0 0 16 0,0 0-16 15,0 0 16-15,0 0-16 0,0 0 24 0,0 0-24 16,0 0 24-16,0 0-24 0,0 0 31 0,0 0-31 15,0 0 32-15,0 0-32 0,0 0 32 0,0 0-32 16,0 0 33-16,0 0-33 0,0 0 27 0,0 0-27 16,0 0 28-16,-7-3-28 0,7 3 23 0,0 0-23 15,0 0 24-15,2 12-24 0,-2-12 20 0,0 0-20 0,3 7 21 16,4 1-21-16,-7-8 15 0,0 0-15 0,11 7 15 16,3 5-15-16,-14-12 11 0,0 0-11 0,16 12 11 15,3-5-11-15,-19-7 8 0,0 0-8 0,18 4 8 16,-6-2-8-16,-12-2 1 0,0 0-1 0,16-4 2 15,10-6-2-15,-26 10 0 0,0 0 0 0,25-18 0 16,-7-4 0-16,-18 22 0 0,0 0 0 0,9-24 0 16,-9-1 0-16,0 25 1 0,0 0-1 0,-7-19 1 15,-8 7-1-15,15 12 4 0,0 0-4 0,-23-3 5 16,-6 11-5-16,29-8 18 0,0 0-18 0,-36 18 18 0,-6 18-18 16,42-36 31-16,0 0-31 0,-46 45 31 15,0 5-31-15,46-50 37 0,0 0-37 0,-44 50 38 0,9-5-38 16,35-45 28-16,0 0-28 0,-30 51 29 0,5 6-29 15,25-57 19-15,0 0-19 0,-16 66 20 0,11 8-20 16,5-74 15-16,0 0-15 0,12 74 16 0,20-10-16 16,-32-64 12-16,0 0-12 0,48 51 13 0,15-20-13 0,-63-31 8 15,0 0-8-15,74 14 8 0,13-23-8 16,-87 9 0-16,0 0 0 0,90-28 0 0,7-25 0 0,-97 53-6 16,0 0 6-16,90-70-6 0,-20-8 6 0,-1 2-940 15</inkml:trace>
  <inkml:trace contextRef="#ctx0" brushRef="#br0" timeOffset="81539.92">29901 12304 673 0,'0'0'0'0,"-1"7"0"0,-6 14 0 0,7-21 0 0,0 0 0 16,-6 29 1-16,3 11-1 0,3-40 0 0,0 0 0 15,-4 49 1-15,-1 15-1 0,5-64 5 0,0 0-5 16,-7 71 6-16,0 5-6 0,7-76 7 0,0 0-7 0,-4 69 8 16,6-19-8-16,0-1-466 0</inkml:trace>
  <inkml:trace contextRef="#ctx0" brushRef="#br0" timeOffset="81737.32">29930 12123 1166 0,'0'0'0'0,"0"0"0"0,-9-6 0 16,9 6 0-16,0 0 0 0,-4-7 0 0,6-12 0 15,-2 19 1-15,0 0-1 0,-2-20 1 0,-8-5-1 16,10 25-3-16,0 0 3 0,-11-24-2 0,6 3 2 16,0 1-813-16</inkml:trace>
  <inkml:trace contextRef="#ctx0" brushRef="#br0" timeOffset="82149.92">28725 13125 875 0,'0'0'0'0,"-2"12"0"16,-5 24 0-16,7-36 18 0,0 0-18 0,4 40 18 15,22-7-18-15,-26-33 18 0,0 0-18 0,53 14 19 16,30-20-19-16,-83 6 32 0,0 0-32 0,109-29 33 16,36-30-33-16,-145 59 25 0,0 0-25 0,173-78 26 15,31-15-26-15,-204 93 21 0,0 0-21 0,217-101 22 0,-3 3-22 16,-214 98 20-16,0 0-20 0,197-101 20 0,-11 1-20 15,-186 100 18-15,0 0-18 0,155-83 19 0,-34 21-19 16,-121 62 18-16,0 0-18 0,96-45 18 0,-31 17-18 16,-65 28 17-16,0 0-17 0,44-16 17 0,-25 13-17 15,-19 3 14-15,0 0-14 0,-7 19 15 0,-35 21-15 16,0 1-903-16</inkml:trace>
  <inkml:trace contextRef="#ctx0" brushRef="#br0" timeOffset="82418.23">29767 13109 863 0,'0'0'0'0,"0"0"0"16,0 0 0-16,0 0 0 0,0 0 0 0,0 0 1 15,0-7-1-15,0 7 0 0,0 0 0 0,0 0 1 16,-5-12-1-16,5 12 8 0,0 0-8 0,-9 0 9 16,-3 10-9-16,12-10 12 0,0 0-12 0,-18 21 12 15,-5 12-12-15,23-33 14 0,0 0-14 0,-24 45 15 16,1 10-15-16,23-55 12 0,0 0-12 0,-20 70 13 16,3 25-13-16,-1 0-660 0</inkml:trace>
  <inkml:trace contextRef="#ctx0" brushRef="#br0" timeOffset="82585.78">29692 13843 718 0,'0'0'0'0,"14"0"0"0,24 0 0 15,-38 0 5-15,0 0-5 0,53-11 5 0,11-13-5 16,-64 24 13-16,0 0-13 0,69-36 14 0,8-18-14 16,-77 54 24-16,0 0-24 0,67-78 24 0,-10-29-24 15,-57 107 32-15,0 0-32 0,39-128 33 0,-20-7-33 16,-19 135 71-16,0 0-71 0,5-132 72 0,-14 27-72 16,9 105 79-16,0 0-79 0,-22-81 79 0,-17 32-79 0,39 49 69 15,0 0-69-15,-53-24 69 0,-7 26-69 0,60-2 25 16,0 0-25-16,-64 22 26 0,6 18-26 0,0 0-959 15</inkml:trace>
  <inkml:trace contextRef="#ctx0" brushRef="#br0" timeOffset="82821.13">29944 13407 975 0,'0'0'0'0,"9"3"0"16,14 7 0-16,-23-10-6 0,0 0 6 0,31 11-6 15,5-2 6-15,-36-9-20 0,0 0 20 0,37 8-20 16,-4-1 20-16,-33-7 1 0,0 0-1 0,28 9 2 16,-3-6-2-16,-25-3 18 0,0 0-18 0,23 11 18 15,3 6-18-15,-26-17 34 0,0 0-34 0,29 19 34 16,-3-5-34-16,-26-14 34 0,0 0-34 0,37 14 35 16,27 5-35-16,-64-19 21 0,0 0-21 0,70 12 21 15,-1-9-21-15,-69-3 5 0,0 0-5 0,53 0 6 0,-25 2-6 16,0 0-804-16</inkml:trace>
  <inkml:trace contextRef="#ctx0" brushRef="#br0" timeOffset="83971.38">30577 11465 550 0,'0'0'0'0,"0"0"0"0,-11 17 0 15,11-17 4-15,0 0-4 0,-10 14 4 0,-6 2-4 16,16-16 18-16,0 0-18 0,-18 17 18 0,-3-3-18 0,21-14 50 15,0 0-50-15,-19 15 50 0,1 1-50 0,18-16 72 16,0 0-72-16,-14 16 73 0,3-4-73 0,11-12 75 16,0 0-75-16,-3 15 75 0,6 8-75 0,-3-23 62 15,0 0-62-15,13 29 63 0,8 14-63 0,-21-43 52 0,0 0-52 16,30 52 53-16,7 4-53 0,-37-56 56 0,0 0-56 16,42 53 57-16,2 3-57 0,-44-56 63 0,0 0-63 15,45 57 64-15,-3 10-64 0,-42-67 64 0,0 0-64 0,40 76 64 16,-1 14-64-16,-39-90 53 0,0 0-53 0,39 90 53 15,3-3-53-15,-42-87 44 0,0 0-44 0,41 95 44 16,-6 9-44-16,-35-104 35 0,0 0-35 0,32 104 36 16,-7-12-36-16,-25-92 25 0,0 0-25 0,17 88 26 15,-8 5-26-15,-9-93 24 0,0 0-24 0,-5 95 24 16,-15 2-24-16,20-97 21 0,0 0-21 0,-35 106 21 16,-16 6-21-16,51-112 17 0,0 0-17 0,-56 120 17 15,-1-4-17-15,57-116 14 0,0 0-14 0,-58 119 15 16,0 8-15-16,58-127 9 0,0 0-9 0,-59 112 9 0,-1-19-9 15,60-93 0-15,0 0 0 0,-54 85 0 0,6-5 0 16,1-2-1496-16</inkml:trace>
  <inkml:trace contextRef="#ctx0" brushRef="#br0" timeOffset="93213.5">8839 16920 225 0,'0'0'0'0,"0"0"0"16,0 0 0-16,0 0 1 0,0 0-1 0,0 0 2 15,0 0-2-15,0 0 6 0,0 0-6 0,5 26 6 16,-3-4-6-16,-2-22 21 0,0 0-21 0,5 35 21 15,0 18-21-15,-5-53 35 0,0 0-35 0,6 61 36 16,6 0-36-16,-12-61 31 0,0 0-31 0,9 57 32 16,-6 1-32-16,-3-58 29 0,0 0-29 0,6 63 30 15,3 4-30-15,-9-67 25 0,0 0-25 0,8 59 25 16,-2-16-25-16,-6-43 26 0,0 0-26 0,9 33 26 16,-1-7-26-16,-8-26 25 0,0 0-25 0,11 18 26 0,1-8-26 15,-12-10 22-15,0 0-22 0,14-2 23 0,-1-15-23 16,-13 17 25-16,0 0-25 0,10-30 26 0,3-9-26 15,-13 39 27-15,0 0-27 0,10-44 28 0,-3 1-28 16,-7 43 24-16,0 0-24 0,9-47 24 0,-4-1-24 16,-5 48 24-16,0 0-24 0,9-49 24 0,-3 4-24 15,-6 45 24-15,0 0-24 0,3-39 24 0,-3-3-24 0,0 42 21 16,0 0-21-16,0-36 22 0,-7 13-22 0,7 23 17 16,0 0-17-16,-2-14 18 0,2 8-18 0,0 6 14 15,0 0-14-15,0 0 15 0,0 0-15 0,0 0 14 16,0 0-14-16,6 26 15 0,2 17-15 0,-8-43 13 0,0 0-13 15,9 48 13-15,5-6-13 0,-14-42 10 0,0 0-10 16,21 38 10-16,2-4-10 0,-23-34 7 0,0 0-7 16,23 28 8-16,6-7-8 0,-29-21 7 0,0 0-7 0,26 15 8 15,-3-6-8-15,-23-9 10 0,0 0-10 0,23 2 10 16,3-7-10-16,-26 5 10 0,0 0-10 0,21-12 10 16,-6-6-10-16,-15 18 13 0,0 0-13 0,8-17 14 15,1 1-14-15,-9 16 16 0,0 0-16 0,5-13 17 16,1 0-17-16,-6 13 21 0,0 0-21 0,0-13 21 15,-6-1-21-15,6 14 22 0,0 0-22 0,-8-19 23 16,-5-9-23-16,13 28 21 0,0 0-21 0,-17-38 22 16,-8-17-22-16,25 55 17 0,0 0-17 0,-26-63 18 15,3-1-18-15,23 64 15 0,0 0-15 0,-23-59 15 16,2 7-15-16,21 52 16 0,0 0-16 0,-15-46 17 16,3 4-17-16,12 42 20 0,0 0-20 0,-7-33 21 0,3 16-21 15,4 17 15-15,0 0-15 0,0 0 16 0,11 10-16 16,-11-10 12-16,0 0-12 0,21 32 12 0,11 21-12 15,0 1-1110-15</inkml:trace>
  <inkml:trace contextRef="#ctx0" brushRef="#br0" timeOffset="93897.16">9966 16878 270 0,'0'0'0'0,"0"0"0"0,2 7 0 15,-2-7 26-15,0 0-26 0,0 0 26 0,9 7-26 16,-9-7 27-16,0 0-27 0,0 0 27 0,7 5-27 16,-7-5 15-16,0 0-15 0,0 0 15 0,-7-5-15 15,7 5 9-15,0 0-9 0,-6-9 9 0,-3-3-9 16,9 12 15-16,0 0-15 0,-14-12 15 0,0-2-15 0,14 14 22 16,0 0-22-16,-17-12 22 0,-10 3-22 0,27 9 32 15,0 0-32-15,-26-6 32 0,-1 2-32 0,27 4 46 16,0 0-46-16,-32 4 47 0,-10 6-47 0,42-10 52 15,0 0-52-15,-46 21 52 0,4 13-52 0,42-34 51 0,0 0-51 16,-34 45 51-16,3 9-51 0,31-54 43 0,0 0-43 16,-23 59 44-16,2 0-44 0,21-59 18 0,0 0-18 15,-15 48 18-15,10-17-18 0,5-31 9 0,0 0-9 16,0 24 9-16,0-3-9 0,0-21 4 0,0 0-4 0,5 23 5 16,4-1-5-16,-9-22 2 0,0 0-2 0,14 24 3 15,8 6-3-15,-22-30 1 0,0 0-1 0,28 31 1 16,0 0-1-16,-28-31 0 0,0 0 0 0,30 28 0 15,5-2 0-15,-35-26 0 0,0 0 0 0,37 22 0 16,4-3 0-16,-41-19 0 0,0 0 0 0,37 11 0 16,2-13 0-16,-39 2 0 0,0 0 0 0,37-14 0 15,-14-7 0-15,-23 21 0 0,0 0 0 0,26-27 0 16,-1-4 0-16,1-1-704 0</inkml:trace>
  <inkml:trace contextRef="#ctx0" brushRef="#br0" timeOffset="94729.53">10352 17017 852 0,'0'0'0'0,"0"0"0"0,-16-16 0 0,16 16 6 16,0 0-6-16,-15-14 6 0,-1 0-6 0,16 14 13 15,0 0-13-15,-13-8 13 0,-1 2-13 0,14 6 13 0,0 0-13 16,-14-1 14-16,-2 2-14 0,16-1 14 0,0 0-14 16,-10 4 15-16,1-1-15 0,9-3 18 0,0 0-18 15,-9 2 18-15,-2 2-18 0,11-4 20 0,0 0-20 16,-7 7 21-16,4 10-21 0,3-17 18 0,0 0-18 0,2 29 18 16,3 13-18-16,-5-42 15 0,0 0-15 0,10 48 16 15,6 2-16-15,-16-50 10 0,0 0-10 0,16 51 10 16,5-8-10-16,-21-43 6 0,0 0-6 0,18 38 6 15,0-3-6-15,-18-35 2 0,0 0-2 0,10 29 3 16,-3-5-3-16,-7-24 1 0,0 0-1 0,6 21 1 16,-1-2-1-16,-5-19 1 0,0 0-1 0,0 17 2 15,3-5-2-15,-3-12 1 0,0 0-1 0,0 7 1 16,0-7-1-16,0 0 1 0,0 0-1 0,-14 4 1 16,-7-13-1-16,21 9 1 0,0 0-1 0,-26-22 1 15,-1-11-1-15,27 33 0 0,0 0 0 0,-28-40 1 16,-4-5-1-16,32 45 3 0,0 0-3 0,-28-50 4 0,7-4-4 15,21 54 10-15,0 0-10 0,-18-62 11 0,8-7-11 16,10 69 15-16,0 0-15 0,-7-71 16 0,14 8-16 16,-7 63 21-16,0 0-21 0,15-58 22 0,10 4-22 15,-25 54 26-15,0 0-26 0,32-52 26 0,0-2-26 16,-32 54 28-16,0 0-28 0,33-43 29 0,6 14-29 16,-39 29 30-16,0 0-30 0,37-18 30 0,-5 10-30 15,-32 8 15-15,0 0-15 0,30 5 15 0,-7 16-15 0,-23-21 4 16,0 0-4-16,23 34 4 0,-6 10-4 0,-17-44 0 15,0 0 0-15,9 50 1 0,-4 2-1 0,-5-52 0 16,0 0 0-16,-3 48 0 0,-2-6 0 0,5-42-1 16,0 0 1-16,-6 38 0 0,-10-7 0 0,16-31-1 15,0 0 1-15,-14 28-1 0,4-9 1 0,10-19-2 0,0 0 2 16,-18 10-2-16,-8-7 2 0,26-3-2 0,0 0 2 16,-23-3-2-16,0-9 2 0,23 12-4 0,0 0 4 15,-21-14-3-15,5 2 3 0,16 12-3 0,0 0 3 0,-9-9-2 16,0 4 2-16,9 5-3 0,0 0 3 0,0 0-3 15,-9 3 3-15,9-3-4 0,0 0 4 0,0 16-3 16,6 17 3-16,-6-33-4 0,0 0 4 0,12 40-4 16,7 3 4-16,-19-43-4 0,0 0 4 0,27 38-4 15,1-9 4-15,-28-29-7 0,0 0 7 0,35 23-7 16,-3-1 7-16,-32-22-8 0,0 0 8 0,35 20-7 16,6-7 7-16,-41-13-10 0,0 0 10 0,46 12-9 15,0-3 9-15,-46-9-7 0,0 0 7 0,49 9-6 16,-5-1 6-16,-44-8-19 0,0 0 19 0,41 13-18 0,-10 7 18 15,-31-20-22-15,0 0 22 0,25 23-21 0,-13-4 21 16,1 0-882-16</inkml:trace>
  <inkml:trace contextRef="#ctx0" brushRef="#br0" timeOffset="95029.16">10649 17058 718 0,'0'0'0'16,"0"0"0"-16,0-7 0 0,0 7-1 0,0 0 1 16,3-15-1-16,6-18 1 0,-9 33-4 0,0 0 4 15,16-37-4-15,7 1 4 0,-23 36-4 0,0 0 4 0,30-31-3 16,10 5 3-16,-40 26 0 0,0 0 0 0,43-23 0 15,4 1 0-15,-47 22 1 0,0 0-1 0,55-21 2 16,12 4-2-16,-67 17 4 0,0 0-4 0,72-14 4 16,6 5-4-16,-78 9 1 0,0 0-1 0,69-5 2 15,-16 2-2-15,-53 3-2 0,0 0 2 0,42 0-1 16,-12 1 1-16,2 1-474 0</inkml:trace>
  <inkml:trace contextRef="#ctx0" brushRef="#br0" timeOffset="95329.19">11135 16920 796 0,'0'0'0'0,"-3"7"0"0,-11 12 0 15,14-19 0-15,0 0 0 0,-14 19 0 0,5-11 0 0,9-8 3 16,0 0-3-16,-12 4 3 0,-1-4-3 0,13 0 3 15,0 0-3-15,-14-5 4 0,0-4-4 0,14 9 2 16,0 0-2-16,-11-10 3 0,8 3-3 0,3 7 3 0,0 0-3 16,0 0 4-16,0 0-4 0,0 0 4 0,0 0-4 15,-4 26 5-15,13 29-5 0,-9-55 5 0,0 0-5 16,18 67 6-16,5 3-6 0,-23-70 5 0,0 0-5 16,26 65 5-16,-3-2-5 0,-23-63 2 0,0 0-2 15,18 62 3-15,1 6-3 0,-19-68 1 0,0 0-1 0,16 57 1 16,-7-18-1-16,1 1-584 0</inkml:trace>
  <inkml:trace contextRef="#ctx0" brushRef="#br0" timeOffset="96552.18">11691 16947 225 0,'0'0'0'15,"9"-1"0"-15,7-5 0 0,-16 6 0 0,0 0 0 16,26-6 1-16,6-5-1 0,-32 11 1 0,0 0-1 15,39-10 2-15,7 1-2 0,-46 9 1 0,0 0-1 0,45-9 2 16,8 1-2-16,-53 8 8 0,0 0-8 0,50-7 9 16,-4 9-9-16,-46-2 19 0,0 0-19 0,37 5 20 15,-16 2-20-15,-21-7 26 0,0 0-26 0,14 7 26 16,-9 1-26-16,-5-8 36 0,0 0-36 0,6 9 36 16,-6-9-36-16,0 0 30 0,0 0-30 0,3 9 30 15,-3-9-30-15,0 0-294 0</inkml:trace>
  <inkml:trace contextRef="#ctx0" brushRef="#br0" timeOffset="96851.18">11718 17356 315 0,'0'0'0'0,"0"0"0"0,-9 2 0 16,9-2 0-16,0 0 0 0,-9 1 0 0,0-1 0 0,9 0 0 16,0 0 0-16,-7-1 0 0,7 1 0 0,0 0 0 15,0 0 0-15,0 0 0 0,4-9 0 0,-4 9-1 0,0 0 1 16,12-7-1-16,13-3 1 0,-25 10-1 0,0 0 1 16,38-16-1-16,8-5 1 0,-46 21-1 0,0 0 1 15,62-27-1-15,12-8 1 0,-74 35 0 0,0 0 0 16,76-35 1-16,-9 4-1 0,-67 31 4 0,0 0-4 15,63-17 4-15,-11 19-4 0,1-1-179 0</inkml:trace>
  <inkml:trace contextRef="#ctx0" brushRef="#br0" timeOffset="124533.98">12852 17037 236 0,'0'0'0'0,"0"0"0"16,0 0 0-16,0 0 6 0,0 0-6 0,0 0 6 15,0 0-6-15,0 0 33 0,0 0-33 0,0 0 34 16,0 0-34-16,0 0 44 0,0 0-44 0,0 0 44 16,0 0-44-16,0 0 48 0,0 0-48 0,0 0 49 15,0 0-49-15,0 0 36 0,0 0-36 0,0 0 36 16,-9 18-36-16,9-18 28 0,0 0-28 0,0 0 28 16,0 0-28-16,0 0 23 0,0 0-23 0,0 0 24 15,-9 7-24-15,9-7 18 0,0 0-18 0,0 0 18 16,0 0-18-16,0 0 13 0,0 0-13 0,-3-11 13 0,3-1-13 15,0 12 8-15,0 0-8 0,3-17 9 0,1-1-9 16,-4 18 4-16,0 0-4 0,7-17 4 0,0 2-4 16,-7 15 2-16,0 0-2 0,1-14 2 0,7-7-2 15,-8 21 2-15,0 0-2 0,8-19 2 0,-1 3-2 16,-7 16 0-16,0 0 0 0,9-13 1 0,0 4-1 16,-9 9 0-16,0 0 0 0,7-9 0 0,-2 1 0 15,-5 8-1-15,0 0 1 0,0-7-1 0,0 7 1 0,0 0-3 16,0 0 3-16,4-7-3 0,-4 7 3 0,0 0-3 15,0 0 3-15,0 0-2 0,0 0 2 0,0 0-1 16,0 0 1-16,0 0 0 0,0 0 0 0,0 0 0 0,0 0 0 16,0 0 0-16,0 0 0 0,0 0 0 0,0 0 0 15,-2 7 1-15,2-7-1 0,0 0 2 0,0 0-2 16,-7 7 3-16,7-7-3 0,0 0 4 0,0 0-4 16,-3 6 5-16,3-6-5 0,0 0 7 0,0 0-7 15,-6 9 8-15,6 0-8 0,0-9 8 0,0 0-8 0,0 8 8 16,0 1-8-16,0-9 11 0,0 0-11 0,0 17 12 15,6 18-12-15,-6-35 15 0,0 0-15 0,3 42 15 16,2 4-15-16,-5-46 14 0,0 0-14 0,4 42 14 16,-4-13-14-16,0-29 11 0,0 0-11 0,0 28 11 15,2 3-11-15,-2-31 8 0,0 0-8 0,3 31 9 16,-1-8-9-16,-2-23 6 0,0 0-6 0,2 20 7 16,-2 1-7-16,0-21 5 0,0 0-5 0,1 21 6 15,3 2-6-15,-4-23 4 0,0 0-4 0,2 22 4 16,-2-6-4-16,0-16 5 0,0 0-5 0,0 13 6 15,0 0-6-15,0-13 5 0,0 0-5 0,0 10 5 0,0-1-5 16,0-9 4-16,0 0-4 0,0 0 5 0,0 8-5 16,0-8 4-16,0 0-4 0,0 0 5 0,0 0-5 15,0 0 4-15,0 0-4 0,0 0 4 0,0 7-4 16,0-7 3-16,0 0-3 0,0 0 4 0,0 0-4 16,0 0 4-16,0 0-4 0,0 0 4 0,0 0-4 15,0 0 3-15,0 0-3 0,-11-10 4 0,4-9-4 16,7 19 5-16,0 0-5 0,-7-26 5 0,-9 0-5 15,16 26 7-15,0 0-7 0,-14-26 7 0,4 2-7 0,10 24 7 16,0 0-7-16,-9-23 8 0,0 1-8 0,9 22 8 16,0 0-8-16,-9-23 8 0,0-5-8 0,9 28 4 0,0 0-4 15,-5-29 5-15,5 0-5 0,0 29 2 0,0 0-2 16,-4-32 3-16,4 0-3 0,0 32 3 0,0 0-3 16,4-33 4-16,-4 2-4 0,0 31 5 0,0 0-5 15,2-26 5-15,1 0-5 0,-3 26 6 0,0 0-6 0,0-19 6 16,0 5-6-16,0 14 5 0,0 0-5 0,0-9 6 15,0 2-6-15,0 7 6 0,0 0-6 0,0 0 6 16,6-8-6-16,-6 8 7 0,0 0-7 0,0 0 7 16,7-9-7-16,-7 9 5 0,0 0-5 0,7-7 6 15,1 2-6-15,-8 5 4 0,0 0-4 0,13-5 5 16,-1-4-5-16,-12 9 4 0,0 0-4 0,14-7 5 16,0 7-5-16,-14 0 5 0,0 0-5 0,13-2 5 15,3-5-5-15,-16 7 5 0,0 0-5 0,15-7 6 16,0 4-6-16,-15 3 5 0,0 0-5 0,8 2 5 15,7 1-5-15,-15-3 3 0,0 0-3 0,12 5 3 0,-2 2-3 16,-10-7 0-16,0 0 0 0,11 7 1 0,5 0-1 16,-16-7 0-16,0 0 0 0,14 9 1 0,-2 5-1 15,-12-14 0-15,0 0 0 0,16 13 1 0,2 1-1 16,-18-14 0-16,0 0 0 0,18 12 0 0,-6 1 0 16,-12-13 0-16,0 0 0 0,14 12 0 0,-2 3 0 15,-12-15 0-15,0 0 0 0,16 16 1 0,5 1-1 16,-21-17 0-16,0 0 0 0,20 19 1 0,1 0-1 15,-21-19 1-15,0 0-1 0,23 19 2 0,-5 2-2 0,-18-21 3 16,0 0-3-16,19 22 3 0,7 3-3 0,-26-25 4 16,0 0-4-16,27 20 4 0,-8-2-4 0,-19-18 5 15,0 0-5-15,21 15 6 0,2-1-6 0,-23-14 6 0,0 0-6 16,20 12 6-16,1 0-6 0,-21-12 5 0,0 0-5 16,18 11 5-16,-4 1-5 0,-14-12 4 0,0 0-4 15,12 9 5-15,2-3-5 0,-14-6 1 0,0 0-1 16,11 7 1-16,-4 0-1 0,-7-7 0 0,0 0 0 0,5 7 0 15,0 0 0-15,-5-7-1 0,0 0 1 0,9 7 0 16,-4 0 0-16,-5-7-1 0,0 0 1 0,0 0-1 16,7 10 1-16,-7-10-2 0,0 0 2 0,0 0-2 15,0 11 2-15,0-11-3 0,0 0 3 0,0 0-3 16,6 8 3-16,-6-8-4 0,0 0 4 0,0 0-3 16,0 0 3-16,0 0-894 0</inkml:trace>
  <inkml:trace contextRef="#ctx0" brushRef="#br0" timeOffset="125555.98">13570 16698 113 0,'0'0'0'0,"0"0"0"16,0 0 0-16,0 0 13 15,0 0-13-15,0 0 13 0,0 0-13 0,0 0 21 0,0 0-21 0,0 0 22 16,0 0-22-16,0 0 11 0,0 0-11 0,0 7 12 15,0-7-12-15,0 0 6 0,0 0-6 0,0 7 7 16,0-7-7-16,0 0 4 0,0 0-4 0,0 0 5 16,0 10-5-16,0-10 6 0,0 0-6 0,-6 7 6 0,3 5-6 15,3-12 8-15,0 0-8 0,0 14 8 0,-4 2-8 16,4-16 13-16,0 0-13 0,-2 21 14 0,1 8-14 16,1-29 15-16,0 0-15 0,0 35 16 0,0 3-16 15,0-38 16-15,0 0-16 0,3 43 16 0,3 5-16 16,-6-48 14-16,0 0-14 0,7 45 14 0,-2-13-14 15,-5-32 14-15,0 0-14 0,0 29 15 0,5 11-15 0,-5-40 13 16,0 0-13-16,5 36 13 0,-1-12-13 0,-4-24 11 16,0 0-11-16,4 18 12 0,-4-6-12 0,0-12 9 15,0 0-9-15,3 10 9 0,-3-3-9 0,0-7 7 0,0 0-7 16,0 0 7-16,0 7-7 0,0-7 4 0,0 0-4 16,0 0 5-16,0 0-5 0,0 0 2 0,0 0-2 15,-7-2 2-15,-2-15-2 0,9 17 1 0,0 0-1 16,-9-31 1-16,2-11-1 0,7 42 2 0,0 0-2 15,-7-48 2-15,2-6-2 0,5 54 10 0,0 0-10 0,-9-52 10 16,4 11-10-16,5 41 22 0,0 0-22 0,-9-35 22 16,0 9-22-16,9 26 34 0,0 0-34 0,-9-19 34 15,4 5-34-15,5 14 33 0,0 0-33 0,0-12 33 16,0 2-33-16,0 10 27 0,0 0-27 0,0-12 28 16,0-7-28-16,0 19 23 0,0 0-23 0,5-21 24 15,-1 2-24-15,-4 19 18 0,0 0-18 0,5-16 19 16,-3 4-19-16,-2 12 15 0,0 0-15 0,0-8 15 15,0 8-15-15,0 0 13 0,0 0-13 0,-5-7 13 16,5 7-13-16,0 0 9 0,0 0-9 0,0 0 10 16,-2 19-10-16,2-19 10 0,0 0-10 0,2 19 11 0,1 7-11 15,-3-26 7-15,0 0-7 0,2 26 7 0,2-2-7 16,-4-24 8-16,0 0-8 0,3 22 8 0,1-1-8 16,-4-21 7-16,0 0-7 0,5 21 7 0,-3 0-7 15,-2-21 7-15,0 0-7 0,7 27 7 0,-2 10-7 16,-5-37 8-16,0 0-8 0,9 38 8 0,-6-7-8 15,-3-31 8-15,0 0-8 0,6 33 9 0,-6 5-9 0,0-38 8 16,0 0-8-16,1 33 9 0,3-13-9 0,-4-20 8 16,0 0-8-16,3 18 9 0,-1-3-9 0,-2-15 8 15,0 0-8-15,4 12 9 0,-4-5-9 0,0-7 8 16,0 0-8-16,0 0 8 0,0 12-8 0,0-12 7 0,0 0-7 16,0 0 7-16,0 9-7 0,0-9 5 0,0 0-5 15,0 0 6-15,0 0-6 0,0 0-779 0</inkml:trace>
  <inkml:trace contextRef="#ctx0" brushRef="#br0" timeOffset="128518.5">14238 13478 147 0,'0'0'0'0,"0"0"0"16,0 0 0-16,0 0 10 0,0 0-10 0,0 0 11 16,0 0-11-16,0 0 19 0,0 0-19 0,0 0 20 15,0 0-20-15,0 0 24 0,0 0-24 0,4 27 25 16,-4 11-25-16,0-38 26 0,0 0-26 0,0 42 26 16,0 6-26-16,0-48 28 0,0 0-28 0,1 49 28 0,3-4-28 15,-4-45 31-15,0 0-31 0,0 48 32 0,-4 4-32 16,4-52 29-16,0 0-29 0,-3 57 30 0,1 2-30 15,2-59 30-15,0 0-30 0,-3 50 31 0,1-10-31 16,2-40 31-16,0 0-31 0,-2 24 31 0,0-12-31 16,2-12 28-16,0 0-28 0,0 9 29 0,0-9-29 15,0 0 30-15,0 0-30 0,-9 9 30 0,9-9-30 16,0 0 30-16,0 0-30 0,-8 3 31 0,-6 1-31 16,14-4 34-16,0 0-34 0,-18-7 34 0,-3-7-34 0,21 14 33 15,0 0-33-15,-16-24 34 0,0-7-34 0,16 31 18 16,0 0-18-16,-11-39 18 0,6-4-18 0,5 43 23 15,0 0-23-15,-3-48 24 0,-1 4-24 0,4 44 23 0,0 0-23 16,4-38 23-16,-1 6-23 0,-3 32 23 0,0 0-23 16,5-32 24-16,4-2-24 0,-9 34 24 0,0 0-24 15,6-30 24-15,2 10-24 0,-8 20 17 0,0 0-17 16,9-19 17-16,-4 8-17 0,-5 11 12 0,0 0-12 16,6-7 13-16,-6 7-13 0,0 0 6 0,0 0-6 0,9-7 7 15,-1 4-7-15,-8 3 3 0,0 0-3 0,14 0 4 16,6 3-4-16,-20-3 2 0,0 0-2 0,23 7 3 15,0 5-3-15,-23-12 3 0,0 0-3 0,23 12 3 16,1-3-3-16,-24-9 3 0,0 0-3 0,30 10 4 16,0 8-4-16,-30-18 6 0,0 0-6 0,29 15 7 15,-6 3-7-15,-23-18 10 0,0 0-10 0,17 20 10 16,6 8-10-16,-23-28 12 0,0 0-12 0,27 31 13 16,-3 2-13-16,-24-33 12 0,0 0-12 0,23 30 12 15,-3-3-12-15,-20-27 11 0,0 0-11 0,15 28 12 0,-2-9-12 16,-13-19 12-16,0 0-12 0,10 17 13 0,-6-10-13 15,-4-7 17-15,0 0-17 0,0 0 17 0,0 9-17 16,0-9 17-16,0 0-17 0,0 0 17 0,0 0-17 16,0 0 17-16,0 0-17 0,-14-4 18 0,-4-15-18 15,18 19 8-15,0 0-8 0,-23-24 9 0,9-4-9 16,-4 3-1060-16</inkml:trace>
  <inkml:trace contextRef="#ctx0" brushRef="#br0" timeOffset="128785.23">14589 13367 751 0,'0'0'0'16,"0"0"0"-16,0 0 0 0,0 0 15 0,0 0-15 15,0 0 16-15,0 5-16 0,0-5 42 0,0 0-42 16,0 0 43-16,0 9-43 0,0-9 45 0,0 0-45 0,-2 10 46 16,-5 7-46-16,7-17 37 0,0 0-37 0,-7 26 37 15,2 11-37-15,5-37 26 0,0 0-26 0,-5 45 26 16,-2 1-26-16,7-46 22 0,0 0-22 0,-7 47 22 15,0-5-22-15,7-42 17 0,0 0-17 0,-6 43 18 16,-3 5-18-16,9-48 14 0,0 0-14 0,-3 45 15 16,3-10-15-16,0-35 10 0,0 0-10 0,3 38 11 15,-3 14-11-15,0-52 7 0,0 0-7 0,0 42 7 16,0-18-7-16,0-24 2 0,0 0-2 0,0 14 3 16,0-4-3-16,0 0-864 0</inkml:trace>
  <inkml:trace contextRef="#ctx0" brushRef="#br0" timeOffset="129114.71">14866 13796 158 0,'0'0'0'0,"0"0"0"16,0 0 0-16,0 0-59 0</inkml:trace>
  <inkml:trace contextRef="#ctx0" brushRef="#br0" timeOffset="129601.24">14843 13775 281 0,'0'0'0'0,"0"0"0"16,0 0 0-16,0 0 3 0,0 0-3 0,0 0 3 16,0 0-3-16,0 0 8 0,0 0-8 0,0 0 8 15,0 0-8-15,0 0 25 0,0 0-25 0,0 0 25 16,0 0-25-16,0 0 38 0,0 0-38 0,-7-5 38 0,7 5-38 15,0 0 41-15,0 0-41 0,-2-9 41 0,8 2-41 16,-6 7 42-16,0 0-42 0,7-8 43 0,0-3-43 16,-7 11 48-16,0 0-48 0,7-10 48 0,0 5-48 15,-7 5 48-15,0 0-48 0,12-2 48 0,9 2-48 16,-21 0 41-16,0 0-41 0,20 0 42 0,1 0-42 16,-21 0 38-16,0 0-38 0,18 5 38 0,1 4-38 15,-19-9 29-15,0 0-29 0,18 10 30 0,-1 4-30 0,-17-14 27 16,0 0-27-16,16 23 27 0,2 4-27 0,-18-27 20 15,0 0-20-15,12 38 21 0,-10 9-21 0,-2-47 16 16,0 0-16-16,-2 50 17 0,-5 2-17 0,7-52 16 0,0 0-16 16,-5 44 16-16,3-18-16 0,2-26 17 0,0 0-17 15,-7 22 18-15,-4 1-18 0,11-23 17 0,0 0-17 16,-8 17 17-16,-1-5-17 0,9-12 17 0,0 0-17 16,-9 10 17-16,-3-3-17 0,12-7 13 0,0 0-13 15,-15 2 13-15,0-4-13 0,15 2 17 0,0 0-17 16,-13-12 17-16,-1-12-17 0,14 24 19 0,0 0-19 0,-14-31 19 15,5-7-19-15,9 38 23 0,0 0-23 0,-3-40 24 16,-1-9-24-16,4 49 22 0,0 0-22 0,5-46 22 16,8 1-22-16,-13 45 18 0,0 0-18 0,17-40 18 15,1 4-18-15,-18 36 15 0,0 0-15 0,23-39 16 16,9 3-16-16,-32 36 13 0,0 0-13 0,40-40 13 16,1 1-13-16,-41 39 11 0,0 0-11 0,42-37 11 15,-7 11-11-15,-35 26 5 0,0 0-5 0,25-15 5 16,-13 6-5-16,-12 9 1 0,0 0-1 0,2 9 1 15,-5 22-1-15,3-31 0 0,0 0 0 0,-9 45 0 0,-9 15 0 16,1 1-1129-16</inkml:trace>
  <inkml:trace contextRef="#ctx0" brushRef="#br0" timeOffset="132433.94">13593 17342 214 0,'0'0'0'0,"0"0"0"0,0 0 0 16,0 0 13-16,0 0-13 0,0 0 13 0,0 0-13 16,0 0 23-16,0 0-23 0,10-24 24 0,-6 12-24 15,-4 12 25-15,0 0-25 0,3-13 26 0,-3 7-26 0,0 6 31 16,0 0-31-16,0 0 32 0,14-11-32 0,-14 11 23 16,0 0-23-16,11-7 24 0,-2 2-24 0,-9 5 21 0,0 0-21 15,9-2 21-15,3 2-21 0,-12 0 19 0,0 0-19 16,14 0 19-16,0 0-19 0,-14 0 18 0,0 0-18 15,14 0 18-15,2 0-18 0,-16 0 19 0,0 0-19 16,18 2 20-16,-1 3-20 0,-17-5 16 0,0 0-16 16,20 9 17-16,-3 1-17 0,-17-10 14 0,0 0-14 15,20 16 14-15,10 8-14 0,-30-24 10 0,0 0-10 0,23 28 11 16,-6 3-11-16,-17-31 9 0,0 0-9 0,11 36 10 16,-2 8-10-16,-9-44 3 0,0 0-3 0,7 41 3 15,-2-12-3-15,-5-29 0 0,0 0 0 0,5 23 0 16,-5-6 0-16,0-17-1 0,0 0 1 0,0 14-1 15,0-3 1-15,0-11-5 0,0 0 5 0,-5 8-5 16,2-1 5-16,3-7-10 0,0 0 10 0,-4 7-10 16,-1 0 10-16,5-7-10 0,0 0 10 0,-13 5-9 15,-2-1 9-15,15-4-5 0,0 0 5 0,-23-4-4 0,1-6 4 16,22 10-1-16,0 0 1 0,-14-19-1 0,0-12 1 16,14 31 0-16,0 0 0 0,-7-37 1 0,5-3-1 15,2 40 6-15,0 0-6 0,6-38 6 0,-1 0-6 16,-5 38 15-16,0 0-15 0,12-36 16 0,6-2-16 15,-18 38 28-15,0 0-28 0,19-40 28 0,4 2-28 16,-23 38 37-16,0 0-37 0,23-36 37 0,0 6-37 16,-23 30 34-16,0 0-34 0,21-27 34 0,-1 2-34 0,-20 25 30 15,0 0-30-15,16-19 31 0,-2 9-31 0,-14 10 21 16,0 0-21-16,10-5 21 0,-1 3-21 0,-9 2 12 16,0 0-12-16,7 2 13 0,-7-2-13 0,0 0 4 15,0 0-4-15,11 15 4 0,1 13-4 0,0 0-710 0</inkml:trace>
  <inkml:trace contextRef="#ctx0" brushRef="#br0" timeOffset="132950.19">14097 17100 505 0,'0'0'0'0,"0"0"0"0,-11 12 0 15,11-12 0-15,0 0 0 0,-7 8 0 0,7-8 0 0,0 0 0 16,0 0 0-16,0 0 0 0,-3-15 0 0,3 15 1 16,0 0-1-16,2-16 1 0,-1 6-1 0,-1 10 6 0,0 0-6 15,0 0 6-15,7 0-6 0,-7 0 11 0,0 0-11 16,11 9 11-16,12 11-11 0,-23-20 13 0,0 0-13 15,32 28 13-15,6 5-13 0,-38-33 12 0,0 0-12 16,48 31 13-16,3-8-13 0,-51-23 11 0,0 0-11 16,53 19 11-16,-3 0-11 0,-50-19 10 0,0 0-10 15,37 17 10-15,-2-2-10 0,-35-15 9 0,0 0-9 0,35 16 10 16,2 0-10-16,-37-16 9 0,0 0-9 0,35 15 10 16,-6 1-10-16,-29-16 9 0,0 0-9 15,23 12 9-15,-9-3-9 0,-14-9 5 0,0 0-5 0,9 6 5 16,-9-6-5-16,0 0-465 0</inkml:trace>
  <inkml:trace contextRef="#ctx0" brushRef="#br0" timeOffset="133300.68">14497 17127 796 0,'0'0'0'0,"0"0"0"0,-8 9 0 15,8-9 0-15,0 0 0 0,-7 0 0 0,-1-12 0 0,8 12-1 16,0 0 1-16,-5-21 0 0,3-8 0 0,2 29-6 16,0 0 6-16,0-25-5 0,-1 15 5 0,1 10-8 15,0 0 8-15,0 0-7 0,-9 4 7 0,9-4-3 0,0 0 3 16,-11 20-3-16,-12 20 3 0,23-40-1 0,0 0 1 15,-23 47-1-15,0-4 1 0,23-43 0 0,0 0 0 16,-17 36 0-16,-1-6 0 0,18-30 5 0,0 0-5 16,-17 28 6-16,-6 3-6 0,23-31 10 0,0 0-10 15,-23 27 10-15,9-9-10 0,14-18 9 0,0 0-9 0,-7 15 10 16,1 3-10-16,6-18 2 0,0 0-2 0,0 19 2 16,6-4-2-16,-1 1-552 0</inkml:trace>
  <inkml:trace contextRef="#ctx0" brushRef="#br0" timeOffset="143146.31">15025 17010 270 0,'0'0'0'0,"0"0"0"16,0 0 0-16,0 0 4 0,0 0-4 15,-25-11 5-15,18 13-5 0,7-2 30 0,0 0-30 0,0 0 31 16,-12 5-31-16,12-5 42 0,0 0-42 0,-7 4 42 16,7-4-42-16,0 0 57 0,0 0-57 0,-9 7 58 15,0-4-58-15,9-3 37 0,0 0-37 0,-9 0 38 16,2-3-38-16,7 3 32 0,0 0-32 0,-7-7 32 15,4-11-32-15,3 18 24 0,0 0-24 0,0-26 24 16,3-8-24-16,-3 34 20 0,0 0-20 0,5-33 20 16,4 9-20-16,-9 24 18 0,0 0-18 0,4-23 19 0,1 2-19 15,-5 21 21-15,0 0-21 0,4-15 22 0,-4 8-22 16,0 7 27-16,0 0-27 0,0 0 28 0,0 0-28 16,0 0 30-16,0 0-30 0,5-7 30 0,-5 7-30 15,0 0 28-15,0 0-28 0,14-2 29 0,-3 6-29 16,-11-4 22-16,0 0-22 0,12 8 23 0,6 8-23 15,-18-16 20-15,0 0-20 0,17 21 20 0,-1 6-20 16,-16-27 18-16,0 0-18 0,16 35 18 0,-6 10-18 0,-10-45 10 16,0 0-10-16,13 52 10 0,-8 9-10 0,-5-61 6 15,0 0-6-15,4 50 6 0,-4-17-6 0,0-33 5 16,0 0-5-16,0 24 6 0,1-2-6 0,-1-22 7 16,0 0-7-16,-1 18 7 0,-3-8-7 0,4-10 8 0,0 0-8 15,-2 9 9-15,1-2-9 0,1-7 12 0,0 0-12 16,0 0 12-16,-2 10-12 0,2-10 15 0,0 0-15 15,0 0 16-15,-11 7-16 0,11-7 18 0,0 0-18 0,-9 0 19 16,-3-4-19-16,12 4 25 0,0 0-25 0,-14-10 26 16,5-9-26-16,9 19 28 0,0 0-28 0,-7-29 29 15,5-10-29-15,2 39 36 0,0 0-36 0,0-41 36 16,2-6-36-16,-2 47 35 0,0 0-35 0,7-46 36 16,2 1-36-16,-9 45 28 0,0 0-28 0,11-39 29 15,4 7-29-15,-15 32 22 0,0 0-22 0,20-26 23 16,6 7-23-16,-26 19 15 0,0 0-15 0,25-14 16 15,0 3-16-15,-25 11 12 0,0 0-12 0,23-10 13 16,0 0-13-16,-23 10 9 0,0 0-9 0,19-9 10 16,2 5-10-16,-21 4 6 0,0 0-6 0,18 2 6 15,-8 2-6-15,-10-4 3 0,0 0-3 0,13 7 4 0,1 3-4 16,-14-10 2-16,0 0-2 0,14 16 2 0,0 6-2 16,-14-22 2-16,0 0-2 0,16 26 2 0,-2 3-2 15,-14-29 1-15,0 0-1 0,12 37 2 0,2 8-2 16,-14-45 0-16,0 0 0 0,15 50 1 0,2 0-1 15,-17-50 0-15,0 0 0 0,14 47 0 0,-1-6 0 16,-13-41-1-16,0 0 1 0,10 33 0 0,-4-9 0 0,-6-24-3 16,0 0 3-16,5 18-2 0,-2-8 2 0,-3-10-11 15,0 0 11-15,4 7-11 0,5-3 11 0,0-1-1242 16</inkml:trace>
  <inkml:trace contextRef="#ctx0" brushRef="#br0" timeOffset="143463.47">15580 17051 987 0,'0'0'0'0,"0"0"0"15,-8-15 0-15,8 15-2 0,0 0 2 0,-6-14-2 16,5 0 2-16,1 14 5 0,0 0-5 0,0-10 6 15,0 10-6-15,0 0 14 0,0 0-14 0,7-4 15 16,0 8-15-16,-7-4 16 0,0 0-16 0,14 8 16 16,5 11-16-16,-19-19 17 0,0 0-17 0,30 26 18 15,5 5-18-15,-35-31 17 0,0 0-17 0,41 33 18 0,-2 2-18 16,-39-35 10-16,0 0-10 0,39 31 10 0,-4-5-10 16,-35-26 4-16,0 0-4 0,33 21 4 0,3-2-4 15,-36-19 0-15,0 0 0 0,31 17 1 0,-6-3-1 16,-25-14-3-16,0 0 3 0,27 7-3 0,3-9 3 15,-2 0-801-15</inkml:trace>
  <inkml:trace contextRef="#ctx0" brushRef="#br0" timeOffset="143736.94">15836 16973 830 0,'0'0'0'0,"0"0"0"16,0 0 0-16,0 0-10 0,0 0 10 0,-9 0-10 15,9 0 10-15,0 0-36 0,0 0 36 0,-8 11-35 16,-5 16 35-16,13-27-1 0,0 0 1 0,-14 40-1 16,-7 14 1-16,21-54 0 0,0 0 0 0,-21 55 1 15,8-5-1-15,13-50 5 0,0 0-5 0,-14 42 6 16,-3-6-6-16,17-36 17 0,0 0-17 0,-18 31 17 15,0-5-17-15,18-26 24 0,0 0-24 0,-14 21 24 16,5-5-24-16,9-16 20 0,0 0-20 0,-3 10 21 16,3-10-21-16,0 0-594 0</inkml:trace>
  <inkml:trace contextRef="#ctx0" brushRef="#br0" timeOffset="145012.87">16446 16705 617 0,'0'0'0'0,"0"0"0"16,0 0 0-16,0 0 6 0,0 0-6 0,-10-9 7 15,6 3-7-15,4 6 15 0,0 0-15 0,-7-11 16 16,2-1-16-16,5 12 19 0,0 0-19 0,-5-12 19 0,-1 3-19 16,6 9 11-16,0 0-11 0,0 0 11 0,-12-8-11 15,12 8 14-15,0 0-14 0,-9-2 15 0,-1 0-15 16,10 2 28-16,0 0-28 0,-9 0 29 0,0 4-29 15,9-4 40-15,0 0-40 0,-7 5 41 0,-2 3-41 16,9-8 49-16,0 0-49 0,-10 11 50 0,-4-1-50 16,14-10 43-16,0 0-43 0,-16 9 44 0,7 0-44 15,9-9 36-15,0 0-36 0,-7 6 36 0,7-6-36 0,0 0 28 16,0 0-28-16,-9 7 29 0,9-7-29 0,0 0 23 16,0 0-23-16,-7 7 24 0,7-7-24 0,0 0 16 15,0 0-16-15,-7 18 17 0,-2-1-17 0,9-17 10 16,0 0-10-16,-14 26 10 0,2 2-10 0,12-28 5 0,0 0-5 15,-9 25 5-15,-2-4-5 0,11-21 2 0,0 0-2 16,-9 23 3-16,-3 4-3 0,12-27 1 0,0 0-1 16,-12 26 1-16,3-8-1 0,9-18 1 0,0 0-1 15,-7 14 1-15,0 1-1 0,7-15 1 0,0 0-1 0,-9 23 1 16,-2 13-1-16,11-36 2 0,0 0-2 0,-12 35 2 16,7-13-2-16,5-22 4 0,0 0-4 0,-6 24 5 15,3 13-5-15,3-37 4 0,0 0-4 0,-4 33 5 16,3-14-5-16,1-19 5 0,0 0-5 0,0 15 5 15,-6 1-5-15,6-16 5 0,0 0-5 0,-3 15 6 16,3-1-6-16,0-14 7 0,0 0-7 0,-4 11 8 16,4-1-8-16,0-10 8 0,0 0-8 0,4 12 8 15,-3 5-8-15,-1-17 9 0,0 0-9 0,4 19 10 16,1-1-10-16,-5-18 9 0,0 0-9 0,9 15 10 16,3 3-10-16,-12-18 9 0,0 0-9 0,18 15 10 0,-2 1-10 15,-16-16 10-15,0 0-10 0,21 12 11 0,-3-4-11 16,-18-8 5-16,0 0-5 0,19 7 5 0,2-1-5 15,-21-6 6-15,0 0-6 0,20 3 6 0,1-3-6 16,-21 0 7-16,0 0-7 0,23-3 7 0,0-1-7 16,-23 4 9-16,0 0-9 0,23-5 9 0,3 0-9 15,-26 5 11-15,0 0-11 0,28-9 11 0,2-5-11 0,-30 14 12 16,0 0-12-16,27-17 13 0,1-4-13 0,-28 21 13 16,0 0-13-16,28-22 14 0,-3-1-14 0,-25 23 12 15,0 0-12-15,23-21 13 0,-4 1-13 0,-19 20 11 0,0 0-11 16,18-25 12-16,0-2-12 0,-18 27 14 15,0 0-14-15,10-28 14 0,-3-3-14 0,-7 31 18 0,0 0-18 16,6-35 19-16,-6-6-19 0,0 41 19 0,0 0-19 16,0-44 19-16,-4 5-19 0,4 39 18 0,0 0-18 15,-7-38 19-15,-5 0-19 0,12 38 16 0,0 0-16 16,-15-37 16-16,-2 4-16 0,17 33 17 0,0 0-17 0,-21-27 18 16,3 4-18-16,18 23 13 0,0 0-13 0,-16-21 13 15,0 4-13-15,16 17 11 0,0 0-11 0,-17-16 12 16,-5-1-12-16,22 17 10 0,0 0-10 0,-21-15 11 15,2 2-11-15,19 13 8 0,0 0-8 0,-18-12 9 16,2-1-9-16,16 13 9 0,0 0-9 0,-14-13 10 16,2 6-10-16,12 7 7 0,0 0-7 0,-11-3 8 15,1-2-8-15,10 5 7 0,0 0-7 0,-9-4 8 16,0 6-8-16,9-2 7 0,0 0-7 0,-9 5 8 16,1 2-8-16,8-7 7 0,0 0-7 0,-9 9 8 15,0 1-8-15,9-10 6 0,0 0-6 0,-12 11 7 0,3-1-7 16,9-10 5-16,0 0-5 0,-7 10 6 0,3 1-6 15,4-11 2-15,0 0-2 0,-3 12 3 0,-1-3-3 16,4-9 1-16,0 0-1 0,0 0 1 0,-2 8-1 16,2-8 0-16,0 0 0 0,2 7 0 0,9 7 0 15,3 0-1482-15</inkml:trace>
  <inkml:trace contextRef="#ctx0" brushRef="#br0" timeOffset="146246.44">16334 17134 359 0,'0'0'0'0,"0"0"0"16,-6-7 0-16,6 7 30 0,0 0-30 0,0-8 31 16,0-8-31-16,0 16 45 0,0 0-45 0,6-15 45 15,-6 2-45-15,0 13 22 0,0 0-22 0,0-8 22 16,-4-3-22-16,4 11 13 0,0 0-13 0,0-8 13 16,0 8-13-16,0 0 8 0,0 0-8 0,0 0 8 15,7 26-8-15,-7-26 11 0,0 0-11 0,5 24 12 0,-3-3-12 16,-2-21 14-16,0 0-14 0,4 20 15 0,3 5-15 15,-7-25 22-15,0 0-22 0,7 20 22 0,0-6-22 16,-7-14 26-16,0 0-26 0,7 14 27 0,9 3-27 16,-16-17 35-16,0 0-35 0,16 19 35 0,0-5-35 15,-16-14 38-15,0 0-38 0,17 14 38 0,11 3-38 16,-28-17 36-16,0 0-36 0,29 20 36 0,-10-7-36 16,-19-13 35-16,0 0-35 0,19 16 35 0,4 6-35 15,-23-22 30-15,0 0-30 0,29 25 31 0,-5 1-31 0,-24-26 28 16,0 0-28-16,21 26 29 0,-1 0-29 0,-20-26 24 15,0 0-24-15,16 27 24 0,-2-6-24 0,-14-21 13 0,0 0-13 16,10 16 13-16,-1-4-13 0,-9-12 6 0,0 0-6 16,7 8 7-16,-7-8-7 0,0 0 4 0,0 0-4 15,13 9 5-15,-13-9-5 0,0 0 3 0,0 0-3 16,0 0 4-16,5 7-4 0,-5-7 5 0,0 0-5 16,0 0 6-16,-9-12-6 0,9 12 9 0,0 0-9 0,-16-23 9 15,-3-13-9-15,19 36 11 0,0 0-11 0,-23-38 12 16,-9-2-12-16,32 40 13 0,0 0-13 0,-33-40 14 15,-3 2-14-15,36 38 14 0,0 0-14 0,-35-34 14 16,0 6-14-16,35 28 13 0,0 0-13 0,-32-21 13 16,7 4-13-16,25 17 10 0,0 0-10 0,-23-14 10 15,6 5-10-15,17 9 9 0,0 0-9 0,-13-7 10 16,8 4-10-16,5 3 8 0,0 0-8 0,0 0 9 16,-14 0-9-16,14 0 8 0,0 0-8 0,-9-2 9 15,2 0-9-15,7 2 7 0,0 0-7 0,0 0 7 16,0 0-7-16,0 0 6 0,0 0-6 0,-5-6 6 0,5 6-6 15,0 0 4-15,0 0-4 0,0 0 5 0,0 0-5 16,0 0 3-16,0 0-3 0,0 0 3 0,12 6-3 16,-12-6 3-16,0 0-3 0,9 4 3 0,5 3-3 15,-14-7 4-15,0 0-4 0,20 12 5 0,4 7-5 16,-24-19 6-16,0 0-6 0,32 21 7 0,5 3-7 16,-37-24 7-16,0 0-7 0,41 29 8 0,-6 10-8 15,-35-39 8-15,0 0-8 0,39 45 8 0,0 8-8 0,-39-53 8 16,0 0-8-16,31 52 8 0,-4-2-8 15,-27-50 9-15,0 0-9 0,23 40 10 0,-11-14-10 0,-12-26 11 16,0 0-11-16,9 16 11 0,-4-6-11 0,-5-10 9 0,0 0-9 16,5 7 9-16,-5-7-9 0,0 0-1167 0</inkml:trace>
  <inkml:trace contextRef="#ctx0" brushRef="#br0" timeOffset="160979.23">16475 16394 113 0,'0'0'0'0,"0"0"0"0,0 0 0 15,0 0 0-15,0 0 0 0,-25-2 1 0,25 2-1 16,0 0 8-16,0 0-8 0,-9-11 8 0,9 11-8 16,0 0 36-16,0 0-36 0,-14-10 36 0,7 8-36 0,7 2 50 15,0 0-50-15,-5 0 50 0,-4 0-50 0,9 0 46 16,0 0-46-16,-14 0 46 0,-2 0-46 0,16 0 38 16,0 0-38-16,-16 2 38 0,-2 2-38 0,18-4 41 0,0 0-41 15,-19 3 41-15,-2 0-41 0,21-3 37 0,0 0-37 16,-30 2 37-16,0-4-37 0,30 2 29 0,0 0-29 15,-35-3 29-15,-6 0-29 0,41 3 25 0,0 0-25 0,-46-4 25 16,-5 1-25-16,51 3 19 0,0 0-19 0,-55-6 19 16,4 0-19-16,51 6 17 0,0 0-17 0,-51-4 18 15,3 9-18-15,48-5 14 0,0 0-14 0,-51 9 15 16,-7 1-15-16,58-10 16 0,0 0-16 0,-62 11 17 16,2 1-17-16,60-12 18 0,0 0-18 0,-58 12 19 15,3-2-19-15,55-10 16 0,0 0-16 0,-45 11 17 16,1-3-17-16,44-8 12 0,0 0-12 0,-41 6 13 15,0-6-13-15,41 0 14 0,0 0-14 0,-45-2 15 16,-5-2-15-16,50 4 13 0,0 0-13 0,-58-1 13 16,-6 1-13-16,64 0 17 0,0 0-17 0,-60 1 17 0,8 6-17 15,52-7 17-15,0 0-17 0,-46 9 18 0,5 1-18 16,41-10 15-16,0 0-15 0,-35 14 16 0,0 0-16 16,35-14 15-16,0 0-15 0,-34 16 16 0,-1-1-16 15,35-15 12-15,0 0-12 0,-32 19 12 0,6 4-12 16,26-23 14-16,0 0-14 0,-27 26 14 0,-1 6-14 15,28-32 12-15,0 0-12 0,-27 30 13 0,13-11-13 16,14-19 8-16,0 0-8 0,-9 21 9 0,4 10-9 0,5-31 6 16,0 0-6-16,-5 34 7 0,5 6-7 0,0-40 4 15,0 0-4-15,10 47 4 0,10 15-4 0,-20-62 3 16,0 0-3-16,26 71 3 0,4 18-3 0,-30-89 2 0,0 0-2 16,32 91 3-16,-4-4-3 0,-28-87 2 15,0 0-2-15,27 88 2 0,-4 5-2 0,-23-93 3 0,0 0-3 16,21 89 4-16,-5-13-4 0,-16-76 6 0,0 0-6 15,12 60 7-15,-3-23-7 0,-9-37 9 0,0 0-9 16,3 24 9-16,3-1-9 0,-6-23 8 0,0 0-8 0,5 17 8 16,-1-5-8-16,-4-12 7 0,0 0-7 0,0 10 7 15,0-3-7-15,0-7 5 0,0 0-5 0,0 7 6 16,5 2-6-16,-5-9 4 0,0 0-4 0,3 8 5 16,3 1-5-16,-6-9 4 0,0 0-4 0,5 9 4 15,2-1-4-15,-7-8 3 0,0 0-3 0,11 9 3 16,6-4-3-16,-17-5 2 0,0 0-2 0,18 4 3 15,7-4-3-15,-25 0 2 0,0 0-2 0,31-4 3 16,5-3-3-16,-36 7 0 0,0 0 0 0,40-10 0 16,13-2 0-16,-53 12-2 0,0 0 2 0,55-12-1 15,3 1 1-15,-58 11-4 0,0 0 4 0,56-12-4 16,3-3 4-16,-59 15-7 0,0 0 7 0,63-16-6 0,8 1 6 16,-71 15-8-16,0 0 8 0,72-11-7 15,2 6 7-15,-74 5-7 0,0 0 7 0,72 2-6 0,-6 8 6 16,-66-10-6-16,0 0 6 0,60 12-5 0,3 2 5 15,-63-14-4-15,0 0 4 0,67 14-3 0,2-2 3 16,-69-12-4-16,0 0 4 0,67 10-4 0,-9-3 4 0,-58-7-2 16,0 0 2-16,51 4-1 0,-1-3 1 0,-50-1-1 15,0 0 1-15,53-1-1 0,-2-8 1 0,-51 9 0 16,0 0 0-16,53-9 0 0,0 4 0 0,-53 5 0 16,0 0 0-16,49-3 0 0,0 3 0 0,-49 0 0 0,0 0 0 15,43-2 1-15,-8-1-1 0,-35 3 1 0,0 0-1 16,26-2 1-16,-3 4-1 0,-23-2 2 0,0 0-2 15,25 1 3-15,5-1-3 0,-30 0 3 0,0 0-3 16,23 0 3-16,-9 0-3 0,-14 0 4 0,0 0-4 0,14-1 4 16,2-1-4-16,-16 2 5 0,0 0-5 0,14-4 5 15,-5 1-5-15,-9 3 7 0,0 0-7 0,9-5 7 16,1 0-7-16,-10 5 7 0,0 0-7 0,9-4 7 16,-9 4-7-16,0 0 7 0,0 0-7 0,9-3 8 15,-9 3-8-15,0 0 8 0,0 0-8 0,4-9 8 16,-4 2-8-16,0 7 9 0,0 0-9 0,-4-10 10 15,-5-8-10-15,9 18 11 0,0 0-11 0,-14-29 11 16,-7-16-11-16,21 45 16 0,0 0-16 0,-19-55 16 16,-4-13-16-16,23 68 31 0,0 0-31 0,-18-67 31 15,-1 6-31-15,19 61 39 0,0 0-39 0,-18-59 40 16,4-1-40-16,14 60 38 0,0 0-38 0,-13-59 39 0,-2 0-39 16,15 59 34-16,0 0-34 0,-13-61 34 0,3-3-34 15,10 64 24-15,0 0-24 0,-11-60 25 0,-1 6-25 16,12 54 19-16,0 0-19 0,-11-50 19 0,4 3-19 15,7 47 13-15,0 0-13 0,-2-53 14 0,-1-11-14 16,3 64 10-16,0 0-10 0,-2-65 10 0,2 12-10 0,0 53 8 16,0 0-8-16,0-45 9 0,0 9-9 15,0 36 7-15,0 0-7 0,0-30 7 0,0-1-7 0,0 31 5 16,0 0-5-16,0-24 6 0,0 8-6 0,0 16 4 16,0 0-4-16,0-14 5 0,0-3-5 0,0 17 4 15,0 0-4-15,0-17 4 0,0 6-4 0,0 11 2 0,0 0-2 16,0-7 2-16,0 0-2 0,0 7 2 0,0 0-2 15,0-6 2-15,0-1-2 0,0 7 1 0,0 0-1 16,0 0 2-16,-2-7-2 0,2 7 1 0,0 0-1 16,-7 0 2-16,-7 3-2 0,14-3 1 0,0 0-1 15,-21 7 1-15,-16 5-1 0,37-12 1 0,0 0-1 0,-41 16 2 16,-6-2-2-16,47-14 3 0,0 0-3 0,-51 12 3 16,-4-4-3-16,55-8 4 0,0 0-4 0,-57 9 4 15,1 1-4-15,56-10 6 0,0 0-6 0,-67 11 6 16,-18-3-6-16,85-8 0 0,0 0 0 0,-83 9 0 15,6 1 0-15,77-10-4 0,0 0 4 0,-62 16-3 16,23 3 3-16,0 0-1433 0</inkml:trace>
  <inkml:trace contextRef="#ctx0" brushRef="#br0" timeOffset="162640.65">17106 17271 135 0,'0'0'0'0,"0"0"0"0,0 0 0 16,0 0 6-16,0 0-6 0,0 0 6 0,0 0-6 16,0 0 23-16,0 0-23 0,0 0 24 0,7 9-24 15,-7-9 32-15,0 0-32 0,0 0 32 0,0 0-32 16,0 0 31-16,0 0-31 0,7 0 32 0,-7 0-32 0,0 0 29 16,0 0-29-16,7 5 30 0,-7-5-30 0,0 0 27 15,0 0-27-15,14 2 27 0,-8-6-27 0,-6 4 25 16,0 0-25-16,0 0 26 0,9-5-26 0,-9 5 25 15,0 0-25-15,0 0 25 0,0 0-25 0,0 0 24 0,0 0-24 16,8-4 25-16,-8 4-25 0,0 0 22 0,0 0-22 16,0 0 22-16,0 0-22 0,0 0 20 0,0 0-20 15,6 0 20-15,-6 0-20 0,0 0 11 0,0 0-11 16,0 0 11-16,0 0-11 0,0 0 7 0,0 0-7 0,0 0 7 16,0 0-7-16,0 0 5 0,0 0-5 0,0 0 5 15,0 0-5-15,0 0 3 0,0 0-3 0,0 0 4 16,0 0-4-16,0 0 5 0,0 0-5 0,0 0 5 15,0 0-5-15,0 0 7 0,0 0-7 0,0 0 7 16,0 0-7-16,0 0 10 0,0 0-10 0,0 0 11 16,0 0-11-16,0 0 14 0,0 0-14 0,0 0 14 15,0 0-14-15,0 0 15 0,0 0-15 0,0 0 16 16,0 0-16-16,0 0 16 0,0 0-16 0,0 0 16 16,0 0-16-16,0 0 16 0,0 0-16 0,0 0 16 15,-6-6-16-15,6 6 16 0,0 0-16 0,0 0 16 0,0 0-16 16,0 0 18-16,0 0-18 0,0 0 19 0,0 0-19 15,0 0 18-15,0 0-18 0,0 0 18 0,2-7-18 16,-2 7 15-16,0 0-15 0,0 0 16 0,0 0-16 16,0 0 7-16,0 0-7 0,0 0 7 0,0 0-7 15,0 0 2-15,0 0-2 0,7 5 3 0,2-5-3 16,0 0-723-16</inkml:trace>
  <inkml:trace contextRef="#ctx0" brushRef="#br0" timeOffset="163490.16">17150 17229 135 0,'0'0'0'0,"0"0"0"16,0 13 0-16,0-13 1 0,0 0-1 0,0 8 1 16,0-8-1-16,0 0 2 0,0 0-2 0,0 0 3 15,11-8-3-15,-11 8 3 0,0 0-3 0,12-9 3 16,2 0-3-16,-14 9 2 0,0 0-2 0,14-7 3 16,2 4-3-16,-16 3 1 0,0 0-1 0,20-5 2 15,-1-2-2-15,-19 7 3 0,0 0-3 0,27-7 3 16,1 2-3-16,-28 5 5 0,0 0-5 0,33-2 6 15,8 2-6-15,-41 0 11 0,0 0-11 0,46-4 11 16,3-2-11-16,-49 6 19 0,0 0-19 0,42-9 20 0,-3 2-20 16,-39 7 42-16,0 0-42 0,36-4 42 0,-3 4-42 15,-33 0 54-15,0 0-54 0,32-1 55 0,0-3-55 16,-32 4 53-16,0 0-53 0,30-3 54 0,-4 1-54 16,-26 2 45-16,0 0-45 0,21 2 46 0,-5 1-46 0,-16-3 49 15,0 0-49-15,12 4 49 0,-1-3-49 0,-11-1 42 16,0 0-42-16,9 4 42 0,-9-4-42 0,0 0 26 15,0 0-26-15,0 10 27 0,-9 2-27 0,9-12 16 16,0 0-16-16,-19 14 16 0,-3-3-16 0,-1-3-609 0</inkml:trace>
  <inkml:trace contextRef="#ctx0" brushRef="#br0" timeOffset="164726.11">17330 17472 102 0,'0'0'0'0,"11"-2"0"0,12-3 0 0,-23 5 8 16,0 0-8-16,31-5 8 0,8-4-8 0,-39 9 9 16,0 0-9-16,41-9 10 0,-2 1-10 0,-39 8 7 15,0 0-7-15,35-7 7 0,-5 2-7 0,-30 5 11 0,0 0-11 16,25-6 12-16,-4 3-12 0,-21 3 20 0,0 0-20 16,12 2 21-16,-1 3-21 0,-11-5 28 0,0 0-28 15,9 5 28-15,-4-2-28 0,-5-3 43 0,0 0-43 16,0 0 43-16,7 7-43 0,-7-7 43 0,0 0-43 0,0 0 44 15,0 0-44-15,0 0 40 0,0 0-40 0,0 0 40 16,0 0-40-16,0 0 33 0,0 0-33 0,-4-8 34 16,-4-1-34-16,8 9 24 0,0 0-24 0,-11-9 25 15,0 1-25-15,11 8 21 0,0 0-21 0,-10-7 22 16,-10 3-22-16,20 4 19 0,0 0-19 0,-21 2 19 16,-7 5-19-16,28-7 13 0,0 0-13 0,-32 10 14 15,-3 3-14-15,35-13 9 0,0 0-9 0,-35 13 9 16,1 0-9-16,34-13 1 0,0 0-1 0,-33 8 1 15,-1-3-1-15,34-5-1 0,0 0 1 0,-30 2 0 0,4 0 0 16,26-2-4-16,0 0 4 0,-25 0-4 0,-1-4 4 16,26 4-1-16,0 0 1 0,-22 0-1 0,8 2 1 15,14-2 0-15,0 0 0 0,-9 4 0 0,1-4 0 16,8 0 2-16,0 0-2 0,0 0 3 0,-9 3-3 16,9-3 8-16,0 0-8 0,0 0 9 0,-2 10-9 15,2-10 12-15,0 0-12 0,0 0 12 0,-5 7-12 16,5-7 14-16,0 0-14 0,0 0 14 0,-4 9-14 0,4-9 13 15,0 0-13-15,0 7 14 0,2 2-14 0,-2-9 10 16,0 0-10-16,7 10 10 0,7 0-10 0,-14-10 9 16,0 0-9-16,28 5 10 0,13-6-10 0,-41 1 9 0,0 0-9 15,46-5 9-15,1-4-9 0,-47 9 13 0,0 0-13 16,46-9 14-16,-2 4-14 0,-44 5 16 0,0 0-16 16,41-3 17-16,-8 1-17 0,-33 2 17 0,0 0-17 15,32 0 17-15,-2 0-17 0,-30 0 13 0,0 0-13 16,23-2 14-16,0 0-14 0,-23 2 10 0,0 0-10 0,23-3 11 15,2-4-11-15,-25 7 8 0,0 0-8 0,23-7 8 16,-6 2-8-16,-17 5 7 0,0 0-7 0,13-4 7 16,-6 4-7-16,-7 0 7 0,0 0-7 0,0 0 7 15,0 0-7-15,0 0 7 0,0 0-7 0,8 0 7 16,-8 0-7-16,0 0 10 0,0 0-10 0,0 0 11 16,0 0-11-16,0 0 12 0,0 0-12 0,-3 9 12 15,-6-4-12-15,9-5 15 0,0 0-15 0,-14 2 16 16,-7-5-16-16,21 3 18 0,0 0-18 0,-25-6 18 15,-5 3-18-15,30 3 16 0,0 0-16 0,-28-4 16 0,-2-1-16 16,30 5 14-16,0 0-14 0,-32-5 14 0,-5 3-14 16,37 2 12-16,0 0-12 0,-44-1 13 0,-5-6-13 15,49 7 4-15,0 0-4 0,-48-7 5 0,2 2-5 16,46 5 1-16,0 0-1 0,-39-4 1 0,2 2-1 16,37 2 0-16,0 0 0 0,-31 0 0 0,8 2 0 15,23-2-1-15,0 0 1 0,-16 5 0 0,5 2 0 16,11-7-3-16,0 0 3 0,-9 5-2 0,9-5 2 15,0 0-7-15,0 0 7 0,0 0-7 0,-5 7 7 0,5-7-12 16,0 0 12-16,0 0-12 0,20 0 12 0,-20 0-14 16,0 0 14-16,35-13-14 0,7-12 14 0,-42 25-12 0,0 0 12 15,51-26-12-15,4 2 12 0,-55 24-11 0,0 0 11 16,55-19-11-16,-8 5 11 0,-47 14-12 0,0 0 12 16,41-7-11-16,-9 9 11 0,-32-2-11 0,0 0 11 15,24 5-10-15,-13 4 10 0,-11-9-5 0,0 0 5 16,7 22-5-16,-7 23 5 0,0-45-2 0,0 0 2 0,-4 49-2 15,-1-9 2-15,5-40-2 0,0 0 2 0,-18 27-1 16,-8-6 1-16,0 0-798 0</inkml:trace>
  <inkml:trace contextRef="#ctx0" brushRef="#br0" timeOffset="167358.2">17052 17285 247 0,'0'0'0'0,"0"0"0"0,0 0 0 0,0 0 0 0,0 0 0 15,0-19 0-15,0 19 0 0,0 0 4 0,0 0-4 16,0 0 4-16,-6-9-4 0,6 9 9 0,0 0-9 15,0 0 9-15,0 0-9 0,0 0 15 16,0 0-15-16,-9 4 15 0,9-4-15 0,0 0 23 0,0 0-23 16,0 0 24-16,9 7-24 0,-9-7 36 0,0 0-36 0,11 3 37 15,14 0-37-15,-25-3 52 0,0 0-52 0,37-1 53 16,5-8-53-16,-42 9 63 0,0 0-63 0,49-16 64 16,9-3-64-16,-58 19 61 0,0 0-61 0,64-20 61 15,12-5-61-15,-76 25 45 0,0 0-45 0,72-19 45 16,-8 11-45-16,-64 8 60 0,0 0-60 0,61 0 61 15,8 7-61-15,-69-7 43 0,0 0-43 0,72 12 44 16,3 2-44-16,-75-14 45 0,0 0-45 0,70 13 45 16,-1 1-45-16,-69-14 43 0,0 0-43 0,63 12 44 15,-1 2-44-15,-62-14 35 0,0 0-35 0,58 11 35 16,9-6-35-16,-67-5 28 0,0 0-28 0,66 5 29 0,-8 0-29 16,-58-5 26-16,0 0-26 0,44 5 26 0,-11-5-26 15,-33 0 22-15,0 0-22 0,29-3 23 0,-10 0-23 16,-19 3 20-16,0 0-20 0,14-4 20 0,-3-1-20 15,-11 5 21-15,0 0-21 0,7-7 21 0,-2 0-21 16,-5 7 26-16,0 0-26 0,0 0 27 0,-7-9-27 16,7 9 26-16,0 0-26 0,-11-1 26 0,-11 1-26 0,22 0 26 15,0 0-26-15,-32 1 26 0,-9 5-26 0,41-6 25 16,0 0-25-16,-49 5 26 0,-11-2-26 0,60-3 16 16,0 0-16-16,-65 5 16 0,5 8-16 0,60-13 11 15,0 0-11-15,-59 13 12 0,1 3-12 0,58-16 6 0,0 0-6 16,-60 14 6-16,-3 0-6 0,63-14 4 0,0 0-4 15,-64 10 4-15,3-5-4 0,61-5 1 0,0 0-1 16,-59 4 1-16,3 1-1 0,56-5 0 0,0 0 0 16,-53 3 0-16,-2-6 0 0,55 3 0 0,0 0 0 0,-56-5 0 15,-8 1 0-15,64 4 0 0,0 0 0 0,-60-3 0 16,7-2 0-16,53 5-1 0,0 0 1 0,-42-7 0 16,2 1 0-16,40 6-2 0,0 0 2 0,-32-3-1 15,9 1 1-15,23 2-3 0,0 0 3 16,-21-1-2-16,5-1 2 0,16 2-4 0,0 0 4 0,-13-2-3 15,6 4 3-15,7-2-4 0,0 0 4 0,0 0-4 16,-10 7 4-16,10-7-3 0,0 0 3 0,-9 1-3 16,9-1 3-16,0 0-3 0,0 0 3 0,0 0-2 15,0 0 2-15,0 0-2 0,0 0 2 0,0 7-2 16,11-5 2-16,-11-2-2 0,0 0 2 0,24-2-2 0,12-3 2 16,-36 5-2-16,0 0 2 0,51-10-2 0,18-9 2 15,-69 19-3-15,0 0 3 0,79-23-3 0,7-1 3 16,-86 24-3-16,0 0 3 0,90-28-2 0,0-3 2 15,-90 31-2-15,0 0 2 0,95-29-2 0,1 5 2 16,-96 24-1-16,0 0 1 0,90-18-1 0,-18 11 1 16,-72 7-1-16,0 0 1 0,64 4 0 0,-13 8 0 15,-51-12-1-15,0 0 1 0,40 17 0 0,-8 2 0 0,-32-19-1 16,0 0 1-16,21 18 0 0,-10-5 0 0,-11-13 0 16,0 0 0-16,0 16 1 0,-11 1-1 0,11-17 3 15,0 0-3-15,-19 19 3 0,-11-1-3 0,30-18 9 0,0 0-9 16,-34 12 9-16,3-11-9 0,31-1 3 0,0 0-3 15,-29-8 4-15,5-13-4 0,24 21 0 0,0 0 0 16,-23-33 1-16,0-15-1 0,0-1-1297 0</inkml:trace>
  <inkml:trace contextRef="#ctx0" brushRef="#br0" timeOffset="168060.94">18154 16892 886 0,'0'0'0'0,"-5"5"0"0,-17 7 0 16,22-12 4-16,0 0-4 0,-17 14 5 0,5-2-5 0,12-12 5 16,0 0-5-16,-11 12 6 0,2-1-6 0,9-11 14 15,0 0-14-15,-7 8 14 0,4-2-14 0,3-6 13 0,0 0-13 16,-6 7 14-16,-1-1-14 0,7-6 10 0,0 0-10 15,0 0 11-15,-5 9-11 0,5-9 10 0,0 0-10 16,3 9 11-16,12 17-11 0,-15-26 11 0,0 0-11 16,28 34 11-16,12 3-11 0,-40-37 14 0,0 0-14 15,57 31 14-15,8-5-14 0,-65-26 21 0,0 0-21 0,69 17 22 16,-7-7-22-16,-62-10 23 0,0 0-23 0,58 11 24 16,-7 3-24-16,-51-14 19 0,0 0-19 0,44 14 20 15,-9-1-20-15,-35-13 20 0,0 0-20 0,25 14 21 16,0 2-21-16,-25-16 17 0,0 0-17 0,16 15 17 15,-6 1-17-15,-10-16 16 0,0 0-16 0,9 16 17 16,-4-3-17-16,-5-13 14 0,0 0-14 0,2 18 14 16,-6 6-14-16,4-24 14 0,0 0-14 0,-5 22 15 15,-4-6-15-15,9-16 13 0,0 0-13 0,-10 14 13 16,-11-6-13-16,21-8 15 0,0 0-15 0,-25 7 15 16,-2-5-15-16,27-2 17 0,0 0-17 0,-28 4 18 0,-5 3-18 15,33-7 19-15,0 0-19 0,-37 13 20 0,-9 12-20 16,46-25 19-16,0 0-19 0,-53 29 20 0,-12 9-20 15,65-38 18-15,0 0-18 0,-66 42 19 0,10-3-19 16,56-39 15-16,0 0-15 0,-48 35 16 0,13-9-16 16,35-26 13-16,0 0-13 0,-25 19 14 0,6-3-14 15,19-16 5-15,0 0-5 0,-11 8 5 0,11-8-5 16,0 0 0-16,0 0 0 0,0 0 1 0,18-29-1 0,-18 29 0 16,0 0 0-16,25-37 0 0,12-16 0 0,-2-1-1157 15</inkml:trace>
  <inkml:trace contextRef="#ctx0" brushRef="#br0" timeOffset="169140.12">19078 17328 707 0,'0'0'0'0,"0"0"0"16,0-10 0-16,0 10 1 0,0 0-1 0,0-11 1 15,0-3-1-15,0 14 10 0,0 0-10 0,0-15 11 16,0-1-11-16,0 16 17 0,0 0-17 0,0-12 17 0,0 12-17 15,0 0 15-15,0 0-15 0,4-8 16 0,-4 8-16 16,0 0 16-16,0 0-16 0,0 0 16 0,5 12-16 16,-5-12 16-16,0 0-16 0,11 27 16 0,8 25-16 15,-19-52 18-15,0 0-18 0,25 63 18 0,3 6-18 16,-28-69 8-16,0 0-8 0,30 72 9 0,0-7-9 16,-30-65 4-16,0 0-4 0,25 50 5 0,-8-16-5 15,-17-34 1-15,0 0-1 0,16 30 1 0,0 4-1 0,-16-34-1 16,0 0 1-16,14 32 0 0,-5-13 0 0,-9-19-1 15,0 0 1-15,9 10 0 0,-9-10 0 0,0 0 0 16,0 0 0-16,0 9 0 0,0-9 0 0,0 0 2 0,0 0-2 16,0 0 2-16,-14-30-2 0,14 30 8 0,0 0-8 15,-18-40 8-15,-8-10-8 0,26 50 21 0,0 0-21 16,-29-66 22-16,-1-15-22 0,30 81 39 0,0 0-39 16,-28-85 40-16,-2 9-40 0,30 76 46 0,0 0-46 0,-25-67 46 15,6 11-46-15,19 56 45 0,0 0-45 0,-14-50 45 16,3 7-45-16,11 43 43 0,0 0-43 0,-7-35 44 15,2 13-44-15,5 22 35 0,0 0-35 0,0-14 35 16,5 7-35-16,-5 7 28 0,0 0-28 0,9 7 29 16,7 12-29-16,-16-19 23 0,0 0-23 0,23 29 24 15,12 11-24-15,-35-40 18 0,0 0-18 0,41 40 19 16,5-4-19-16,-46-36 15 0,0 0-15 0,40 37 15 16,1 1-15-16,-41-38 11 0,0 0-11 0,40 41 11 15,3 4-11-15,-43-45 8 0,0 0-8 0,47 43 9 16,10-1-9-16,-57-42 8 0,0 0-8 0,61 38 8 15,-2-3-8-15,-59-35 4 0,0 0-4 0,47 26 4 0,-15-9-4 16,-32-17 1-16,0 0-1 0,21 12 2 0,-7-3-2 16,-14-9 0-16,0 0 0 0,9 7 0 0,-9-7 0 15,0 0-11-15,0 0 11 0,0 0-11 0,-18-7 11 16,1 0-1153-16</inkml:trace>
  <inkml:trace contextRef="#ctx0" brushRef="#br0" timeOffset="169372.2">19449 16947 942 0,'0'0'0'0,"0"12"0"0,-4 18 0 0,4-30-2 0,0 0 2 16,-3 41-1-16,1 10 1 0,2-51-5 0,0 0 5 16,0 53-4-16,3 1 4 0,-3-54 0 0,0 0 0 15,6 54 0-15,2 4 0 0,-8-58 1 0,0 0-1 0,8 66 2 16,-1 9-2-16,-7-75 4 0,0 0-4 0,8 71 5 15,1-6-5-15,-9-65 2 0,0 0-2 0,4 50 3 16,-1-20-3-16,-3-30-1 0,0 0 1 0,7 19 0 16,4-3 0-16,1-3-650 0</inkml:trace>
  <inkml:trace contextRef="#ctx0" brushRef="#br0" timeOffset="169858.74">19752 17439 1121 0,'0'0'0'0,"5"-7"0"0,8-12 0 0,-13 19-27 15,0 0 27-15,17-23-27 0,1 4 27 0,-18 19-51 16,0 0 51-16,16-13-50 0,-4 2 50 0,-12 11-1 16,0 0 1-16,11-3-1 0,-2 8 1 0,-9-5 2 0,0 0-2 15,15 19 3-15,10 17-3 0,-25-36 15 0,0 0-15 16,30 45 15-16,2 4-15 0,-32-49 25 0,0 0-25 16,26 50 25-16,-1-2-25 0,-25-48 18 0,0 0-18 15,26 45 18-15,-3-7-18 0,-23-38 7 0,0 0-7 0,18 40 7 16,-4 14-7-16,-14-54 0 0,0 0 0 15,9 55 1-15,-7-5-1 0,-2-50 0 0,0 0 0 0,-2 40 0 16,0-17 0-16,2-23-1 0,0 0 1 0,-7 10 0 16,-2-1 0-16,9-9 0 0,0 0 0 0,-10-11 0 15,-4-22 0-15,14 33 3 0,0 0-3 0,-13-48 3 16,8-11-3-16,5 59 27 0,0 0-27 0,-4-66 28 16,4-8-28-16,0 74 52 0,0 0-52 0,6-80 53 15,4 3-53-15,-10 77 55 0,0 0-55 0,18-66 56 16,5 12-56-16,-23 54 47 0,0 0-47 0,25-41 47 15,-2 11-47-15,-23 30 28 0,0 0-28 0,21-19 29 16,-9 10-29-16,-12 9 15 0,0 0-15 0,11-3 15 0,-11 3-15 16,0 0-1108-16</inkml:trace>
  <inkml:trace contextRef="#ctx0" brushRef="#br0" timeOffset="170266.36">20618 17321 1009 0,'0'0'0'0,"0"0"0"16,14 21 0-16,-14-21-1 0,0 0 1 0,18 17 0 16,-4-6 0-16,-14-11-26 0,0 0 26 0,21 7-25 15,7-2 25-15,-28-5-5 0,0 0 5 0,25 5-4 16,-4 4 4-16,-21-9-6 0,0 0 6 0,23 19-6 15,14 17 6-15,-37-36-5 0,0 0 5 0,39 41-5 16,-4 4 5-16,-35-45-4 0,0 0 4 0,34 42-4 0,-2-7 4 16,-32-35-1-16,0 0 1 0,26 29-1 0,-10-8 1 15,-16-21-3-15,0 0 3 0,10 14-3 0,-1-4 3 16,0 0-623-16</inkml:trace>
  <inkml:trace contextRef="#ctx0" brushRef="#br0" timeOffset="170856.44">20858 17271 740 0,'0'0'0'15,"0"0"0"-15,-9 0 0 0,9 0 1 0,0 0-1 16,0 0 2-16,-10-10-2 0,10 10 1 0,0 0-1 0,-4-7 1 15,-5 0-1-15,9 7 8 0,0 0-8 0,-10-5 8 16,1 3-8-16,9 2 11 0,0 0-11 0,-13 3 12 16,-4 8-12-16,17-11 12 0,0 0-12 0,-18 19 12 15,-1 10-12-15,19-29 10 0,0 0-10 0,-18 38 11 16,-1 9-11-16,19-47 8 0,0 0-8 0,-21 54 8 16,-1 3-8-16,22-57 6 0,0 0-6 0,-19 53 7 15,-4-13-7-15,23-40 1 0,0 0-1 0,-18 31 1 16,4-10-1-16,14-21 0 0,0 0 0 0,-8 14 0 15,-1-4 0-15,9-10 0 0,0 0 0 0,0 0 0 16,0 0 0-16,0 0-1 0,0 0 1 0,0 0 0 0,10-15 0 16,-10 15-2-16,0 0 2 0,13-19-1 0,4-7 1 15,-17 26 0-15,0 0 0 0,16-26 0 0,4 2 0 16,-20 24 1-16,0 0-1 0,19-30 1 0,-1-6-1 16,-18 36 0-16,0 0 0 0,17-37 1 0,1-1-1 15,-18 38 0-15,0 0 0 0,19-39 0 0,4-1 0 16,-23 40 0-16,0 0 0 0,23-42 0 0,2 2 0 15,-25 40 0-15,0 0 0 0,21-34 0 0,-5 10 0 16,-16 24 0-16,0 0 0 0,12-21 0 0,-1 5 0 0,-11 16 2 16,0 0-2-16,5-8 3 0,-5 8-3 0,0 0 8 0,0 0-8 15,-5 8 8-15,-13 18-8 0,18-26 13 0,0 0-13 16,-21 35 13-16,-4 6-13 0,25-41 21 0,0 0-21 16,-24 47 22-16,2 3-22 0,22-50 26 0,0 0-26 15,-26 56 27-15,-4 2-27 0,30-58 24 0,0 0-24 16,-28 58 24-16,-2-13-24 0,30-45 22 0,0 0-22 0,-25 32 22 15,-1-11-22-15,26-21 10 0,0 0-10 0,-23 5 10 16,0-13-10-16,-4-1-776 0</inkml:trace>
  <inkml:trace contextRef="#ctx0" brushRef="#br0" timeOffset="172474.41">21731 17058 662 0,'0'0'0'0,"0"0"0"16,-14 0 0-16,14 0 0 0,0 0 0 0,-11 2 1 0,-3 1-1 16,14-3 1-16,0 0-1 0,-12 6 1 0,0 2-1 15,12-8 22-15,0 0-22 0,-11 11 23 0,0-3-23 16,11-8 31-16,0 0-31 0,-5 9 32 0,2-2-32 15,3-7 38-15,0 0-38 0,0 0 39 0,-2 8-39 16,2-8 38-16,0 0-38 0,7-1 39 0,9-6-39 16,-16 7 30-16,0 0-30 0,28-18 30 0,7-13-30 0,-35 31 25 15,0 0-25-15,44-34 25 0,15-3-25 0,-59 37 19 16,0 0-19-16,58-31 20 0,-4 5-20 0,-54 26 22 16,0 0-22-16,48-22 22 0,-9 4-22 0,-39 18 20 0,0 0-20 15,30-13 20-15,-12 4-20 0,-18 9 19 0,0 0-19 16,10-4 19-16,-10 4-19 0,0 0 20 0,0 0-20 15,0 0 21-15,0 0-21 0,0 0 21 0,0 0-21 16,0 0 22-16,-14 4-22 0,14-4 20 0,0 0-20 0,-21 3 20 16,-6 1-20-16,27-4 16 0,0 0-16 0,-30 2 17 15,-1-1-17-15,31-1 9 0,0 0-9 0,-36 0 10 16,-4-1-10-16,40 1 8 0,0 0-8 0,-50 0 8 16,5 1-8-16,45-1 7 0,0 0-7 0,-53 7 8 15,0 5-8-15,53-12 8 0,0 0-8 0,-55 21 9 16,-5 10-9-16,60-31 9 0,0 0-9 0,-60 37 9 15,-2 6-9-15,62-43 5 0,0 0-5 0,-54 47 5 16,3-1-5-16,51-46 2 0,0 0-2 0,-43 38 2 16,11-12-2-16,32-26 1 0,0 0-1 0,-26 18 1 0,5-8-1 15,21-10 2-15,0 0-2 0,-13 5 3 0,3-5-3 16,10 0 4-16,0 0-4 0,0 0 4 0,0 0-4 16,0 0 6-16,0 0-6 0,0 0 7 0,0 0-7 15,0 0 8-15,0 0-8 0,0 0 9 0,19-1-9 16,-19 1 9-16,0 0-9 0,29-2 9 0,15 2-9 15,-44 0 7-15,0 0-7 0,49-4 8 0,15-1-8 16,-64 5 9-16,0 0-9 0,67-7 9 0,-2 4-9 0,-65 3 9 16,0 0-9-16,54 0 9 0,-11 1-9 0,-43-1 9 15,0 0-9-15,39 6 9 0,1 2-9 0,-40-8 7 16,0 0-7-16,35 11 7 0,-8-3-7 0,-27-8 7 0,0 0-7 16,28 11 7-16,6 4-7 0,-34-15 7 15,0 0-7-15,30 14 7 0,-14-9-7 0,-16-5 6 0,0 0-6 16,10 4 6-16,-3-1-6 0,-7-3 5 0,0 0-5 15,0 0 5-15,5 7-5 0,-5-7 3 0,0 0-3 16,0 0 4-16,-7 9-4 0,7-9 2 0,0 0-2 16,-10 9 2-16,-11-1-2 0,21-8 1 0,0 0-1 0,-29 7 2 15,-4 2-2-15,33-9 0 0,0 0 0 0,-37 10 1 16,0 1-1-16,37-11 1 0,0 0-1 0,-35 12 2 16,-2 3-2-16,37-15 0 0,0 0 0 0,-41 18 0 15,-3 2 0-15,44-20-2 0,0 0 2 0,-44 26-2 16,-4 0 2-16,48-26-6 0,0 0 6 0,-46 26-5 15,0-5 5-15,46-21-10 0,0 0 10 0,-38 19-10 16,2-2 10-16,36-17-13 0,0 0 13 0,-28 19-12 16,5 0 12-16,23-19-14 0,0 0 14 0,-17 18-13 15,1-1 13-15,16-17-10 0,0 0 10 0,-13 17-9 16,-1-1 9-16,14-16-6 0,0 0 6 0,-9 14-6 0,4-4 6 16,5-10-4-16,0 0 4 0,-3 7-3 0,3-7 3 15,0 0-2-15,0 0 2 0,1 10-2 0,10 2 2 16,-11-12-2-16,0 0 2 0,21 16-1 0,14-2 1 15,-35-14-1-15,0 0 1 0,44 10-1 0,4-1 1 16,-48-9-2-16,0 0 2 0,60 9-1 0,5 1 1 0,-65-10-3 16,0 0 3-16,62 9-3 0,-14-1 3 0,-48-8-4 15,0 0 4-15,47 9-4 0,4 0 4 0,-51-9-3 16,0 0 3-16,52 5-3 0,-1-7 3 0,-51 2-2 16,0 0 2-16,46-5-2 0,-1-4 2 0,-45 9 0 0,0 0 0 15,46-7 0-15,-5 6 0 0,-41 1 0 0,0 0 0 16,32-2 1-16,-8-3-1 0,-24 5 1 0,0 0-1 15,14-7 2-15,-5 2-2 0,-9 5 7 0,0 0-7 16,0 0 7-16,2-11-7 0,-2 11 14 0,0 0-14 16,-5-9 14-16,-11-3-14 0,16 12 16 0,0 0-16 0,-18-20 17 15,6-8-17-15,12 28 19 0,0 0-19 0,-7-40 20 16,3-10-20-16,4 50 21 0,0 0-21 0,0-55 21 16,4-3-21-16,-4 58 17 0,0 0-17 0,5-46 18 15,0 13-18-15,-5 33 10 0,0 0-10 0,6-19 10 16,-6 12-10-16,0 7 4 0,0 0-4 0,-9 7 4 15,-9 12-4-15,18-19 0 0,0 0 0 0,-26 26 1 16,-8 1-1-16,1 3-1239 0</inkml:trace>
  <inkml:trace contextRef="#ctx0" brushRef="#br0" timeOffset="174573.45">22329 17044 460 0,'0'0'0'0,"0"0"0"0,-5-10 0 15,5 10 22-15,0 0-22 0,-2-9 23 0,4-1-23 16,-2 10 47-16,0 0-47 0,2-7 47 0,-2 7-47 0,0 0 46 16,0 0-46-16,0 0 46 0,3-7-46 0,-3 7 34 15,0 0-34-15,0 0 34 0,0 0-34 0,0 0 28 16,0 0-28-16,0 0 29 0,0 0-29 0,0 0 28 0,0 0-28 15,0 0 29-15,7-3-29 0,-7 3 27 0,0 0-27 16,0 0 27-16,0 0-27 0,0 0 34 0,0 0-34 16,0 0 34-16,0 0-34 0,0 0 34 0,0 0-34 15,7 8 34-15,-7-8-34 0,0 0 33 0,0 0-33 0,2 7 34 16,-2-7-34-16,0 0 33 0,0 0-33 16,2 7 33-16,-2-7-33 0,0 0 30 0,0 0-30 0,0 12 30 15,0-5-30-15,0-7 28 0,0 0-28 0,0 0 28 16,0 12-28-16,0-12 23 0,0 0-23 0,0 9 24 15,0 3-24-15,0-12 21 0,0 0-21 0,0 14 21 16,0 0-21-16,0-14 17 0,0 0-17 0,0 14 17 16,-4-1-17-16,4-13 16 0,0 0-16 0,-5 12 17 15,1-1-17-15,4-11 18 0,0 0-18 0,-5 8 18 16,2 1-18-16,3-9 17 0,0 0-17 0,-2 7 18 16,2-7-18-16,0 0 17 0,0 0-17 0,-2 7 17 15,2-7-17-15,0 0 19 0,0 0-19 0,5 14 19 0,2 12-19 16,-7-26 18-16,0 0-18 0,4 29 19 0,1-10-19 15,-5-19 18-15,0 0-18 0,4 19 18 0,-3 9-18 16,-1-28 15-16,0 0-15 0,4 33 15 0,0 0-15 16,-4-33 13-16,0 0-13 0,3 38 14 0,4 5-14 15,-7-43 15-15,0 0-15 0,9 38 16 0,-6-15-16 16,-3-23 8-16,0 0-8 0,6 15 9 0,-6 3-9 0,0-18 5 16,0 0-5-16,2 13 6 0,-1-6-6 15,-1-7 3-15,0 0-3 0,0 0 3 0,0 11-3 16,0-11 1-16,0 0-1 0,0 0 1 0,0 10-1 0,0-10 0 15,0 0 0-15,0 0 1 0,0 7-1 0,0-7 0 0,0 0 0 16,0 0 1-16,0 0-1 0,0 0 1 0,0 0-1 16,-7-9 1-16,2-6-1 0,5 15 1 0,0 0-1 15,-4-26 1-15,4-11-1 0,0 37 2 0,0 0-2 16,4-39 2-16,1 1-2 0,-5 38 3 0,0 0-3 0,7-40 3 16,0 2-3-16,-7 38 3 0,0 0-3 0,9-38 4 15,5-4-4-15,-14 42 3 0,0 0-3 0,18-43 4 16,3 1-4-16,-21 42 1 0,0 0-1 0,19-46 2 15,6-5-2-15,-25 51 1 0,0 0-1 0,28-48 1 16,-3 8-1-16,-25 40 0 0,0 0 0 0,27-31 1 16,-5 12-1-16,-22 19 0 0,0 0 0 0,20-14 0 15,1 7 0-15,-21 7 0 0,0 0 0 0,23-2 0 16,2 8 0-16,-25-6 0 0,0 0 0 0,23 10 0 16,1 6 0-16,-24-16 0 0,0 0 0 0,25 20 0 15,-2 8 0-15,-23-28 1 0,0 0-1 0,18 28 1 16,-8-7-1-16,-10-21 2 0,0 0-2 0,12 24 2 0,6 10-2 15,-18-34 4-15,0 0-4 0,16 33 5 0,-7-10-5 16,-9-23 5-16,0 0-5 0,7 20 5 0,-4 3-5 16,-3-23 4-16,0 0-4 0,4 26 5 0,-4-4-5 15,0-22 4-15,0 0-4 0,2 21 4 0,-1 3-4 16,-1-24 2-16,0 0-2 0,4 25 3 0,-2-11-3 16,-2-14 1-16,0 0-1 0,0 8 2 0,0-8-2 0,0 0 0 15,0 0 0-15,3 9 0 0,-3-9 0 0,0 0-2 16,0 0 2-16,0 7-2 0,0-7 2 0,0 0-1358 15</inkml:trace>
  <inkml:trace contextRef="#ctx0" brushRef="#br0" timeOffset="176303.83">23033 17418 214 0,'0'0'0'0,"0"0"0"15,0 0 0-15,0 0 11 0,0 0-11 0,0 0 11 16,0 0-11-16,0 0 21 0,0 0-21 0,0 0 22 16,0 0-22-16,0 0 7 0,0 0-7 0,0 0 7 15,-2-7-7-15,0 0-160 0</inkml:trace>
  <inkml:trace contextRef="#ctx0" brushRef="#br0" timeOffset="180167.51">23047 17349 415 0,'0'0'0'0,"0"0"0"0,0 0 0 16,0 0 0-16,0 0 0 0,-7 7 0 0,7-7 0 0,0 0 1 15,0 0-1-15,0 0 1 0,0 0-1 0,0 0 15 16,0 0-15-16,0 0 16 0,-2 8-16 0,2-8 29 0,0 0-29 16,0 0 29-16,-7 4-29 0,7-4 37 0,0 0-37 15,0 0 38-15,0 0-38 0,0 0 37 0,0 0-37 16,0 9 38-16,0-9-38 0,0 0 32 0,0 0-32 16,2 6 33-16,-2-6-33 0,0 0 32 0,0 0-32 0,7 25 32 15,5 16-32-15,-12-41 29 0,0 0-29 0,13 40 29 16,-5-14-29-16,-8-26 27 0,0 0-27 0,7 24 27 15,2 6-27-15,-9-30 21 0,0 0-21 0,9 27 21 16,-2-9-21-16,-7-18 21 0,0 0-21 0,4 10 22 16,-3 0-22-16,-1-10 21 0,0 0-21 0,2 11 22 15,0-1-22-15,-2-10 16 0,0 0-16 0,2 9 16 16,-2-9-16-16,0 0 8 0,0 0-8 0,3 8 9 16,-3-8-9-16,0 0-746 0</inkml:trace>
  <inkml:trace contextRef="#ctx0" brushRef="#br0" timeOffset="180652.11">23350 17321 1099 0,'0'0'0'0,"0"0"0"0,-5 12 0 0,5-12 0 15,0 0 0-15,-3 9 0 0,3-9 0 0,0 0 0 16,0 0 0-16,-8 7 0 0,8-7 0 0,0 0 0 15,0 0 0-15,-7 0 0 0,-8 0 0 0,15 0-1 16,0 0 1-16,-22 2 0 0,-6 5 0 0,28-7-1 0,0 0 1 16,-32 13 0-16,2 6 0 0,30-19-5 0,0 0 5 15,-24 21-4-15,3 2 4 0,21-23-10 0,0 0 10 16,-18 20-10-16,0-1 10 0,18-19-35 0,0 0 35 16,-16 18-34-16,6-6 34 0,10-12-32 0,0 0 32 15,-9 7-32-15,9-7 32 0,0 0-17 0,0 0 17 0,-7 8-16 16,7-8 16-16,0 0-9 0,0 0 9 0,-5 7-8 15,5-7 8-15,0 0-2 0,0 0 2 0,0 0-1 16,0 7 1-16,0-7 0 0,0 0 0 0,0 0 0 16,0 0 0-16,0 0 3 0,0 0-3 0,10 4 3 15,1-4-3-15,-11 0 7 0,0 0-7 0,16 0 8 16,3 1-8-16,-19-1 16 0,0 0-16 0,21 4 16 16,-5-1-16-16,-16-3 25 0,0 0-25 0,23 7 25 15,9 5-25-15,-32-12 24 0,0 0-24 0,30 16 24 16,-7 0-24-16,-23-16 24 0,0 0-24 0,21 17 24 0,4 5-24 15,-25-22 22-15,0 0-22 0,17 21 22 0,-6-9-22 16,-11-12 13-16,0 0-13 0,5 7 14 0,-5-7-14 16,0 0 6-16,0 0-6 0,0 0 6 0,0 0-6 15,0 0 2-15,0 0-2 0,-7-26 3 0,-18-17-3 16,1 0-817-16</inkml:trace>
  <inkml:trace contextRef="#ctx0" brushRef="#br0" timeOffset="181738.98">23574 17141 539 0,'0'0'0'0,"0"0"0"0,-5 9 0 15,5-9-3-15,0 0 3 0,-5 7-2 0,-2 0 2 16,7-7-4-16,0 0 4 0,0 0-4 0,-9 8 4 15,9-8 1-15,0 0-1 0,0 0 2 0,-4 7-2 0,4-7 7 16,0 0-7-16,0 0 8 0,-8-1-8 0,8 1 16 16,0 0-16-16,0 0 16 0,-7-14-16 0,7 14 19 15,0 0-19-15,-2-12 20 0,0-2-20 0,2 14 21 0,0 0-21 16,-2-12 22-16,2 5-22 0,0 7 32 0,0 0-32 16,0 0 33-16,0 0-33 0,0 0 36 0,0 0-36 15,0 0 37-15,7-5-37 0,-7 5 42 0,0 0-42 0,0 0 42 16,0 0-42-16,0 0 42 0,0 0-42 0,7 0 42 15,-7 0-42-15,0 0 38 0,0 0-38 16,13 10 38-16,6 4-38 0,-19-14 30 0,0 0-30 0,34 17 30 16,6-1-30-16,-40-16 22 0,0 0-22 0,35 13 23 15,-6-4-23-15,-29-9 15 0,0 0-15 0,23 12 16 16,7 4-16-16,-30-16 13 0,0 0-13 0,28 15 13 16,-9-1-13-16,-19-14 8 0,0 0-8 0,16 18 8 15,0 9-8-15,-16-27 6 0,0 0-6 0,16 30 6 16,-4-6-6-16,-12-24 3 0,0 0-3 0,7 17 3 15,-5-6-3-15,-2-11 1 0,0 0-1 0,0 0 2 16,2 8-2-16,-2-8 0 0,0 0 0 0,0 0 0 0,2-26 0 16,1 0-870-16</inkml:trace>
  <inkml:trace contextRef="#ctx0" brushRef="#br0" timeOffset="182112.45">23835 16940 1031 0,'0'0'0'16,"0"0"0"-16,-5 13 0 0,5-13 1 0,0 0-1 15,-7 19 2-15,-5 22-2 0,12-41 3 0,0 0-3 0,-16 47 4 16,-4 0-4-16,20-47 2 0,0 0-2 0,-19 41 2 16,-2-5-2-16,21-36 2 0,0 0-2 0,-25 32 3 15,-3-6-3-15,28-26 4 0,0 0-4 0,-25 27 5 16,-5 1-5-16,30-28 7 0,0 0-7 0,-24 26 7 16,2-4-7-16,22-22 10 0,0 0-10 0,-19 21 10 15,1 0-10-15,18-21 8 0,0 0-8 0,-17 17 9 16,6-5-9-16,11-12 7 0,0 0-7 0,-3 9 7 15,3-9-7-15,0 0 2 0,0 0-2 0,0 0 2 0,3-17-2 16,-3 17 0-16,0 0 0 0,13-31 0 16,4-9 0-16,1 0-786 0</inkml:trace>
  <inkml:trace contextRef="#ctx0" brushRef="#br0" timeOffset="183056.43">24343 16864 550 0,'0'0'0'0,"0"0"0"0,0 0 0 0,0 0-1 16,0 0 1-16,-10-5 0 0,10 5 0 0,0 0 0 16,0 0 0-16,-9-2 0 0,0 4 0 0,9-2 7 0,0 0-7 15,-10 0 7-15,-3-2-7 0,13 2 18 16,0 0-18-16,-17 0 19 0,-6 7-19 0,23-7 27 0,0 0-27 15,-21 12 27-15,-2 2-27 0,23-14 34 0,0 0-34 0,-18 16 35 16,0 3-35-16,18-19 31 0,0 0-31 16,-17 22 32-16,-3 3-32 0,20-25 24 0,0 0-24 15,-16 22 24-15,6 1-24 0,10-23 16 0,0 0-16 0,-5 29 17 16,1 13-17-16,4-42 12 0,0 0-12 0,2 41 12 16,1-6-12-16,-3-35 7 0,0 0-7 0,7 31 7 15,6 0-7-15,-13-31 6 0,0 0-6 0,16 38 7 16,5 7-7-16,-21-45 5 0,0 0-5 0,21 40 6 15,-5-14-6-15,-16-26 6 0,0 0-6 0,16 21 7 16,12-2-7-16,-28-19 10 0,0 0-10 0,32 12 10 16,-1-11-10-16,-31-1 11 0,0 0-11 0,32-10 12 0,0-12-12 15,-32 22 17-15,0 0-17 0,32-30 17 0,3-4-17 16,-35 34 18-16,0 0-18 0,35-35 18 0,-5 0-18 16,-30 35 24-16,0 0-24 0,27-36 25 0,-11-4-25 15,-16 40 33-15,0 0-33 0,10-43 33 0,-8-2-33 16,-2 45 46-16,0 0-46 0,-9-42 47 0,-10 4-47 15,19 38 52-15,0 0-52 0,-30-33 52 0,-2 11-52 16,32 22 66-16,0 0-66 0,-35-19 67 0,-1 3-67 16,36 16 61-16,0 0-61 0,-33-12 62 0,1 4-62 0,32 8 36 15,0 0-36-15,-28-4 36 0,0 8-36 0,28-4 23 16,0 0-23-16,-25 5 24 0,2 0-24 0,23-5 4 16,0 0-4-16,-16 3 4 0,9-1-4 0,7-2-1 0,0 0 1 15,0 0 0-15,0 0 0 0,0 0-1252 0</inkml:trace>
  <inkml:trace contextRef="#ctx0" brushRef="#br0" timeOffset="183418.25">24320 17217 1177 0,'0'0'0'0,"0"0"0"15,0-7 0-15,0 7-2 0,0 0 2 0,0 0-1 0,0 0 1 16,0 0-7-16,0 0 7 0,0 0-6 0,8-1 6 16,-8 1 0-16,0 0 0 0,0 0 0 0,5 12 0 15,-5-12 1-15,0 0-1 0,10 17 1 0,5 13-1 16,-15-30 6-16,0 0-6 0,17 27 6 0,-3-9-6 15,-14-18 8-15,0 0-8 0,20 19 9 0,15 7-9 16,-35-26 13-16,0 0-13 0,44 25 13 0,9-2-13 16,-53-23 16-16,0 0-16 0,53 17 17 0,-9-1-17 15,-44-16 18-15,0 0-18 0,35 14 19 0,-10-2-19 0,-25-12 13 16,0 0-13-16,18 10 13 0,-8-3-13 0,-10-7 1 0,0 0-1 16,0 0 1-16,0 0-1 0,0 0-927 0</inkml:trace>
  <inkml:trace contextRef="#ctx0" brushRef="#br0" timeOffset="185782.95">21359 18012 283 0,'0'0'0'16,"0"0"18"-16,0 0-18 0,-9 8 18 0,2 1-18 16,7-9 21-16,0 0-21 0,-5 10 21 0,3 2-21 15,2-12 22-15,0 0-22 0,-4 13 22 0,3-5-22 16,1-8 29-16,0 0-29 0,-2 7 29 0,2-7-29 16,0 0 34-16,0 0-34 0,0 11 34 0,7 6-34 0,-7-17 34 15,0 0-34-15,5 21 34 0,4-1-34 0,-9-20 34 16,0 0-34-16,14 32 34 0,6 16-34 0,-20-48 25 15,0 0-25-15,21 54 25 0,0-2-25 0,-21-52 17 16,0 0-17-16,18 45 18 0,-6-6-18 0,-12-39 10 16,0 0-10-16,9 33 11 0,-2-2-11 0,-7-31 7 0,0 0-7 15,9 28 8-15,-6-4-8 0,-3-24 2 0,0 0-2 16,4 18 3-16,-4-10-3 0,0 1-535 0</inkml:trace>
  <inkml:trace contextRef="#ctx0" brushRef="#br0" timeOffset="185985.14">21682 18212 942 0,'0'0'0'0,"0"0"-3"0,0 0 3 0,0 0-2 0,-7-1 2 16,7 1-11-16,0 0 11 0,-9 1-11 0,-3 3 11 16,-1-1-627-16</inkml:trace>
  <inkml:trace contextRef="#ctx0" brushRef="#br0" timeOffset="186232.05">21579 18268 403 0,'0'0'0'16,"0"0"6"-16,0 0-6 0,-33 14 6 0,3-2-6 15,30-12 11-15,0 0-11 0,-21 7 11 0,7-6-11 0,14-1 12 16,0 0-12-16,-7 0 12 0,7 0-12 0,0 0 11 15,0 0-11-15,0 0 11 0,0 0-11 0,0 0 14 16,0 0-14-16,0 0 14 0,12-3-14 0,-12 3 15 0,0 0-15 16,11 2 15-16,1 1-15 0,-12-3 19 0,0 0-19 15,19 7 20-15,9 3-20 0,-28-10 26 0,0 0-26 16,29 13 26-16,-8-1-26 0,-21-12 21 0,0 0-21 16,21 14 22-16,6 5-22 0,-27-19 14 0,0 0-14 15,26 19 14-15,-5-4-14 0,-21-15 9 0,0 0-9 0,18 16 9 16,1-2-9-16,-19-14 5 0,0 0-5 0,21 12 5 15,0-4-5-15,-21-8 2 0,0 0-2 0,22 2 2 16,-3-12-2-16,-1-1-492 0</inkml:trace>
  <inkml:trace contextRef="#ctx0" brushRef="#br0" timeOffset="186510.19">21823 18365 1078 0,'0'0'0'16,"0"0"6"-16,0 0-6 0,0 0 6 0,17-12-6 0,-17 12 0 15,0 0 0-15,20-16 0 0,5-6 0 16,-25 22-4-16,0 0 4 0,24-26-4 0,1-2 4 0,-25 28-1 15,0 0 1-15,25-26 0 0,-2 7 0 0,-23 19 1 16,0 0-1-16,19-16 1 0,-3 4-1 0,-16 12 0 0,0 0 0 16,14-10 0-16,-5 5 0 0,-9 5-2 0,0 0 2 15,0 0-2-15,0 0 2 0,0 0-750 0</inkml:trace>
  <inkml:trace contextRef="#ctx0" brushRef="#br0" timeOffset="186721.46">21863 18494 511 0,'0'0'0'0,"0"0"4"0,0 0-4 0,0 7 4 16,13-8-4-16,-13 1 15 0,0 0-15 0,16-9 16 16,3-3-16-16,-19 12 24 0,0 0-24 0,23-12 24 15,0 3-24-15,-23 9 26 0,0 0-26 0,25-9 26 16,1-3-26-16,-26 12 44 0,0 0-44 0,28-12 45 0,-7-2-45 15,-21 14 26-15,0 0-26 0,22-15 27 0,1-4-27 16,1 0-534-16</inkml:trace>
  <inkml:trace contextRef="#ctx0" brushRef="#br0" timeOffset="187020.49">22167 17998 906 0,'0'0'0'0,"0"0"46"0,0 0-46 15,0 0 47-15,-7 8-47 0,7-8 35 0,0 0-35 0,0 16 35 16,7 20-35-16,-7-36 32 0,0 0-32 0,9 45 33 15,1-3-33-15,-10-42 28 0,0 0-28 0,14 45 29 16,7 9-29-16,-21-54 27 0,0 0-27 0,20 58 27 16,1-4-27-16,-21-54 24 0,0 0-24 0,19 45 24 15,-4-9-24-15,-15-36 17 0,0 0-17 0,10 25 17 16,-5-10-17-16,-3 1-936 0</inkml:trace>
  <inkml:trace contextRef="#ctx0" brushRef="#br0" timeOffset="189615.93">21329 16324 225 0,'0'0'0'0,"0"0"0"16,3-7 0-16,-3 7 17 0,0 0-17 0,0 0 17 16,4-8-17-16,-4 8 43 0,0 0-43 0,0 0 44 15,0 0-44-15,0 0 39 0,0 0-39 0,0 0 40 16,0 0-40-16,0 0 41 0,0 0-41 0,0 0 41 15,7 5-41-15,-7-5 34 0,0 0-34 0,5 9 34 16,6 6-34-16,-11-15 35 0,0 0-35 0,11 19 35 16,1 2-35-16,-12-21 40 0,0 0-40 0,18 28 40 15,1 10-40-15,-19-38 40 0,0 0-40 0,23 43 41 16,-2 9-41-16,-21-52 34 0,0 0-34 0,18 57 35 0,-1 5-35 16,-17-62 25-16,0 0-25 0,18 57 26 0,-4-13-26 15,-14-44 21-15,0 0-21 0,11 38 22 0,-6-4-22 16,-5-34 15-16,0 0-15 0,7 30 16 0,-4-2-16 15,-3-28 11-15,0 0-11 0,6 20 11 0,-6-6-11 16,0-14 5-16,0 0-5 0,0 9 6 0,0-9-6 16,0 0 4-16,0 0-4 0,0 7 4 0,0-7-4 0,0 0 2 15,0 0-2-15,-14-14 3 0,0-9-3 0,14 23 2 16,0 0-2-16,-18-31 2 0,-1-5-2 0,19 36 2 16,0 0-2-16,-23-38 2 0,-2-5-2 0,25 43 7 0,0 0-7 15,-27-45 7-15,8-6-7 0,19 51 13 0,0 0-13 16,-18-50 13-16,3 3-13 0,15 47 17 0,0 0-17 15,-11-41 18-15,-3 6-18 0,14 35 18 0,0 0-18 16,-9-27 19-16,4-1-19 0,5 28 18 0,0 0-18 0,0-24 18 16,5-1-18-16,-5 25 17 0,0 0-17 0,7-27 18 15,4-1-18-15,-11 28 17 0,0 0-17 0,17-28 17 16,12 1-17-16,-29 27 18 0,0 0-18 0,31-30 19 16,3 3-19-16,-34 27 16 0,0 0-16 0,32-26 16 15,-4 7-16-15,-28 19 16 0,0 0-16 0,24-7 16 16,-8 14-16-16,-16-7 14 0,0 0-14 0,20 20 14 15,-1 18-14-15,-19-38 16 0,0 0-16 0,21 40 16 16,-12-7-16-16,-9-33 16 0,0 0-16 0,7 31 16 16,-2 4-16-16,-5-35 14 0,0 0-14 0,2 35 14 15,-5-4-14-15,3-31 14 0,0 0-14 0,-7 27 15 0,0-4-15 16,7-23 15-16,0 0-15 0,-11 19 15 0,-7 2-15 16,18-21 13-16,0 0-13 0,-17 17 14 0,4-5-14 15,13-12 12-15,0 0-12 0,-10 7 12 0,1-4-12 16,9-3 8-16,0 0-8 0,-14 0 8 0,5-1-8 15,9 1 7-15,0 0-7 0,-7-2 7 0,7 2-7 16,0 0 4-16,0 0-4 0,0 0 4 0,0 0-4 16,0 0 1-16,0 0-1 0,0 0 2 0,7 0-2 0,-7 0 0 15,0 0 0-15,14 10 1 0,7 9-1 0,-21-19 0 16,0 0 0-16,29 26 1 0,-3 2-1 0,-26-28 2 16,0 0-2-16,34 28 2 0,10 1-2 0,-44-29 5 15,0 0-5-15,54 26 5 0,13-12-5 0,-67-14 8 0,0 0-8 16,64 7 8-16,-4-11-8 0,-60 4 1 0,0 0-1 15,53-12 2-15,-13-8-2 0,-40 20 0 0,0 0 0 16,18-33 0-16,-34-7 0 0,0 0-1199 0</inkml:trace>
  <inkml:trace contextRef="#ctx0" brushRef="#br0" timeOffset="199413.04">21703 18122 179 0,'0'0'0'0,"0"0"25"0,0 0-25 15,0 0 26-15,-25 25-26 0,25-25 24 0,0 0-24 16,-9 8 25-16,-1 3-25 0,10-11 33 0,0 0-33 15,-11 8 34-15,1 1-34 0,10-9 20 0,0 0-20 0,-11 9 20 16,0-1-20-16,11-8 14 0,0 0-14 0,-10 11 14 16,-1-1-14-16,11-10 12 0,0 0-12 0,-10 9 12 15,-3-1-12-15,13-8 9 0,0 0-9 0,-10 9 9 16,-3 1-9-16,13-10 8 0,0 0-8 0,-5 13 8 16,0-3-8-16,5-10 8 0,0 0-8 0,-4 7 8 15,1 0-8-15,3-7 8 0,0 0-8 0,0 0 8 16,-7 10-8-16,7-10 9 0,0 0-9 0,0 0 10 15,-7 11-10-15,7-11 9 0,0 0-9 0,0 0 10 16,-4 10-10-16,4-10 9 0,0 0-9 0,0 0 9 16,-2 7-9-16,2-7 9 0,0 0-9 0,0 0 9 0,0 0-9 15,0 0 7-15,0 0-7 0,0 0 7 0,0 7-7 16,0-7 3-16,0 0-3 0,0 0 3 0,0 0-3 16,0 0 0-16,0 0 0 0,0 0 1 0,11-14-1 15,-11 14 0-15,0 0 0 0,12-19 0 0,6-12 0 16,-18 31 0-16,0 0 0 0,19-37 0 0,6-1 0 15,-25 38 0-15,0 0 0 0,28-40 0 0,-5-5 0 0,-23 45-1 16,0 0 1-16,21-44 0 0,1-1 0 0,-22 45 0 16,0 0 0-16,19-39 0 0,-7 10 0 0,-12 29 0 15,0 0 0-15,9-19 1 0,-2 5-1 0,-7 14 1 16,0 0-1-16,2-7 1 0,-2 7-1 0,0 0 4 0,0 0-4 16,0 0 5-16,-11 12-5 0,11-12 8 0,0 0-8 15,-7 16 9-15,-2 6-9 0,9-22 15 0,0 0-15 16,-10 26 15-16,-2-1-15 0,12-25 16 0,0 0-16 0,-13 20 17 15,4-1-17-15,9-19 17 0,0 0-17 16,-7 16 17-16,4-6-17 0,3-10 13 0,0 0-13 0,-2 9 14 16,2-2-14-16,0-7 8 0,0 0-8 0,0 0 9 15,-7 10-9-15,7-10 5 0,0 0-5 0,0 0 5 16,-7 11-5-16,7-11 4 0,0 0-4 16,0 0 4-16,-7 12-4 0,7-12 3 0,0 0-3 0,-2 7 3 15,2-7-3-15,0 0 2 0,0 0-2 0,-7 10 2 16,7-10-2-16,0 0 3 0,0 0-3 0,-2 10 3 15,-1-3-3-15,3-7 5 0,0 0-5 0,-4 7 6 16,4-7-6-16,0 0 8 0,0 0-8 0,-7 11 8 0,2-4-8 16,5-7 12-16,0 0-12 0,-7 7 12 15,3-1-12-15,4-6 12 0,0 0-12 0,0 0 12 0,0 0-12 16,0 0 10-16,0 0-10 0,0 0 10 0,11-5-10 16,-1 0-613-16</inkml:trace>
  <inkml:trace contextRef="#ctx0" brushRef="#br0" timeOffset="212340.36">22223 16987 113 0,'0'0'0'0,"0"0"0"16,0-15 0-16,0 15 1 0,0 0-1 15,0-14 1-15,0 5-1 0,0 9 1 0,0 0-1 0,0 0 2 16,0-9-2-16,0 9 2 0,0 0-2 0,0 0 2 16,-5-10-2-16,5 10 12 0,0 0-12 0,-2-9 12 15,2-3-12-15,0 12 10 0,0 0-10 0,0-14 10 16,0-1-10-16,0 15 15 0,0 0-15 0,0-14 16 15,0 5-16-15,0 9 18 0,0 0-18 0,0-7 19 16,0 7-19-16,0 0 18 0,0 0-18 0,5-6 18 16,-5 6-18-16,0 0 18 0,0 0-18 0,0 0 18 0,6-4-18 15,-6 4 17-15,0 0-17 0,7-3 18 16,0 1-18-16,-7 2 13 0,0 0-13 0,10 0 13 0,10 0-13 16,-20 0 7-16,0 0-7 0,28-2 7 0,7 2-7 15,-35 0 5-15,0 0-5 0,36 0 5 0,-1 0-5 16,-35 0 5-16,0 0-5 0,33-2 5 0,1-3-5 15,-34 5 4-15,0 0-4 0,32-7 4 0,-6 2-4 16,-26 5 1-16,0 0-1 0,23-3 2 0,2 1-2 0,-25 2 0 16,0 0 0-16,23-4 0 0,-4 1 0 0,-19 3 0 15,0 0 0-15,18-3 0 0,3 1 0 0,-21 2 0 16,0 0 0-16,19 0 0 0,-3 2 0 0,-16-2 1 16,0 0-1-16,20 3 1 0,8 2-1 0,-28-5 0 0,0 0 0 15,28 7 0-15,-3 0 0 0,-25-7 0 0,0 0 0 16,21 7 1-16,9 0-1 0,-30-7 1 0,0 0-1 15,32 5 1-15,-2-3-1 0,-30-2 3 0,0 0-3 16,24 2 3-16,1 1-3 0,-25-3 3 0,0 0-3 0,23 2 3 16,-4-1-3-16,-19-1 1 0,0 0-1 0,18 4 2 15,-2 1-2-15,-16-5 0 0,0 0 0 0,16 5 1 16,0-1-1-16,-16-4 0 0,0 0 0 0,15 3 0 16,-2 1 0-16,-13-4-3 0,0 0 3 0,12 3-2 15,2 2 2-15,-14-5-7 0,0 0 7 0,14 7-6 16,1-2 6-16,-15-5-7 0,0 0 7 0,14 4-6 15,3-1 6-15,-17-3-4 0,0 0 4 0,18 4-4 16,0-1 4-16,-18-3-1 0,0 0 1 0,10 4 0 16,-1-1 0-16,-9-3 0 0,0 0 0 0,7 4 0 15,0-1 0-15,-7-3 0 0,0 0 0 0,7 4 0 0,-7-4 0 16,0 0 0-16,0 0 0 0,9 7 0 0,-9-7 0 16,0 0 0-16,0 0 0 0,3 6 1 0,-3-6-1 15,0 0 1-15,0 0-1 0,8 7 1 0,-8-7-1 16,0 0 1-16,0 0-1 0,3 7 2 0,-3-7-2 15,0 0 3-15,0 0-3 0,0 14 4 0,-3 10-4 16,3-24 5-16,0 0-5 0,-4 28 6 0,0-5-6 16,4-23 6-16,0 0-6 0,-1 22 7 0,-1 11-7 15,2-33 3-15,0 0-3 0,0 33 4 0,0-9-4 0,0-24 1 16,0 0-1-16,2 26 2 0,-1 7-2 0,-1-33 0 16,0 0 0-16,2 33 1 0,0 1-1 0,-2-34 0 15,0 0 0-15,7 35 0 0,-2 0 0 0,-5-35 0 0,0 0 0 16,7 34 1-16,0 3-1 0,-7-37 0 0,0 0 0 15,7 31 0-15,1-14 0 0,-8-17 4 0,0 0-4 16,7 14 4-16,1 1-4 0,-8-15 7 0,0 0-7 0,7 19 7 16,4-1-7-16,-11-18 7 0,0 0-7 0,11 17 7 15,1 4-7-15,-12-21 6 0,0 0-6 0,12 24 6 16,-1 0-6-16,-11-24 4 0,0 0-4 0,5 23 4 16,-1-4-4-16,-4-19 2 0,0 0-2 0,3 24 3 15,3 9-3-15,-6-33 1 0,0 0-1 0,3 40 1 16,-8 5-1-16,5-45 1 0,0 0-1 0,-7 48 1 15,0 6-1-15,0-2-321 0</inkml:trace>
  <inkml:trace contextRef="#ctx0" brushRef="#br0" timeOffset="-201274.77">25194 17162 359 0,'0'0'0'0,"0"0"0"16,0 0 0-16,0 0 18 0,0 0-18 0,0 0 19 15,0 0-19-15,0 0 52 0,0 0-52 0,0 0 52 16,12 19-52-16,-12-19 46 0,0 0-46 0,0 0 46 15,12 9-46-15,-12-9 50 0,0 0-50 0,23 8 51 16,14 6-51-16,-37-14 32 0,0 0-32 0,46 12 33 16,2-3-33-16,-48-9 21 0,0 0-21 0,56 5 22 0,13-5-22 15,-69 0 14-15,0 0-14 0,74-5 15 0,0-2-15 16,-74 7 13-16,0 0-13 0,71-7 14 0,-1 2-14 16,-70 5 10-16,0 0-10 0,73-11 11 0,4-2-11 15,-77 13 11-15,0 0-11 0,74-16 11 0,-7 0-11 16,-67 16 12-16,0 0-12 0,55-17 12 0,-13-2-12 15,-42 19 13-15,0 0-13 0,30-17 13 0,-14 8-13 16,0 1-653-16</inkml:trace>
  <inkml:trace contextRef="#ctx0" brushRef="#br0" timeOffset="-200844.65">25961 16795 740 0,'0'0'0'0,"0"0"0"16,11 14 0-16,-11-14 1 0,0 0-1 0,5 10 2 15,-3-3-2-15,-2-7 22 0,0 0-22 0,8 7 23 16,14 7-23-16,-22-14 34 0,0 0-34 0,24 17 35 16,-3 2-35-16,-21-19 48 0,0 0-48 0,23 28 49 15,13 12-49-15,-36-40 65 0,0 0-65 0,33 45 65 0,-8 3-65 16,-25-48 65-16,0 0-65 0,21 45 65 0,-2-5-65 16,-19-40 51-16,0 0-51 0,18 35 51 0,-4-8-51 15,-14-27 39-15,0 0-39 0,12 30 40 0,-1 11-40 16,-11-41 36-16,0 0-36 0,5 47 36 0,-6 3-36 15,1-50 28-15,0 0-28 0,-7 49 28 0,-9-6-28 0,16-43 21 16,0 0-21-16,-21 36 21 0,-9-3-21 0,30-33 14 16,0 0-14-16,-36 23 15 0,1-9-15 0,35-14 11 15,0 0-11-15,-28 1 11 0,10-13-11 0,18 12 3 0,0 0-3 16,-10-24 4-16,4-12-4 0,3 1-1158 0</inkml:trace>
  <inkml:trace contextRef="#ctx0" brushRef="#br0" timeOffset="-200358.75">26827 16714 382 0,'0'0'0'0,"0"8"0"0,-7 8 0 0,7-16 2 16,0 0-2-16,-5 22 2 0,5 3-2 0,0-25 6 0,0 0-6 15,3 39 7-15,6 22-7 0,-9-61 9 0,0 0-9 16,11 76 9-16,4 11-9 0,-15-87 10 0,0 0-10 15,20 88 11-15,-3-8-11 0,-17-80 13 0,0 0-13 16,16 72 14-16,-3-1-14 0,-13-71 14 16,0 0-14-16,9 59 15 0,-2-19-15 0,0-2-311 0</inkml:trace>
  <inkml:trace contextRef="#ctx0" brushRef="#br0" timeOffset="-200109.65">26931 17548 527 0,'0'0'0'0,"0"0"0"16,-16-19 0-16,16 19 7 0,0 0-7 0,-19-24 7 16,-9-14-7-16,28 38 14 0,0 0-14 0,-34-47 15 15,1-10-15-15,33 57 22 0,0 0-22 0,-32-68 22 16,0-13-22-16,32 81 41 0,0 0-41 0,-28-92 41 15,5-10-41-15,23 102 59 0,0 0-59 0,-16-97 60 16,9 7-60-16,7 90 85 0,0 0-85 0,3-83 85 16,12 10-85-16,-15 73 75 0,0 0-75 0,21-64 75 15,5 14-75-15,-26 50 55 0,0 0-55 0,34-36 55 16,10 13-55-16,-44 23 41 0,0 0-41 0,39-12 42 0,-13 14-42 16,-26-2 36-16,0 0-36 0,34 17 37 0,10 23-37 15,-44-40 33-15,0 0-33 0,39 52 34 0,-11 5-34 16,-28-57 27-16,0 0-27 0,19 57 28 0,-7-5-28 15,-12-52 18-15,0 0-18 0,8 50 19 0,-7-6-19 16,-1-44 13-16,0 0-13 0,-1 41 14 0,-5 1-14 0,6-42 7 16,0 0-7-16,-10 36 7 0,-8 0-7 15,18-36 1-15,0 0-1 0,-23 28 1 0,-2-12-1 0,1-1-1143 16</inkml:trace>
  <inkml:trace contextRef="#ctx0" brushRef="#br0" timeOffset="-199461.78">27227 17155 695 0,'0'0'0'0,"0"0"0"15,15-10 0-15,-15 10-2 0,0 0 2 0,14-12-1 16,-2-4 1-16,-12 16 3 0,0 0-3 0,11-21 4 15,-1-5-4-15,-10 26 22 0,0 0-22 0,9-27 22 16,-6-5-22-16,-3 32 40 0,0 0-40 0,-1-34 41 16,-3-1-41-16,4 35 72 0,0 0-72 0,-7-33 72 15,-3 7-72-15,10 26 70 0,0 0-70 0,-15-19 71 16,-2 7-71-16,17 12 60 0,0 0-60 0,-16-5 61 0,5 10-61 16,11-5 58-16,0 0-58 0,-8 17 59 0,-7 15-59 15,15-32 46-15,0 0-46 0,-14 41 46 0,2 9-46 16,12-50 34-16,0 0-34 0,-5 59 34 0,5 4-34 15,0-63 24-15,0 0-24 0,5 62 25 0,6-5-25 16,-11-57 18-16,0 0-18 0,10 48 19 0,-1-16-19 16,-9-32 14-16,0 0-14 0,16 25 15 0,14 8-15 15,-30-33 11-15,0 0-11 0,37 23 11 0,2-21-11 0,-39-2 3 16,0 0-3-16,33-18 4 0,-8-16-4 0,-25 34 0 16,0 0 0-16,16-44 1 0,-2-2-1 0,-14 46 0 15,0 0 0-15,12-47 0 0,1-7 0 0,-13 54 0 16,0 0 0-16,14-55 0 0,3 0 0 0,-17 55 0 0,0 0 0 15,18-49 0-15,-4 18 0 0,-14 31 1 0,0 0-1 16,11-21 1-16,-1 13-1 0,-10 8 2 0,0 0-2 16,11 3 2-16,3 13-2 0,-14-16 3 0,0 0-3 15,14 31 3-15,5 28-3 0,-19-59 3 0,0 0-3 0,22 60 4 16,-5-11-4-16,-17-49 3 0,0 0-3 0,16 38 4 16,-2-11-4-16,-14-27 5 0,0 0-5 0,13 23 5 15,-5-9-5-15,-8-14 7 0,0 0-7 0,6 8 7 16,-6-8-7-16,0 0 7 0,0 0-7 0,0 0 8 15,0 0-8-15,0 0 9 0,0 0-9 0,-4-27 10 16,-8-13-10-16,12 40 9 0,0 0-9 0,-11-54 10 16,6-12-10-16,5 66 8 0,0 0-8 0,2-69 8 15,6 2-8-15,-8 67 6 0,0 0-6 0,23-64 7 16,13 7-7-16,-36 57 5 0,0 0-5 0,42-52 6 0,4 5-6 16,0-2-1287-16</inkml:trace>
  <inkml:trace contextRef="#ctx0" brushRef="#br0" timeOffset="-199127.6">28072 16823 1099 0,'0'0'0'0,"0"0"0"0,14 0 0 16,-14 0 2-16,0 0-2 0,18-9 3 0,3-13-3 15,-21 22 7-15,0 0-7 0,20-38 8 0,-6-14-8 0,-14 52 18 16,0 0-18-16,10-64 19 0,-6-7-19 0,-4 71 25 16,0 0-25-16,-2-68 26 0,-7 11-26 0,9 57 31 15,0 0-31-15,-12-52 31 0,-6 9-31 0,18 43 33 16,0 0-33-16,-19-35 34 0,-1 9-34 0,20 26 23 0,0 0-23 15,-14-15 23-15,4 13-23 0,10 2 25 0,0 0-25 16,-9 7 25-16,-2 10-25 0,11-17 22 0,0 0-22 16,-8 28 22-16,-1 13-22 0,9-41 18 0,0 0-18 15,-9 54 18-15,0 14-18 0,9-68 17 0,0 0-17 0,-5 77 17 16,3 12-17-16,2-89 12 0,0 0-12 0,2 86 13 16,1-4-13-16,-3-82 11 0,0 0-11 0,9 79 11 15,5 3-11-15,-14-82 8 0,0 0-8 0,16 83 9 16,-2-7-9-16,-14-76 11 0,0 0-11 0,11 64 11 15,-2-21-11-15,-9-43 7 0,0 0-7 0,7 35 8 16,-2-6-8-16,-5-29 1 0,0 0-1 0,5 19 1 16,-5-19-1-16,0 0-1177 0</inkml:trace>
  <inkml:trace contextRef="#ctx0" brushRef="#br0" timeOffset="-198938.53">27839 17229 1020 0,'0'0'0'0,"0"0"0"0,-7 16 0 16,7-16 1-16,0 0-1 0,-3 12 1 0,3-5-1 15,0-7 2-15,0 0-2 0,18 2 2 0,22-4-2 16,-40 2 12-16,0 0-12 0,42-16 12 0,1-13-12 0,-43 29 9 16,0 0-9-16,39-36 9 0,-1-8-9 0,-38 44 9 15,0 0-9-15,41-43 9 0,1 0-9 0,1 0-755 16</inkml:trace>
  <inkml:trace contextRef="#ctx0" brushRef="#br0" timeOffset="-198029.62">28261 16987 774 0,'0'0'0'0,"0"0"0"0,7 9 0 0,-7-9 2 0,0 0-2 16,7 10 3-16,2 4-3 0,-9-14 5 0,0 0-5 15,7 12 5-15,-5-5-5 0,-2-7 11 0,0 0-11 16,0 0 12-16,0 0-12 0,0 0 20 0,0 0-20 0,2 7 21 16,-2-7-21-16,0 0 30 0,0 0-30 0,0 0 31 15,7 3-31-15,-7-3 33 0,0 0-33 0,0 0 34 16,7 11-34-16,-7-11 31 0,0 0-31 0,0 0 32 15,7-28-32-15,-7 28 28 0,0 0-28 0,5-38 29 16,2-5-29-16,-7 43 26 0,0 0-26 0,7-43 27 16,0 10-27-16,-7 33 25 0,0 0-25 0,5-26 26 15,-3 8-26-15,-2 18 25 0,0 0-25 0,-3-8 25 16,-8 9-25-16,11-1 22 0,0 0-22 0,-16 13 22 16,-3 9-22-16,19-22 22 0,0 0-22 0,-20 33 23 0,1 14-23 15,19-47 22-15,0 0-22 0,-18 55 23 0,4 9-23 16,14-64 18-16,0 0-18 0,-9 61 19 0,4-13-19 15,5-48 18-15,0 0-18 0,-2 36 18 0,4-13-18 16,-2-23 13-16,0 0-13 0,4 17 13 0,1-5-13 16,-5-12 11-16,0 0-11 0,16 11 12 0,16 3-12 15,-32-14 6-15,0 0-6 0,37 10 6 0,1-8-6 16,-38-2 2-16,0 0-2 0,38-7 3 0,-5-9-3 0,-33 16 2 16,0 0-2-16,26-22 3 0,-3-8-3 0,-23 30 4 15,0 0-4-15,20-38 4 0,-4-7-4 0,-16 45 5 16,0 0-5-16,14-50 6 0,0-7-6 0,-14 57 6 0,0 0-6 15,14-55 7-15,-2 10-7 0,-12 45 8 0,0 0-8 16,9-35 9-16,-2 14-9 0,-7 21 9 0,0 0-9 16,7-12 9-16,-7 12-9 0,0 0 9 0,0 0-9 15,11-7 9-15,-11 7-9 0,0 0 8 0,0 0-8 0,12 2 9 16,-5 1-9-16,-7-3 7 0,0 0-7 0,0 0 7 16,9 6-7-16,-9-6 5 0,0 0-5 0,0 0 5 15,0 0-5-15,0 0 3 0,0 0-3 0,0 0 4 16,5 6-4-16,-5-6 3 0,0 0-3 0,0 0 3 15,0 0-3-15,0 0 3 0,0 0-3 0,0 7 4 16,0-7-4-16,0 0 3 0,0 0-3 0,0 0 3 16,0 0-3-16,0 0 3 0,0 0-3 0,-7 7 4 15,0-7-4-15,7 0 4 0,0 0-4 0,-9 2 4 16,-3 8-4-16,12-10 7 0,0 0-7 0,-14 19 7 16,2 11-7-16,12-30 6 0,0 0-6 0,-7 38 7 15,3 14-7-15,4-52 3 0,0 0-3 0,4 54 3 16,4-3-3-16,-8-51 0 0,0 0 0 0,16 40 1 0,0-14-1 15,-16-26 0-15,0 0 0 0,28 18 0 0,20-1 0 16,-48-17-1-16,0 0 1 0,51 3 0 0,0-22 0 16,-51 19-1-16,0 0 1 0,44-41-1 0,-5-30 1 15,-39 71-3-15,0 0 3 0,34-82-2 0,-10-2 2 16,-24 84 0-16,0 0 0 0,18-90 0 0,-7-4 0 0,-11 94 1 16,0 0-1-16,5-93 1 0,-7-1-1 15,2 94 7-15,0 0-7 0,-5-81 7 0,-4 20-7 0,9 61 15 16,0 0-15-16,-9-45 15 0,2 18-15 0,7 27 19 0,0 0-19 15,-5-14 20-15,5 14-20 0,0 0 22 0,0 0-22 16,-12 3 22-16,3 20-22 0,9-23 20 0,0 0-20 16,-7 34 21-16,7 13-21 0,0-47 19 0,0 0-19 15,3 61 20-15,4 20-20 0,-7-81 14 0,0 0-14 16,11 87 14-16,3-4-14 0,-14-83 7 0,0 0-7 16,16 79 8-16,0-4-8 0,-16-75 2 0,0 0-2 0,14 60 2 15,-4-18-2-15,-10-42 0 0,0 0 0 0,9 26 0 16,-2-12 0-16,-7-14-9 0,0 0 9 0,9-4-8 15,7-20 8-15,0 0-1414 0</inkml:trace>
  <inkml:trace contextRef="#ctx0" brushRef="#br0" timeOffset="-197857.03">28760 16788 1177 0,'0'0'0'0,"0"0"0"0,11 12 0 15,-11-12-5-15,0 0 5 0,17 9-5 0,19-4 5 16,-36-5-13-16,0 0 13 0,47-10-13 0,8-21 13 16,-55 31-37-16,0 0 37 0,58-44-36 0,9-8 36 15,-67 52-54-15,0 0 54 0,57-53-53 0,-27 8 53 16,0 0-661-16</inkml:trace>
  <inkml:trace contextRef="#ctx0" brushRef="#br0" timeOffset="-196325.62">29640 16705 695 0,'0'0'0'0,"0"0"0"0,0 0 0 0,0 0-1 0,0 0 1 15,7-5 0-15,-7 5 0 0,0 0-1 0,0 0 1 16,0 0 0-16,8 9 0 0,-8-9 2 0,0 0-2 16,8 6 3-16,12 7-3 0,-20-13 9 0,0 0-9 15,24 19 9-15,1 3-9 0,-25-22 23 0,0 0-23 0,23 28 24 16,-7 5-24-16,-16-33 31 0,0 0-31 0,11 38 31 15,-8 8-31-15,-3-46 22 0,0 0-22 0,-2 49 23 16,-1-8-23-16,3-41 12 0,0 0-12 0,-6 33 13 16,1-14-13-16,5-19 7 0,0 0-7 0,0 0 7 15,-2-8-7-15,2 8 4 0,0 0-4 0,0-23 4 16,-1-8-4-16,1 31 3 0,0 0-3 0,-2-36 3 16,-2-9-3-16,4 45 2 0,0 0-2 0,0-47 3 15,2 0-3-15,-2 47 5 0,0 0-5 0,5-45 6 16,6 7-6-16,-11 38 9 0,0 0-9 0,12-29 10 0,1 8-10 15,-13 21 14-15,0 0-14 0,8-12 14 0,-8 12-14 16,0 0 15-16,0 0-15 0,11-5 16 0,-11 5-16 16,0 0 14-16,0 0-14 0,12 21 14 0,-3 4-14 15,-9-25 13-15,0 0-13 0,11 30 13 0,-1 1-13 16,-10-31 9-16,0 0-9 0,11 26 10 0,-2-9-10 16,-9-17 12-16,0 0-12 0,7 14 12 0,-4 0-12 15,-3-14 13-15,0 0-13 0,4 10 14 0,1-3-14 0,-5-7 10 16,0 0-10-16,9-1 11 0,3-13-11 0,-12 14 11 15,0 0-11-15,11-28 12 0,-6-10-12 0,-5 38 12 16,0 0-12-16,6-42 13 0,1-3-13 0,-7 45 13 0,0 0-13 16,7-46 14-16,0 6-14 0,-7 40 14 0,0 0-14 15,7-28 14-15,-2 13-14 0,-5 15 13 0,0 0-13 16,0 0 13-16,4 12-13 0,-4-12 15 0,0 0-15 16,3 26 16-16,4 14-16 0,-7-40 16 0,0 0-16 15,7 39 16-15,-1-8-16 0,-6-31 12 0,0 0-12 0,5 23 12 16,2-4-12-16,-7-19 9 0,0 0-9 0,7 14 10 15,-2-7-10-15,-5-7 5 0,0 0-5 0,7 3 5 16,0 2-5-16,-7-5 1 0,0 0-1 0,7 7 1 16,4-1-1-16,-11-6 0 0,0 0 0 0,14 3 0 15,4-5 0-15,-18 2 0 0,0 0 0 0,19-5 0 16,-1-5 0-16,-18 10 0 0,0 0 0 0,14-14 0 16,-5-3 0-16,-9 17 0 0,0 0 0 0,7-19 0 15,-5 1 0-15,-2 18 0 0,0 0 0 0,1-15 0 16,1 4 0-16,-2 11 0 0,0 0 0 0,0 0 0 15,-2-7 0-15,2 7 0 0,0 0 0 0,0 0 0 0,-1 7 0 16,1-7 0-16,0 0 0 0,3 11 1 0,2 2-1 16,-5-13 1-16,0 0-1 0,7 14 1 0,2 2-1 15,-9-16 1-15,0 0-1 0,9 10 1 0,-5-3-1 16,-4-7 0-16,0 0 0 0,0 0 0 0,10 7 0 16,-10-7-1-16,0 0 1 0,16-3 0 0,10-11 0 15,-26 14-2-15,0 0 2 0,25-23-2 0,-9-1 2 16,-16 24-4-16,0 0 4 0,7-28-3 0,-3 4 3 0,-4 24-3 15,0 0 3-15,1-21-2 0,-1 2 2 0,0 19-1 16,0 0 1-16,0-10 0 0,0 10 0 0,0 0 0 16,0 0 0-16,0 10 1 0,0 11-1 0,0-21 3 0,0 0-3 15,0 30 3-15,4 6-3 0,-4-36 7 0,0 0-7 16,5 28 8-16,-1-13-8 0,-4-15 7 0,0 0-7 16,5 12 8-16,6 2-8 0,-11-14 4 0,0 0-4 15,10 14 5-15,1-5-5 0,-11-9 0 0,0 0 0 16,14 7 1-16,5-2-1 0,-19-5 0 0,0 0 0 0,25 1 1 15,3-6-1-15,-28 5 0 0,0 0 0 0,28-14 0 16,-5-10 0-16,-23 24 0 0,0 0 0 0,14-34 0 16,-8-6 0-16,-6 40 0 0,0 0 0 0,2-49 0 15,-4-4 0-15,2 53-1 0,0 0 1 0,-4-56 0 16,1 3 0-16,3 53-1 0,0 0 1 0,-6-57-1 16,-2-4 1-16,8 61-2 0,0 0 2 0,-11-62-1 15,0-2 1-15,11 64-1 0,0 0 1 0,-10-59 0 16,-1 17 0-16,11 42 0 0,0 0 0 0,-7-27 0 15,4 9 0-15,3 18 1 0,0 0-1 0,-2-10 2 16,2 3-2-16,0 7 5 0,0 0-5 0,0 0 5 0,0 0-5 16,0 0 7-16,0 0-7 0,14 26 7 0,4 29-7 15,-18-55 4-15,0 0-4 0,21 68 4 0,0 1-4 16,-21-69 0-16,0 0 0 0,18 73 1 0,-8-1-1 16,-10-72-7-16,0 0 7 0,11 70-7 0,-1-1 7 15,3 0-1035-15</inkml:trace>
  <inkml:trace contextRef="#ctx0" brushRef="#br0" timeOffset="-195709.82">30591 16747 673 0,'0'0'0'0,"0"0"0"0,9 13 0 0,-9-13 0 15,0 0 0-15,11 9 1 0,3-9-1 0,-14 0 0 16,0 0 0-16,16-14 0 0,-2-13 0 0,-14 27-1 16,0 0 1-16,10-38-1 0,-1-20 1 0,-9 58-1 15,0 0 1-15,11-64 0 0,1 2 0 0,-12 62 0 0,0 0 0 16,9-62 0-16,-7-9 0 0,-2 71 3 0,0 0-3 16,-2-73 3-16,0 2-3 0,2 71 11 0,0 0-11 15,0-62 11-15,4 20-11 0,-4 42 33 0,0 0-33 16,-2-29 33-16,-5 12-33 0,7 17 53 15,0 0-53-15,-7-7 54 0,7 7-54 0,0 0 57 0,0 0-57 0,-9 22 58 16,4 16-58-16,5-38 47 0,0 0-47 0,-7 52 48 16,1 9-48-16,6-61 41 0,0 0-41 0,-3 64 41 15,4-2-41-15,-1-62 28 0,0 0-28 0,4 61 29 16,1-2-29-16,-5-59 11 0,0 0-11 0,7 62 11 16,2 2-11-16,-9-64 5 0,0 0-5 0,9 53 5 15,0-14-5-15,-9-39 1 0,0 0-1 0,10 26 1 16,1-7-1-16,-11-19-1 0,0 0 1 0,11 13-1 15,1-2 1-15,-12-11-14 0,0 0 14 0,21 5-13 16,13-5 13-16,-34 0-37 0,0 0 37 0,33-9-37 0,-3-10 37 16,-30 19-44-16,0 0 44 0,21-26-44 15,-10-5 44-15,-11 31-29 0,0 0 29 0,5-31-29 0,-1 9 29 16,-4 22-18-16,0 0 18 0,0-18-18 0,-2 4 18 16,2 14-8-16,0 0 8 0,0 0-7 0,-9 4 7 15,9-4-3-15,0 0 3 0,-3 19-3 0,6 7 3 16,-3-26-1-16,0 0 1 0,5 24 0 0,2-5 0 15,-7-19 0-15,0 0 0 0,7 16 0 0,1-4 0 16,-8-12 1-16,0 0-1 0,10 10 1 0,8 1-1 0,-18-11 1 16,0 0-1-16,28 5 1 0,13-9-1 0,-41 4 0 15,0 0 0-15,37-15 0 0,-13-11 0 0,-24 26-1 16,0 0 1-16,16-35 0 0,-2-5 0 0,-14 40 0 0,0 0 0 16,11-38 0-16,-4 7 0 0,-7 31 3 0,0 0-3 15,3-22 3-15,-1 8-3 0,-2 14 12 0,0 0-12 16,0-7 13-16,0 7-13 0,0 0 21 0,0 0-21 15,-5 8 22-15,0 3-22 0,5-11 25 0,0 0-25 16,-6 17 25-16,3 11-25 0,3-28 22 0,0 0-22 0,2 34 23 16,1 5-23-16,-3-39 14 0,0 0-14 0,7 39 15 15,4 3-15-15,-11-42 7 0,0 0-7 0,14 48 8 16,2 11-8-16,-16-59 1 0,0 0-1 0,16 68 1 16,-1 4-1-16,1 3-815 0</inkml:trace>
  <inkml:trace contextRef="#ctx0" brushRef="#br0" timeOffset="-195407.64">31161 17404 919 0,'0'0'0'0,"-4"-12"0"0,-4-16 0 15,8 28 1-15,0 0-1 0,-13-41 2 0,-4-13-2 16,17 54 7-16,0 0-7 0,-23-67 8 0,-6-28-8 16,29 95 33-16,0 0-33 0,-24-97 33 0,10 14-33 15,14 83 68-15,0 0-68 0,-4-71 68 0,9 15-68 16,-5 56 57-16,0 0-57 0,13-48 58 0,6 1-58 15,-19 47 56-15,0 0-56 0,21-45 57 0,-1 5-57 16,-20 40 46-16,0 0-46 0,23-33 46 0,0 9-46 0,-23 24 36 16,0 0-36-16,19-15 36 0,-8 9-36 0,-11 6 31 15,0 0-31-15,14 11 31 0,10 16-31 0,-24-27 25 16,0 0-25-16,25 40 25 0,-6 9-25 0,-19-49 13 0,0 0-13 16,11 52 14-16,-11-6-14 0,0-46 3 0,0 0-3 15,-9 45 4-15,-7 0-4 0,16-45 0 0,0 0 0 16,-19 40 0-16,-4-9 0 0,23-31-3 0,0 0 3 15,-23 21-2-15,4-17 2 0,-1-1-1194 0</inkml:trace>
  <inkml:trace contextRef="#ctx0" brushRef="#br0" timeOffset="-195155.3">31246 16068 1188 0,'0'0'0'0,"0"0"0"15,0 0 0-15,0 0 5 0,0 0-5 0,-11 12 5 0,2 2-5 16,9-14 7-16,0 0-7 0,-10 24 7 0,1 13-7 16,9-37 24-16,0 0-24 0,-7 45 25 0,1 7-25 15,6-52 27-15,0 0-27 0,-3 59 27 0,3 1-27 16,0-60 24-16,0 0-24 0,5 66 24 0,6 5-24 15,-11-71 16-15,0 0-16 0,10 60 17 0,-1-23-17 16,0-1-987-16</inkml:trace>
  <inkml:trace contextRef="#ctx0" brushRef="#br0" timeOffset="-194778.31">31478 16650 785 0,'0'0'0'15,"0"0"0"-15,7 1 0 0,-7-1 2 0,0 0-2 16,0 0 3-16,13-1-3 0,-13 1 1 0,0 0-1 16,7-7 1-16,2-4-1 0,-9 11 0 0,0 0 0 0,10-17 0 15,1-7 0-15,-11 24-1 0,0 0 1 0,10-28 0 16,-1 2 0-16,-9 26 1 0,0 0-1 0,6-24 1 16,-5 0-1-16,-1 24 24 0,0 0-24 0,2-24 24 15,2-6-24-15,-4 30 58 0,0 0-58 0,0-26 58 16,-6 9-58-16,6 17 72 0,0 0-72 0,-10-11 73 15,-6 8-73-15,16 3 66 0,0 0-66 0,-20 5 67 16,-3 11-67-16,23-16 53 0,0 0-53 0,-21 26 54 16,2 10-54-16,19-36 34 0,0 0-34 0,-16 43 35 15,2 14-35-15,14-57 24 0,0 0-24 0,-9 61 25 0,7-2-25 16,2-59 18-16,0 0-18 0,2 47 19 0,2-21-19 16,-4-26 14-16,0 0-14 0,12 19 15 0,13 1-15 15,-25-20 12-15,0 0-12 0,26 19 13 0,-1-8-13 16,-25-11 4-16,0 0-4 0,25 1 5 0,6-6-5 15,-31 5 0-15,0 0 0 0,27-10 0 0,-11-6 0 16,-2 1-1110-16</inkml:trace>
  <inkml:trace contextRef="#ctx0" brushRef="#br0" timeOffset="-194537.48">30956 16437 1558 0,'0'0'0'0,"0"0"0"16,0 0 0-16,0 0-17 0,0 0 17 0,7-2-17 15,-7 2 17-15,0 0-1 0,0 0 1 0,-12-7 0 16,-4-3 0-16,16 10-2 0,0 0 2 0,-19-14-2 15,-2-3 2-15,-1-1-1080 0</inkml:trace>
  <inkml:trace contextRef="#ctx0" brushRef="#br0" timeOffset="-194358.96">30558 16387 1076 0,'0'0'0'0,"0"0"0"0,10-4 0 16,-10 4 24-16,0 0-24 0,34-21 25 0,38-29-25 0,-72 50 7 15,0 0-7-15,85-59 7 0,1 6-7 0,2-3-795 16</inkml:trace>
  <inkml:trace contextRef="#ctx0" brushRef="#br0" timeOffset="-182967.61">18464 2724 124 0,'0'0'0'0,"0"0"0"0,0 0 0 0,0 0 2 0,0 0-2 15,0 0 2-15,0 0-2 0,0 0 2 0,0 0-2 16,0 0 3-16,0 0-3 0,0 0 2 0,0 0-2 15,0 0 3-15,0 0-3 0,0 0 0 0,0 0 0 16,0 0 1-16,6-17-1 0,-6 17 0 0,0 0 0 16,0 0 1-16,0 0-1 0,0 0 1 0,0 0-1 15,0 0 1-15,0 0-1 0,0 0 5 0,0 0-5 16,0 0 5-16,5 12-5 0,-5-12 13 0,0 0-13 0,2 17 13 16,-1 11-13-16,-1-28 22 0,0 0-22 0,2 36 22 15,-2 6-22-15,0-42 27 0,0 0-27 16,-2 46 28-16,2 3-28 0,0-49 25 0,0 0-25 0,4 45 25 15,1-4-25-15,-5-41 20 0,0 0-20 0,4 35 20 16,5-6-20-16,-9-29 16 0,0 0-16 0,8 25 17 16,0-13-17-16,-8-12 12 0,0 0-12 0,0 0 12 0,12 7-12 15,-12-7 9-15,0 0-9 0,9 0 9 0,1 0-9 16,-10 0 13-16,0 0-13 0,13-11 13 0,4-6-13 16,-17 17 13-16,0 0-13 0,14-28 14 0,4-5-14 15,-18 33 19-15,0 0-19 0,18-27 19 0,-11 6-19 16,-7 21 26-16,0 0-26 0,7-21 26 0,2-10-26 15,-9 31 31-15,0 0-31 0,3-33 32 0,2 14-32 16,-5 19 33-16,0 0-33 0,0-12 33 0,0 12-33 0,0 0 33 16,0 0-33-16,-5-9 33 0,5 9-33 0,0 0 32 15,0 0-32-15,0 0 33 0,-2 19-33 0,2-19 27 16,0 0-27-16,-5 21 27 0,0 7-27 0,5-28 21 16,0 0-21-16,0 29 21 0,3 2-21 0,-3-31 17 0,0 0-17 15,7 33 17-15,2-5-17 0,-9-28 12 0,0 0-12 16,13 24 12-16,4-3-12 0,-17-21 10 0,0 0-10 15,18 15 11-15,5-2-11 0,-23-13 5 0,0 0-5 16,23 1 6-16,0-1-6 0,-23 0 2 0,0 0-2 16,26-5 3-16,-3-7-3 0,-23 12 0 0,0 0 0 15,26-21 1-15,-3-10-1 0,-23 31 0 0,0 0 0 16,20-40 1-16,-8-10-1 0,-12 50 1 0,0 0-1 16,5-55 1-16,-5 6-1 0,0 49 5 0,0 0-5 0,-5-45 5 15,-9 12-5-15,14 33 11 0,0 0-11 0,-18-31 11 16,-10 2-11-16,28 29 15 0,0 0-15 0,-28-24 16 15,3 13-16-15,25 11 17 0,0 0-17 0,-26-2 17 16,3 8-17-16,23-6 15 0,0 0-15 0,-14 12 16 16,5 0-16-16,9-12 8 0,0 0-8 0,2 19 9 15,10 14-9-15,-12-33 4 0,0 0-4 0,19 45 4 16,6 19-4-16,0-4-835 0</inkml:trace>
  <inkml:trace contextRef="#ctx0" brushRef="#br0" timeOffset="-182513.75">19232 2660 505 0,'0'0'0'16,"0"0"0"-16,-7-2 0 0,7 2 4 0,0 0-4 15,-7-3 4-15,0 6-4 0,7-3 13 0,0 0-13 16,-9 5 14-16,-7 4-14 0,16-9 23 0,0 0-23 0,-13 16 24 15,-6 3-24-15,19-19 28 0,0 0-28 0,-18 20 29 16,3 10-29-16,15-30 30 0,0 0-30 0,-15 34 30 16,1-1-30-16,14-33 26 0,0 0-26 0,-12 45 26 15,5 4-26-15,7-49 14 0,0 0-14 0,-4 48 15 16,6-3-15-16,-2-45 12 0,0 0-12 0,7 40 12 0,2-12-12 16,-9-28 8-16,0 0-8 0,14 24 9 0,2-7-9 15,-16-17 12-15,0 0-12 0,25 11 13 0,8-11-13 16,-33 0 14-16,0 0-14 0,36-11 14 0,4-6-14 15,-40 17 9-15,0 0-9 0,39-24 10 0,-6-4-10 16,-33 28 6-16,0 0-6 0,29-28 7 0,-10 8-7 16,0-5-624-16</inkml:trace>
  <inkml:trace contextRef="#ctx0" brushRef="#br0" timeOffset="-181848.27">19477 2724 393 0,'0'0'0'15,"0"0"0"-15,0 0 0 0,0 0 1 0,0 0-1 16,7-9 2-16,-7 9-2 0,0 0 7 0,0 0-7 16,0 0 7-16,2-7-7 0,-2 7 16 0,0 0-16 15,0 0 17-15,0 0-17 0,0 0 26 0,0 0-26 16,0 12 27-16,0 7-27 0,0-19 33 0,0 0-33 16,0 25 33-16,3 8-33 0,-3-33 34 0,0 0-34 15,0 36 34-15,0 7-34 0,0-43 31 0,0 0-31 0,-3 45 31 16,6 0-31-16,-3-45 26 0,0 0-26 0,0 43 26 15,0-6-26-15,0-37 25 0,0 0-25 0,-3 29 25 16,-3-10-25-16,6-19 19 0,0 0-19 0,-3 12 20 16,3-6-20-16,0-6 16 0,0 0-16 0,0 0 16 15,0 0-16-15,0 0 15 0,0 0-15 0,0 0 16 16,-9-4-16-16,9 4 19 0,0 0-19 0,-2-5 20 0,-3-11-20 16,5 16 18-16,0 0-18 0,-9-29 19 15,2-20-19-15,7 49 16 0,0 0-16 0,-5-64 17 0,0-5-17 16,5 69 12-16,0 0-12 0,0-67 12 0,5 13-12 15,-5 54 11-15,0 0-11 0,9-52 11 0,5 7-11 16,-14 45 7-16,0 0-7 0,17-36 7 0,6 5-7 16,-23 31 5-16,0 0-5 0,27-25 6 0,5 17-6 15,-32 8 4-15,0 0-4 0,31-4 4 0,1 13-4 0,-32-9 8 16,0 0-8-16,25 19 8 0,-9 9-8 0,-16-28 10 16,0 0-10-16,1 29 10 0,-8 7-10 0,7-36 10 15,0 0-10-15,-16 37 11 0,-8 3-11 0,24-40 10 0,0 0-10 16,-27 39 11-16,-4-2-11 0,31-37 9 0,0 0-9 15,-30 26 10-15,3-7-10 0,27-19 5 0,0 0-5 16,-21 12 6-16,9-12-6 0,12 0 3 0,0 0-3 16,-9-4 3-16,3-4-3 0,6 8 4 0,0 0-4 15,-1-12 4-15,2 0-4 0,-1 12 4 0,0 0-4 16,4-13 5-16,3 1-5 0,-7 12 5 0,0 0-5 16,14-12 6-16,9 4-6 0,-23 8 7 0,0 0-7 15,28-4 7-15,8 8-7 0,-36-4 3 0,0 0-3 0,35 13 3 16,4 22-3-16,-39-35 3 0,0 0-3 0,35 41 4 15,2 3-4-15,-37-44 4 0,0 0-4 0,33 36 5 16,-1-3-5-16,-32-33 5 0,0 0-5 0,30 24 5 16,-5-8-5-16,-25-16 4 0,0 0-4 0,21 8 4 15,-7-8-4-15,-14 0 1 0,0 0-1 0,14-8 2 16,7-11-2-16,1-2-903 0</inkml:trace>
  <inkml:trace contextRef="#ctx0" brushRef="#br0" timeOffset="-181492.76">19893 2509 337 0,'0'0'0'16,"7"-3"0"-16,11-2 0 0,-18 5 13 0,0 0-13 15,30-4 14-15,9 1-14 0,-39 3 22 0,0 0-22 16,49 0 22-16,2 3-22 0,-51-3 25 0,0 0-25 0,51 4 25 15,-8 4-25-15,-43-8 30 0,0 0-30 0,33 6 30 16,-13 0-30-16,-20-6 30 0,0 0-30 0,7 6 30 16,-6 4-30-16,-1-10 28 0,0 0-28 0,-3 9 29 15,-2-6-29-15,-2 2-417 0</inkml:trace>
  <inkml:trace contextRef="#ctx0" brushRef="#br0" timeOffset="-181162.92">20020 2575 315 0,'0'0'0'0,"0"0"0"0,7 12 0 0,-7-12 2 0,0 0-2 15,9 16 2-15,0 3-2 0,-9-19 12 0,0 0-12 16,9 24 13-16,1 5-13 0,-10-29 29 0,0 0-29 16,9 37 30-16,-2 3-30 0,-7-40 38 0,0 0-38 15,2 45 39-15,-4 10-39 0,2-55 38 0,0 0-38 16,-3 61 38-16,-6 1-38 0,9-62 33 0,0 0-33 16,-6 55 34-16,3-13-34 0,3-42 35 0,0 0-35 15,-4 31 36-15,3-10-36 0,1-21 25 0,0 0-25 16,-4 12 26-16,4-12-26 0,0 0 20 0,0 0-20 15,0 0 20-15,-2-18-20 0,1 3-529 0</inkml:trace>
  <inkml:trace contextRef="#ctx0" brushRef="#br0" timeOffset="-177701.48">20625 2715 135 0,'0'0'0'0,"0"0"0"0,0 9 0 16,0-9 9-16,0 0-9 0,0 0 9 0,4 7-9 15,-4-7 14-15,0 0-14 0,0 0 15 0,0 0-15 16,0 0 11-16,0 0-11 0,7 5 11 0,-7-5-11 15,0 0 12-15,0 0-12 0,14-3 12 0,0 1-12 16,-14 2 25-16,0 0-25 0,19-4 25 0,4 4-25 16,-23 0 50-16,0 0-50 0,25 0 50 0,1 0-50 0,-26 0 56 15,0 0-56-15,29 0 56 0,6 4-56 0,-35-4 47 16,0 0-47-16,35 2 48 0,-1 1-48 0,-34-3 38 16,0 0-38-16,33 0 39 0,4 0-39 0,-37 0 47 0,0 0-47 15,37 0 48-15,-12-5-48 0,-25 5 54 0,0 0-54 16,19-7 55-16,1 3-55 0,-20 4 55 0,0 0-55 15,14-1 56-15,0-3-56 0,-14 4 53 0,0 0-53 16,12 0 53-16,-6 0-53 0,-6 0 38 0,0 0-38 16,0 0 38-16,0 5-38 0,0-5 26 0,0 0-26 15,-6 11 27-15,-9 6-27 0,15-17 20 0,0 0-20 16,-20 24 20-16,-5 1-20 0,25-25 12 0,0 0-12 16,-21 27 12-16,-7 10-12 0,2-5-897 0</inkml:trace>
  <inkml:trace contextRef="#ctx0" brushRef="#br0" timeOffset="-176652.65">20703 2966 236 0,'0'0'0'16,"7"0"0"-16,5 0 0 0,-12 0 10 0,0 0-10 0,14-3 11 15,0 1-11-15,-14 2 25 0,0 0-25 0,18-7 25 16,12-5-25-16,-30 12 72 0,0 0-72 0,32-9 72 15,0 1-72-15,-32 8 71 0,0 0-71 0,31-11 71 16,-3 6-71-16,-28 5 53 0,0 0-53 0,30-3 54 16,4 6-54-16,-34-3 45 0,0 0-45 0,28 0 45 15,-12 0-45-15,-16 0 35 0,0 0-35 0,7 0 36 0,0 4-36 16,-7-4 33-16,0 0-33 0,0 0 33 0,2 8-33 16,-2-8 29-16,0 0-29 0,0 0 30 0,-9 5-30 15,9-5 24-15,0 0-24 0,-10 7 25 0,-10-2-25 16,20-5 24-16,0 0-24 0,-26 7 24 0,-4-7-24 15,30 0 24-15,0 0-24 0,-32 4 24 0,2-4-24 16,30 0 19-16,0 0-19 0,-25 0 19 0,6-4-19 16,19 4 10-16,0 0-10 0,-18-7 11 0,-1 2-11 15,19 5 6-15,0 0-6 0,-20-3 7 0,5 3-7 0,15 0 2 16,0 0-2-16,-15 3 2 0,3 1-2 0,12-4 0 16,0 0 0-16,-10 5 1 0,1-2-1 0,9-3 0 0,0 0 0 15,-7 4 0-15,7-4 0 0,0 0 0 0,0 0 0 16,0 0 0-16,-6 5 0 0,6-5 0 0,0 0 0 15,0 0 0-15,0 0 0 0,0 0 0 0,0 0 0 16,0 0 0-16,9 7 0 0,-9-7 0 0,0 0 0 16,13 5 0-16,6-1 0 0,-19-4 0 0,0 0 0 15,23 8 0-15,3 4 0 0,-26-12 0 0,0 0 0 16,23 7 0-16,4-5 0 0,-27-2 0 0,0 0 0 16,28 4 0-16,4-4 0 0,-32 0 0 0,0 0 0 15,35 0 0-15,-3 0 0 0,-32 0 0 0,0 0 0 16,30 3 1-16,-11-6-1 0,-19 3 1 0,0 0-1 0,14-6 2 15,4-1-2-15,-18 7 3 0,0 0-3 0,10-5 4 16,-10 5-4-16,0 0 8 0,0 0-8 0,7-10 9 16,-7 10-9-16,0 0 13 0,0 0-13 0,0 0 13 15,-21-12-13-15,21 12 16 0,0 0-16 0,-26-5 17 16,-13 5-17-16,39 0 17 0,0 0-17 0,-41 5 18 0,-3 10-18 16,44-15 15-16,0 0-15 0,-40 16 16 0,5 1-16 15,35-17 13-15,0 0-13 0,-29 12 14 0,3-8-14 16,26-4 11-16,0 0-11 0,-18 3 12 0,2 1-12 15,16-4 10-15,0 0-10 0,-10 0 11 0,10 0-11 16,0 0 8-16,0 0-8 0,-7 1 9 0,7-1-9 16,0 0 7-16,0 0-7 0,10-1 7 0,10 1-7 15,-20 0 5-15,0 0-5 0,24-4 6 0,6 1-6 0,-30 3 4 16,0 0-4-16,34 0 5 0,1 3-5 0,-35-3 2 16,0 0-2-16,32 4 3 0,-11 1-3 0,-21-5 5 15,0 0-5-15,18 3 5 0,-4 6-5 0,-14-9 4 0,0 0-4 16,10 7 5-16,-1-2-5 0,-9-5 3 0,0 0-3 15,0 0 3-15,0-12-3 0,0 3-1075 0</inkml:trace>
  <inkml:trace contextRef="#ctx0" brushRef="#br0" timeOffset="-173571.09">20900 2958 225 0,'0'0'0'0,"0"0"0"0,20 3 0 16,-20-3 6-16,0 0-6 0,14 0 6 0,-4 0-6 16,-10 0 16-16,0 0-16 0,13 0 16 0,3-3-16 15,-16 3 41-15,0 0-41 0,17 0 41 0,-3 0-41 16,-14 0 35-16,0 0-35 0,9 0 35 0,-9 0-35 16,0 0 29-16,0 0-29 0,9 0 29 0,-9 0-29 15,0 0 22-15,0 0-22 0,0 0 22 0,7 0-22 16,-7 0 17-16,0 0-17 0,0 0 17 0,0 0-17 0,0 0 12 15,0 0-12-15,0 0 13 0,0 0-13 0,0 0 7 16,0 0-7-16,0 0 8 0,0 0-8 0,0 0 8 16,0 0-8-16,0 0 9 0,0 0-9 0,0 0 9 0,0 0-9 15,0 0 10-15,0 0-10 0,0 0 14 0,0 0-14 16,0 0 15-16,4 8-15 0,-4-8 18 0,0 0-18 16,0 0 18-16,-13-3-18 0,13 3 18 0,0 0-18 15,-19-2 18-15,-2 2-18 0,21 0 18 0,0 0-18 16,-23 0 18-16,2-3-18 0,21 3 13 0,0 0-13 15,-20-4 14-15,-4-5-14 0,24 9 13 0,0 0-13 16,-23-8 14-16,3 1-14 0,20 7 10 0,0 0-10 16,-21 0 11-16,-4 0-11 0,25 0 3 0,0 0-3 0,-23 3 4 15,6 6-4-15,17-9 2 0,0 0-2 16,-20 7 3-16,3 5-3 0,17-12 1 0,0 0-1 0,-18 9 2 16,0 3-2-16,18-12 1 0,0 0-1 0,-15 8 2 15,0 5-2-15,15-13 1 0,0 0-1 0,-8 6 1 16,1 0-1-16,7-6 0 0,0 0 0 0,0 0 1 15,-7 7-1-15,7-7 1 0,0 0-1 0,0 0 1 0,0 0-1 16,0 0 0-16,0 0 0 0,0 0 1 0,0 0-1 16,0 0 0-16,0 0 0 0,0 0 1 0,0 0-1 15,0 0 0-15,0 0 0 0,8-7 0 0,-1 1 0 16,-7 6 0-16,0 0 0 0,7-3 0 0,2 0 0 16,-9 3-1-16,0 0 1 0,9 0 0 0,3 0 0 15,-12 0-2-15,0 0 2 0,9 0-1 0,2 0 1 16,-11 0-3-16,0 0 3 0,12 0-2 0,-1 0 2 0,-11 0-4 15,0 0 4-15,21-6-3 0,11 3 3 0,-32 3-5 16,0 0 5-16,35-9-4 0,2-3 4 0,-37 12-4 16,0 0 4-16,41-7-4 0,3 7 4 0,-44 0-2 0,0 0 2 15,38 4-1-15,-9 4 1 0,-29-8 0 0,0 0 0 16,19 12 0-16,-8 7 0 0,-11-19 1 0,0 0-1 16,5 21 1-16,-7 0-1 0,0 0-567 0</inkml:trace>
  <inkml:trace contextRef="#ctx0" brushRef="#br0" timeOffset="-149710.79">22216 13310 180 0,'0'0'0'0,"0"0"0"16,0 0 0-16,0 0 4 0,0 0-4 0,0 0 4 16,0 0-4-16,0 0 15 0,0 0-15 0,0 0 16 0,0 0-16 15,0 0 19-15,0 0-19 0,0 0 20 0,0 0-20 16,0 0 18-16,0 0-18 0,0 0 18 0,0 0-18 16,0 0 15-16,0 0-15 0,0 0 16 0,0 0-16 15,0 0 13-15,0 0-13 0,0 0 13 0,0 0-13 16,0 0 11-16,0 0-11 0,0 0 11 0,0 0-11 15,0 0 10-15,0 0-10 0,0 0 11 0,0 0-11 16,0 0 15-16,0 0-15 0,0 0 15 0,0 0-15 0,0 0 22 16,0 0-22-16,0 0 22 0,0 0-22 0,0 0 24 0,0 0-24 15,0 0 24-15,0 0-24 0,0 0 22 0,0 0-22 16,0 0 23-16,0 0-23 0,0 0 14 0,0 0-14 16,0 0 15-16,0 0-15 0,0 0 7 0,0 0-7 15,0 0 8-15,0 0-8 0,0 0 4 0,0 0-4 16,0 0 4-16,0 0-4 0,0 0 2 0,0 0-2 0,0 0 2 15,0 0-2-15,0 0 2 0,0 0-2 16,0 0 3-16,0 0-3 0,0 0 3 0,0 0-3 0,0 0 4 16,0 0-4-16,0 0 4 0,0 0-4 0,0 0 5 15,0 0-5-15,0 0 6 0,0 0-6 0,0 0 7 16,0 0-7-16,0 0 10 0,0 0-10 0,0 0 10 16,0 0-10-16,0 0 12 0,0 0-12 0,0 0 12 15,0 0-12-15,0 0 15 0,0 0-15 0,0 0 16 16,0 0-16-16,0 0 12 0,0 0-12 0,0 0 13 15,0 0-13-15,0 0 11 0,0 0-11 0,0 0 12 0,0 0-12 16,0 0 10-16,0 0-10 0,0 0 11 0,11-16-11 16,-11 16 9-16,0 0-9 0,0 0 10 0,0 0-10 15,0 0 6-15,0 0-6 0,0-8 7 0,0 8-7 16,0 0 4-16,0 0-4 0,0 0 4 0,0-7-4 16,0 7 3-16,0 0-3 0,0 0 3 0,0 0-3 15,0 0 2-15,0 0-2 0,0 0 2 0,0 0-2 16,0 0 1-16,0 0-1 0,0 0 2 0,0 0-2 15,0 0 1-15,0 0-1 0,0 0 1 0,0 0-1 0,0 0 1 16,0 0-1-16,7 0 2 0,-2 15-2 0,-5-15 3 16,0 0-3-16,9 26 3 0,5 9-3 0,-14-35 3 15,0 0-3-15,12 40 3 0,4 8-3 0,-16-48 3 0,0 0-3 16,16 50 3-16,-2-7-3 0,-14-43 2 0,0 0-2 16,14 37 2-16,4 8-2 0,-18-45 1 0,0 0-1 15,14 40 2-15,-3-16-2 0,-11-24 1 0,0 0-1 16,12 24 1-16,7 16-1 0,-19-40 3 0,0 0-3 0,18 38 3 15,-11-17-3-15,-7-21 4 0,0 0-4 0,5 19 4 16,1 3-4-16,-6-22 3 0,0 0-3 0,7 21 3 16,-2-5-3-16,-5-16 2 0,0 0-2 0,4 17 2 15,-4-2-2-15,0-15 1 0,0 0-1 0,0 16 1 16,0-7-1-16,0-9 0 0,0 0 0 0,0 0 1 16,0 8-1-16,0-8 0 0,0 0 0 0,0 0 1 15,0 7-1-15,0-7 0 0,0 0 0 0,0 0 0 16,5 7 0-16,-5-7 1 0,0 0-1 0,0 0 1 15,0 0-1-15,0 0 5 0,0 0-5 0,0 0 5 16,5 7-5-16,-5-7 13 0,0 0-13 0,0 0 13 16,0 0-13-16,0 0 20 0,0 0-20 0,9 5 20 0,3-5-20 15,-12 0 20-15,0 0-20 0,20-5 21 0,6-7-21 16,-26 12 22-16,0 0-22 0,27-14 23 0,-3 0-23 16,-24 14 20-16,0 0-20 0,25-14 21 0,5-1-21 15,-30 15 17-15,0 0-17 0,39-16 17 0,7 1-17 16,-46 15 18-16,0 0-18 0,49-18 19 0,2 1-19 15,-51 17 12-15,0 0-12 0,51-17 12 0,-3-2-12 0,-48 19 7 16,0 0-7-16,44-16 8 0,-5 2-8 0,-39 14 4 16,0 0-4-16,35-12 5 0,-1 5-5 0,-34 7 2 15,0 0-2-15,33-3 3 0,3 1-3 0,-36 2 2 16,0 0-2-16,33 0 2 0,1 2-2 0,-34-2 2 0,0 0-2 16,28 5 2-16,-5 2-2 0,-23-7 2 0,0 0-2 15,21 3 3-15,-5-3-3 0,-16 0 3 0,0 0-3 16,16 2 4-16,-2 2-4 0,-14-4 5 0,0 0-5 15,10 3 6-15,-3-3-6 0,-7 0 9 0,0 0-9 0,9 0 9 16,0 2-9-16,-9-2 11 0,0 0-11 0,9 3 11 16,0 1-11-16,-9-4 13 0,0 0-13 0,7 0 13 15,-7 0-13-15,0 0 9 0,0 0-9 0,0 0 9 16,0 0-9-16,0 0 3 0,0 0-3 0,7 0 4 16,-7 0-4-16,0 0-960 0</inkml:trace>
  <inkml:trace contextRef="#ctx0" brushRef="#br0" timeOffset="-148929.92">23096 13386 203 0,'0'0'0'15,"0"0"0"-15,0 0 0 0,0 0 6 0,0 0-6 0,6 9 7 16,-6-9-7-16,0 0 11 0,0 0-11 0,0 0 11 16,5 8-11-16,-5-8 11 0,0 0-11 0,0 0 12 15,9 12-12-15,-9-12 9 0,0 0-9 0,9 12 10 16,3 4-10-16,-12-16 7 0,0 0-7 0,16 21 7 16,5 8-7-16,-21-29 8 15,0 0-8-15,25 31 8 0,3 0-8 0,-28-31 12 0,0 0-12 0,28 32 13 16,0-5-13-16,-28-27 16 0,0 0-16 0,27 25 17 15,-3-3-17-15,-24-22 17 0,0 0-17 0,25 21 17 16,-5-9-17-16,-20-12 13 0,0 0-13 0,21 9 14 16,0-1-14-16,-21-8 15 0,0 0-15 0,23 7 16 0,0-2-16 15,-23-5 24-15,0 0-24 0,19 2 24 0,-1 0-24 16,-18-2 25-16,0 0-25 0,12 3 26 0,-5-3-26 16,-7 0 25-16,0 0-25 0,0 0 26 0,0 0-26 15,0 0 21-15,0 0-21 0,7 0 21 0,-7 0-21 16,0 0 19-16,0 0-19 0,0 0 19 0,4 9-19 15,-4-9 13-15,0 0-13 0,-5 7 14 0,-8-2-14 16,13-5 12-16,0 0-12 0,-14 3 12 0,3-1-12 0,11-2 12 16,0 0-12-16,-7 2 12 0,-1 1-12 0,8-3 13 15,0 0-13-15,-15 7 13 0,1 4-13 0,14-11 13 16,0 0-13-16,-14 12 14 0,-2 2-14 0,16-14 13 0,0 0-13 16,-17 19 13-16,-6 0-13 0,23-19 11 0,0 0-11 15,-21 21 12-15,3-2-12 0,18-19 16 0,0 0-16 16,-16 22 16-16,2-3-16 0,14-19 13 0,0 0-13 15,-12 17 13-15,3-1-13 0,9-16 10 0,0 0-10 0,-5 12 10 16,1-3-10-16,4-9 11 0,0 0-11 0,0 8 11 16,-3-1-11-16,3-7 8 0,0 0-8 0,-2 7 9 15,2 2-9-15,0-9 7 0,0 0-7 0,2 5 7 16,-2 2-7-16,0-7 4 0,0 0-4 0,0 0 5 16,3 12-5-16,-3-12 2 0,0 0-2 0,0 0 3 15,5 7-3-15,-5-7 0 0,0 0 0 0,0 0 0 16,0 0 0-16,0 0-699 0</inkml:trace>
  <inkml:trace contextRef="#ctx0" brushRef="#br0" timeOffset="-145762.94">23693 13464 102 0,'0'0'0'0,"0"0"0"0,0 0 0 16,0 0 0-16,0 0 0 0,0 0 0 0,0 0 0 15,0 0 0-15,0 0 0 0,0 0 1 0,0 0-1 16,0 0 2-16,0 0-2 0,0 0 3 0,0 0-3 16,0 0 4-16,0 0-4 0,0 0 5 0,17-12-5 15,-17 12 7-15,0 0-7 0,0 0 7 0,0 0-7 16,0 0 5-16,0 0-5 0,0 0 6 0,0 0-6 16,0 0 3-16,0 0-3 0,0 0 3 0,0 0-3 0,0 0 1 15,0 0-1-15,0 0 2 0,0 0-2 0,0 0 1 16,0 0-1-16,0 0 1 0,0 0-1 0,0 0 2 15,0 0-2-15,0 0 3 0,0 0-3 0,0 0 5 0,0 0-5 16,-9 1 6-16,9-1-6 0,0 0 11 0,0 0-11 16,0 0 12-16,-10-5-12 0,10 5 16 0,0 0-16 15,-7-2 16-15,1 2-16 0,6 0 17 0,0 0-17 16,0 0 17-16,-7-1-17 0,7 1 19 0,0 0-19 16,0 0 20-16,-5-2-20 0,5 2 18 0,0 0-18 0,0 0 19 15,0 0-19-15,0 0 27 0,0 0-27 0,0 0 28 16,-9 2-28-16,9-2 38 0,0 0-38 0,0 0 39 15,0 0-39-15,0 0 40 0,0 0-40 0,0 0 41 16,0 7-41-16,0-7 38 0,0 0-38 0,0 0 38 16,9 17-38-16,-9-17 33 0,0 0-33 0,11 24 33 15,-1 16-33-15,-10-40 24 0,0 0-24 0,13 45 24 16,-5 2-24-16,-8-47 19 0,0 0-19 0,7 45 19 16,1-9-19-16,-8-36 13 0,0 0-13 0,7 36 14 0,-2 2-14 15,-5-38 13-15,0 0-13 0,5 37 13 0,0-3-13 16,-5-34 10-16,0 0-10 0,4 32 10 0,-2 4-10 15,-2-36 6-15,0 0-6 0,3 31 7 0,1-8-7 16,-4-23 7-16,0 0-7 0,5 13 8 0,2 3-8 16,-7-16 4-16,0 0-4 0,5 14 4 0,-5-4-4 15,0-10 2-15,0 0-2 0,4 9 2 0,-4-9-2 16,0 0 2-16,0 0-2 0,2 7 2 0,-2-7-2 16,0 0 1-16,0 0-1 0,3 7 2 0,-3-7-2 0,0 0 1 15,0 0-1-15,4 8 1 0,-4-8-1 0,0 0 0 16,0 0 0-16,0 0 1 0,-9-7-1 0,9 7 0 15,0 0 0-15,-9-17 1 0,-1-18-1 0,10 35 0 16,0 0 0-16,-7-38 1 0,-1 4-1 0,8 34 0 0,0 0 0 16,-7-31 0-16,0 3 0 0,7 28 0 0,0 0 0 15,-8-26 1-15,-3 4-1 0,11 22 0 0,0 0 0 16,-12-16 1-16,-1 4-1 0,13 12 2 0,0 0-2 16,-9-11 2-16,4 5-2 0,5 6 2 0,0 0-2 15,0 0 3-15,-7-13-3 0,7 13 3 0,0 0-3 16,-3-7 3-16,1-5-3 0,2 12 2 0,0 0-2 0,-2-12 3 15,0 0-3-15,2 12 2 0,0 0-2 0,-5-19 3 16,3-7-3-16,2 26 1 0,0 0-1 0,2-31 1 16,3-2-1-16,-5 33 0 0,0 0 0 0,2-36 1 15,0 3-1-15,-2 33 1 0,0 0-1 0,5-31 1 16,2 7-1-16,-7 24 2 0,0 0-2 0,9-18 2 16,0 8-2-16,-9 10 1 0,0 0-1 0,7-5 2 15,-7 5-2-15,0 0 1 0,0 0-1 0,3-9 1 0,-3 9-1 16,0 0 0-16,0 0 0 0,7-7 1 0,-7 7-1 15,0 0 0-15,0 0 0 0,7-7 1 0,-7 7-1 16,0 0 0-16,0 0 0 0,6-7 1 0,-6 7-1 16,0 0 1-16,0 0-1 0,0 0 1 0,7-2-1 15,-7 2 1-15,0 0-1 0,0 0 2 0,0 0-2 16,0 0 1-16,0 0-1 0,0 0 2 0,0 0-2 16,0 0 2-16,0 0-2 0,0 0 2 0,0 0-2 0,0 0 2 15,0 0-2-15,0 0 2 0,0 0-2 0,0 0 1 16,0 0-1-16,7-1 2 0,-7 1-2 0,0 0 1 15,0 0-1-15,0 0 1 0,0 0-1 0,0 0 1 16,0 0-1-16,3 8 1 0,-3-8-1 0,0 0 0 0,0 0 0 16,7 7 1-16,4 4-1 0,-11-11 2 0,0 0-2 15,18 15 2-15,6 13-2 0,-24-28 2 0,0 0-2 16,27 26 2-16,-1 0-2 0,-26-26 2 0,0 0-2 16,25 24 2-16,3 9-2 0,-28-33 2 0,0 0-2 15,28 31 2-15,-5 0-2 0,-23-31 1 0,0 0-1 0,23 30 2 16,-2 3-2-16,-21-33 1 0,0 0-1 0,20 32 1 15,-2-7-1-15,-18-25 3 0,0 0-3 0,15 26 4 16,10 8-4-16,-25-34 3 0,0 0-3 0,21 37 4 16,-1-4-4-16,-20-33 3 0,0 0-3 0,14 24 3 15,-5-9-3-15,-9-15 4 0,0 0-4 0,5 12 4 16,-5-12-4-16,0 0 3 0,0 0-3 0,12 7 4 16,-12-7-4-16,0 0 1 0,0 0-1 0,4 7 2 15,-4-7-2-15,0 0 0 0,0 0 0 0,-2 14 1 16,-7-4-1-16,9-10 0 0,0 0 0 0,-12 7 0 15,-4-3 0-15,16-4-2 0,0 0 2 0,-12-4-2 0,5 4 2 16,-1 0-708-16</inkml:trace>
  <inkml:trace contextRef="#ctx0" brushRef="#br0" timeOffset="-145580.62">24052 13452 259 0,'0'0'0'16,"0"0"0"-16,-7-12 0 0,7 12-3 0,0 0 3 16,-7-7-2-16,0 1 2 0,0 1-131 0</inkml:trace>
  <inkml:trace contextRef="#ctx0" brushRef="#br0" timeOffset="-144711.5">24017 13400 158 0,'0'0'0'0,"0"0"0"16,0 0 0-16,0 0 2 0,0 0-2 0,0 0 3 15,0-7-3-15,0 7 7 0,0 0-7 0,0 0 8 16,0 0-8-16,0 0 26 0,0 0-26 0,0 0 26 16,0 0-26-16,0 0 40 0,0 0-40 0,0 0 41 15,0 0-41-15,0 0 42 0,0 0-42 0,7 12 43 16,6 16-43-16,-13-28 40 0,0 0-40 0,19 43 40 16,4 7-40-16,-23-50 33 0,0 0-33 0,23 52 34 15,0-4-34-15,-23-48 20 0,0 0-20 0,21 44 20 16,-5-6-20-16,-16-38 16 0,0 0-16 0,12 31 16 15,-3-7-16-15,-9-24 11 0,0 0-11 0,9 21 11 0,1-2-11 16,-10-19 13-16,0 0-13 0,7 17 13 0,-3-5-13 16,-4-12 10-16,0 0-10 0,0 9 10 0,0-2-10 15,0-7 8-15,0 0-8 0,0 0 8 0,-4 10-8 16,4-10 8-16,0 0-8 0,-7 0 8 0,-9-7-8 16,16 7 4-16,0 0-4 0,-19-19 4 0,-4-5-4 15,23 24 4-15,0 0-4 0,-19-29 4 0,5-8-4 16,14 37 4-16,0 0-4 0,-13-45 5 0,3-7-5 0,10 52 4 15,0 0-4-15,-7-57 4 0,3 0-4 16,4 57 5-16,0 0-5 0,0-55 6 0,-5 6-6 0,5 49 7 16,0 0-7-16,-2-39 7 0,2 6-7 0,0 33 11 0,0 0-11 15,2-28 11-15,0 9-11 0,-2 19 11 0,0 0-11 16,-2-14 11-16,-2 2-11 0,4 12 9 0,0 0-9 16,-3-12 10-16,1 5-10 0,2 7 8 0,0 0-8 15,0 0 9-15,-4-9-9 0,4 9 10 0,0 0-10 16,0 0 10-16,0 0-10 0,0 0 9 0,0 0-9 0,0 0 10 15,2 11-10-15,-2-11 8 0,0 0-8 0,5 14 8 16,6 15-8-16,-11-29 9 0,0 0-9 0,11 43 9 16,1 9-9-16,-12-52 3 0,0 0-3 0,9 57 3 15,-4 7-3-15,-5-64 1 0,0 0-1 0,5 64 1 16,4-1-1-16,-9-63 0 0,0 0 0 0,9 55 0 16,-2-15 0-16,-7-40 0 0,0 0 0 0,5 41 0 15,4 8 0-15,-9-49 0 0,0 0 0 0,9 47 0 16,-2-13 0-16,-7-34 1 0,0 0-1 0,4 24 2 15,-1-5-2-15,-3-19 2 0,0 0-2 0,4 13 3 16,-3 0-3-16,-1-13 5 0,0 0-5 0,0 11 5 0,0-4-5 16,0-7 6-16,0 0-6 0,0 0 6 0,-17-7-6 15,17 7 7-15,0 0-7 0,-20-19 8 0,-1-11-8 16,21 30 9-16,0 0-9 0,-19-41 10 0,-1-8-10 16,20 49 13-16,0 0-13 0,-12-52 14 0,0 0-14 15,12 52 12-15,0 0-12 0,-9-58 13 0,2-10-13 16,7 68 8-16,0 0-8 0,-4-67 9 0,-1 8-9 0,5 59 2 15,0 0-2-15,-2-50 3 0,1 10-3 0,1 40 0 16,0 0 0-16,-4-31 1 0,2 8-1 0,2 23 0 16,0 0 0-16,0-15 0 0,0-3 0 0,0 18 0 0,0 0 0 15,-2-14 0-15,-1 6 0 0,3 8 0 0,0 0 0 16,0 0 0-16,-4-9 0 0,4 9 0 0,0 0 0 16,0 0 0-16,6 9 0 0,-6-9 0 0,0 0 0 15,9 19 0-15,-1 26 0 0,-8-45 0 0,0 0 0 16,14 55 0-16,4 8 0 0,-18-63 0 0,0 0 0 0,18 64 1 15,5-11-1-15,-23-53 1 0,0 0-1 0,17 49 1 16,-3-15-1-16,-14-34 1 0,0 0-1 0,13 33 2 16,-3 3-2-16,-10-36 1 0,0 0-1 0,9 33 2 15,-4 2-2-15,-5-35 1 0,0 0-1 0,6 42 2 16,-1 1-2-16,-5-43 0 0,0 0 0 0,4 45 0 16,-4 0 0-16,0-4-754 0</inkml:trace>
  <inkml:trace contextRef="#ctx0" brushRef="#br0" timeOffset="-143947.05">24405 13870 91 0,'0'0'0'0,"0"0"0"0,0 0 0 16,0 0 20-16,0 0-20 0,-7-6 20 0,7 6-20 16,0 0 50-16,0 0-50 0,0 0 50 0,-2-7-50 15,2 7 25-15,0 0-25 0,0 0 26 0,-7-4-26 16,7 4 21-16,0 0-21 0,0 0 22 0,0 0-22 15,0 0 20-15,0 0-20 0,0 0 21 0,-5 0-21 16,5 0 18-16,0 0-18 0,0 0 18 0,0 0-18 0,0 0 17 16,0 0-17-16,0 11 18 0,0-5-18 0,0-6 15 15,0 0-15-15,2 21 15 0,3 21-15 0,-5-42 15 0,0 0-15 16,9 48 15-16,-2 4-15 0,-7-52 15 0,0 0-15 16,5 45 15-16,1-10-15 0,-6-35 17 0,0 0-17 15,5 34 17-15,0 10-17 0,-5-44 17 0,0 0-17 16,4 43 17-16,-4 0-17 0,0-43 15 0,0 0-15 15,0 40 15-15,1 0-15 0,-1-40 8 0,0 0-8 16,0 36 9-16,0-5-9 0,0-31 2 0,0 0-2 0,0 24 3 16,0-6-3-16,0-18 0 0,0 0 0 0,0 10 1 15,0-10-1-15,0 0 0 0,0 0 0 0,0 9 0 16,0-9 0-16,0 0-2 0,0 0 2 0,-1-7-1 16,-5-10 1-16,1-1-424 0</inkml:trace>
  <inkml:trace contextRef="#ctx0" brushRef="#br0" timeOffset="-143547.65">24271 13843 214 0,'0'0'0'0,"0"0"0"0,7-4 0 0,-7 4 3 0,0 0-3 15,5-7 4-15,3-5-4 0,-8 12 3 0,0 0-3 16,12-17 4-16,4-7-4 0,-16 24 3 0,0 0-3 15,19-25 3-15,-1 8-3 0,-18 17 2 0,0 0-2 16,19-15 2-16,1-1-2 0,-20 16 6 0,0 0-6 0,23-19 6 16,1 7-6-16,-24 12 13 0,0 0-13 0,28-11 13 15,4 1-13-15,-32 10 29 0,0 0-29 0,37-9 29 16,0 3-29-16,-37 6 53 0,0 0-53 0,28-4 53 16,-10 2-53-16,-18 2 57 0,0 0-57 0,11 0 58 15,-11 0-58-15,0 0 41 0,0 0-41 0,9 0 41 16,-9 0-41-16,0 0-418 0</inkml:trace>
  <inkml:trace contextRef="#ctx0" brushRef="#br0" timeOffset="-143283.58">24349 14085 404 0,'0'0'0'0,"5"-7"0"0,6-10 0 15,-11 17 7-15,0 0-7 0,19-26 8 0,9-9-8 0,-28 35 20 16,0 0-20-16,34-36 20 0,1 1-20 0,-35 35 6 16,0 0-6-16,41-29 6 0,-1 5-6 0,-40 24 8 15,0 0-8-15,30-18 9 0,-12 11-9 0,-18 7 4 16,0 0-4-16,7 0 5 0,-7 0-5 0,0 0 1 0,0 0-1 15,7 26 2-15,-11 21-2 0,1 2-315 0</inkml:trace>
  <inkml:trace contextRef="#ctx0" brushRef="#br0" timeOffset="-138241.88">22548 11844 147 0,'0'0'0'0,"0"0"0"0,0 0 0 15,0 0 22-15,0 0-22 0,0 0 23 0,0 0-23 16,0 0 29-16,0 0-29 0,9-33 30 0,3 0-30 16,-12 33 38-16,0 0-38 0,16-38 39 0,1 2-39 15,-17 36 44-15,0 0-44 0,23-38 44 0,11-6-44 16,-34 44 30-16,0 0-30 0,44-41 30 0,11-2-30 15,-55 43 30-15,0 0-30 0,61-45 30 0,5-4-30 16,-66 49 33-16,0 0-33 0,58-48 33 0,-9 1-33 16,-49 47 30-16,0 0-30 0,43-38 30 0,-8 14-30 0,-35 24 25 15,0 0-25-15,32-21 26 0,-11 9-26 0,-21 12 22 16,0 0-22-16,16-9 23 0,-7 6-23 0,-9 3 22 0,0 0-22 16,7 0 22-16,3 1-22 0,-10-1 22 0,0 0-22 15,9 2 23-15,-9-2-23 0,0 0 20 0,0 0-20 16,0 0 21-16,7 2-21 0,-7-2 19 0,0 0-19 15,0 0 20-15,11 7-20 0,-11-7 16 0,0 0-16 16,0 0 16-16,0 0-16 0,0 0 6 0,0 0-6 0,0 0 6 16,5 8-6-16,-5-8 2 0,0 0-2 0,0 0 2 15,0 0-2-15,0 0-672 0</inkml:trace>
  <inkml:trace contextRef="#ctx0" brushRef="#br0" timeOffset="-137449.53">22821 11174 169 0,'0'0'0'0,"0"0"0"15,7 0 0-15,-7 0 4 0,0 0-4 0,21-5 5 16,24-9-5-16,-45 14 7 0,0 0-7 0,49-14 7 16,-7 2-7-16,-42 12 11 0,0 0-11 0,36-10 12 15,-10 5-12-15,-26 5 17 0,0 0-17 0,28-4 18 0,6 4-18 16,-34 0 16-16,0 0-16 0,39 0 16 0,1 0-16 16,-40 0 25-16,0 0-25 0,35 7 25 0,-15-2-25 15,-20-5 31-15,0 0-31 0,16 7 31 0,0-5-31 16,-16-2 32-16,0 0-32 0,15 2 32 0,-4-1-32 15,-11-1 33-15,0 0-33 0,7 2 33 0,-7-2-33 16,0 0 30-16,0 0-30 0,0 0 30 0,7 7-30 16,-7-7 28-16,0 0-28 0,0 10 28 0,-5 9-28 0,5-19 23 15,0 0-23-15,-13 30 24 0,-6 1-24 0,19-31 23 16,0 0-23-16,-23 38 24 0,-2 5-24 0,25-43 11 16,0 0-11-16,-24 45 11 0,6-5-11 0,18-40 5 15,0 0-5-15,-18 37 6 0,-1-8-6 0,19-29 3 0,0 0-3 16,-18 28 3-16,-1-8-3 0,19-20 2 0,0 0-2 15,-12 21 2-15,-1-2-2 0,13-19 1 0,0 0-1 16,-5 16 1-16,3-4-1 0,2-12 3 0,0 0-3 16,-2 9 4-16,2-9-4 0,0 0 5 0,0 0-5 0,0 0 6 15,0 0-6-15,0 0 8 0,0 0-8 0,13 0 8 16,8-7-8-16,-21 7 6 0,0 0-6 0,35-12 6 16,4-6-6-16,2-3-559 0</inkml:trace>
  <inkml:trace contextRef="#ctx0" brushRef="#br0" timeOffset="-136919.35">23553 11506 91 0,'0'0'0'0,"0"0"0"0,5 23 0 15,1 1-9-15</inkml:trace>
  <inkml:trace contextRef="#ctx0" brushRef="#br0" timeOffset="-136449">23574 11577 113 0,'0'0'0'0,"0"0"0"0,0 0 0 16,0 0 0-16,0 0 0 0,0 0 0 0,0 0 0 15,0 0 1-15,0 0-1 0,0 0 2 0,-5-20-2 0,5 20 5 16,0 0-5-16,-5-23 6 0,-6-6-6 0,11 29 14 16,0 0-14-16,-12-42 14 0,-4-6-14 0,16 48 26 15,0 0-26-15,-16-56 26 0,4-4-26 0,12 60 25 16,0 0-25-16,-9-61 26 0,2 6-26 0,7 55 23 0,0 0-23 15,-9-49 23-15,0 8-23 0,9 41 18 0,0 0-18 16,-5-45 19-16,0-2-19 0,5 47 17 0,0 0-17 16,-4-45 18-16,1 9-18 0,3 36 21 0,0 0-21 15,-4-30 21-15,2 6-21 0,2 24 32 0,0 0-32 16,-5-15 32-16,2 2-32 0,3 13 36 0,0 0-36 0,-4-8 37 16,4 8-37-16,0 0 36 0,0 0-36 0,0 0 36 15,0 0-36-15,0 0 32 0,0 0-32 0,0 8 32 16,7 5-32-16,-7-13 21 0,0 0-21 0,11 20 22 15,3 12-22-15,-14-32 13 0,0 0-13 0,17 32 13 16,5 5-13-16,-22-37 6 0,0 0-6 0,26 29 7 16,4-3-7-16,-30-26 2 0,0 0-2 0,41 23 3 15,8-1-3-15,-49-22 3 0,0 0-3 0,49 17 4 16,-1 2-4-16,-48-19 2 0,0 0-2 0,44 11 3 0,-7 1-3 16,-37-12 2-16,0 0-2 0,32 14 3 0,-2 7-3 15,-30-21 1-15,0 0-1 0,30 19 1 0,0 7-1 16,-30-26 2-16,0 0-2 0,28 27 3 0,-5-3-3 15,-23-24 3-15,0 0-3 0,16 20 4 0,-4-3-4 16,-12-17 6-16,0 0-6 0,9 12 7 0,-4-5-7 16,-5-7 12-16,0 0-12 0,0 0 12 0,2 9-12 15,-2-9 14-15,0 0-14 0,0 0 15 0,-9 0-15 16,9 0 15-16,0 0-15 0,-12-7 16 0,-6-6-16 0,18 13 10 16,0 0-10-16,-19-17 11 0,1-2-11 0,1 0-636 15</inkml:trace>
  <inkml:trace contextRef="#ctx0" brushRef="#br0" timeOffset="-136031.88">23906 10627 315 0,'0'0'0'0,"0"0"0"15,0 0 0-15,0 0 2 0,0 0-2 0,0 0 3 16,7 9-3-16,-7-9 4 0,0 0-4 0,0 0 5 16,0 0-5-16,0 0 5 0,0 0-5 0,0 0 5 0,-2 5-5 15,2-5 3-15,0 0-3 0,-3 9 4 0,-1 5-4 16,4-14 2-16,0 0-2 0,0 20 3 0,0 13-3 15,0-33 2-15,0 0-2 0,2 40 2 0,2 10-2 16,-4-50 5-16,0 0-5 0,7 59 6 0,1 2-6 16,-8-61 11-16,0 0-11 0,13 57 11 0,-3-5-11 15,-10-52 17-15,0 0-17 0,13 40 17 0,-5-8-17 0,-8-32 23 16,0 0-23-16,9 25 23 0,4 2-23 16,-13-27 24-16,0 0-24 0,14 26 25 0,-5-3-25 15,-9-23 18-15,0 0-18 0,7 29 18 0,-4 9-18 0,-3-38 10 16,0 0-10-16,2 42 10 0,0-6-10 0,-2-36 5 0,0 0-5 15,3 33 6-15,3 5-6 0,-5 0-378 0</inkml:trace>
  <inkml:trace contextRef="#ctx0" brushRef="#br0" timeOffset="-134915.93">24370 12005 113 0,'0'0'0'0,"0"0"0"0,0 12 0 16,0-12 5-16,0 0-5 0,2 9 6 0,-2-9-6 16,0 0 15-16,0 0-15 0,0 0 16 0,0 0-16 0,0 0 32 15,0 0-32-15,0 0 32 0,-4-16-32 0,4 16 35 16,0 0-35-16,-7-17 35 0,0-6-35 0,7 23 32 15,0 0-32-15,-9-29 32 0,-5-11-32 0,14 40 26 16,0 0-26-16,-14-48 27 0,0-8-27 0,14 56 20 0,0 0-20 16,-12-57 21-16,1 9-21 0,11 48 14 0,0 0-14 15,-9-40 15-15,0 7-15 0,9 33 12 0,0 0-12 16,-7-28 12-16,-2 2-12 0,9 26 10 0,0 0-10 16,-10-24 11-16,-1 0-11 0,11 24 11 0,0 0-11 15,-9-24 12-15,1 1-12 0,8 23 12 0,0 0-12 0,-6-21 13 16,-1-1-13-16,7 22 11 0,0 0-11 0,-5-19 12 15,5 0-12-15,0 19 11 0,0 0-11 0,-4-17 11 16,3-3-11-16,1 20 7 0,0 0-7 0,-2-20 8 16,0-1-8-16,2 21 5 0,0 0-5 0,-2-16 6 15,2 8-6-15,0 8 4 0,0 0-4 0,0 0 5 16,4-11-5-16,-4 11 8 0,0 0-8 0,0 0 9 16,7-12-9-16,-7 12 14 0,0 0-14 0,0 0 14 15,0-8-14-15,0 8 19 0,0 0-19 0,0 0 20 0,0 0-20 16,0 0 22-16,0 0-22 0,0 0 23 0,7-6-23 15,-7 6 17-15,0 0-17 0,0 0 17 0,0 0-17 16,0 0 16-16,0 0-16 0,11-3 17 0,-6 1-17 16,-5 2 12-16,0 0-12 0,0 0 12 0,9-3-12 15,-9 3 6-15,0 0-6 0,0 0 7 0,0 0-7 16,0 0 6-16,0 0-6 0,9-4 6 0,-9 4-6 16,0 0 5-16,0 0-5 0,0 0 6 0,0 0-6 15,0 0 6-15,0 0-6 0,0 0 6 0,5 16-6 0,-5-16 6 16,0 0-6-16,-14 21 7 0,-25 3-7 0,-2 0-638 15</inkml:trace>
  <inkml:trace contextRef="#ctx0" brushRef="#br0" timeOffset="-133016.65">24190 11299 281 0,'0'0'0'16,"7"-5"0"-16,11-2 0 0,-18 7-2 0,0 0 2 15,19-11-1-15,-5 4 1 0,-14 7-8 0,0 0 8 16,14-5-7-16,-1-2 7 0,-13 7-1 0,0 0 1 15,16-7 0-15,-1 2 0 0,-15 5 0 0,0 0 0 0,14-5 1 16,-3-2-1-16,-11 7 3 0,0 0-3 0,9-5 4 16,-2 3-4-16,-7 2 7 0,0 0-7 0,7 0 8 15,0 0-8-15,-7 0 10 0,0 0-10 0,7 0 11 16,-7 0-11-16,0 0 12 0,0 0-12 0,9 2 12 16,-9-2-12-16,0 0 13 0,0 0-13 0,7 10 14 15,-5-1-14-15,-2-9 16 0,0 0-16 0,3 17 16 16,-3 13-16-16,0-30 18 0,0 0-18 0,0 29 19 15,0-13-19-15,0-16 18 0,0 0-18 0,-1 15 19 16,-7 3-19-16,8-18 16 0,0 0-16 0,-8 17 16 16,-1-3-16-16,9-14 12 0,0 0-12 0,-7 12 12 0,-2 5-12 15,9-17 10-15,0 0-10 0,-9 14 11 0,0-2-11 16,9-12 5-16,0 0-5 0,-9 10 6 0,1-1-6 16,8-9 6-16,0 0-6 0,-9 7 7 0,0-4-7 15,9-3 6-15,0 0-6 0,-9 6 7 0,-3-5-7 16,12-1 8-16,0 0-8 0,-14 2 8 0,1 0-8 0,13-2 10 15,0 0-10-15,-8 2 10 0,8-2-10 0,0 0-400 16</inkml:trace>
  <inkml:trace contextRef="#ctx0" brushRef="#br0" timeOffset="-125116.47">21885 2433 113 0,'0'0'0'0,"0"0"0"15,0 0 0-15,0 0 0 0,0 0 0 0,0 0 1 16,0 0-1-16,0 0 4 0,0 0-4 0,0 0 5 15,0 0-5-15,0 0 18 0,0 0-18 0,0 0 18 16,0 0-18-16,0 0 34 0,0 0-34 0,0 0 34 16,0 0-34-16,0 0 25 0,0 0-25 0,0 0 26 15,0 0-26-15,0 0 23 0,0 0-23 0,0 0 23 16,0 0-23-16,0 0 25 0,0 0-25 0,0 0 25 0,0 0-25 16,0 0 27-16,0 0-27 0,0 0 27 0,10 19-27 15,-10-19 24-15,0 0-24 0,0 0 24 0,0 9-24 16,0-9 21-16,0 0-21 0,0 0 22 0,0 0-22 15,0 0 19-15,0 0-19 0,0 0 20 0,0 9-20 16,0-9 14-16,0 0-14 0,0 0 14 0,0 0-14 16,0 0 5-16,0 0-5 0,0 0 5 0,0 6-5 0,0-6 1 15,0 0-1-15,0 0 1 0,0 0-1 0,0 0 0 16,0 0 0-16,0 0 0 0,0 6 0 0,0-6-1 16,0 0 1-16,0 0 0 0,0 8 0 0,0-8 0 15,0 0 0-15,0 11 0 0,-2-3 0 0,2-8 0 0,0 0 0 16,-5 12 1-16,0 4-1 0,5-16 5 0,0 0-5 15,0 14 5-15,2 5-5 0,-2-19 13 0,0 0-13 16,7 21 14-16,-4 3-14 0,-3-24 19 0,0 0-19 16,5 24 19-16,1 0-19 0,-6-24 22 0,0 0-22 0,3 25 22 15,-1-6-22-15,-2-19 23 0,0 0-23 0,2 20 23 16,-2 1-23-16,0-21 23 0,0 0-23 0,-2 24 24 16,-1 1-24-16,3-25 19 0,0 0-19 0,-6 31 20 15,-4 7-20-15,10-38 18 0,0 0-18 0,-9 43 18 16,-4-3-18-16,13-40 15 0,0 0-15 0,-8 36 15 15,1-3-15-15,7-33 9 0,0 0-9 0,-4 30 10 16,-5-6-10-16,9-24 4 0,0 0-4 0,-5 19 4 16,3-4-4-16,2-15 2 0,0 0-2 0,-2 6 3 15,2-6-3-15,0 0 2 0,0 0-2 0,0 0 2 16,-5 6-2-16,5-6 2 0,0 0-2 0,0 0 2 0,0 0-2 16,0 0 3-16,0 0-3 0,0-6 3 0,2-15-3 15,-2 21 4-15,0 0-4 0,3-40 5 0,3-21-5 16,-6 61 5-16,0 0-5 0,7-69 6 0,0 0-6 15,-7 69 5-15,0 0-5 0,7-64 5 0,0 7-5 16,-7 57 11-16,0 0-11 0,9-56 11 0,0-4-11 16,-9 60 13-16,0 0-13 0,7-57 14 0,-4 8-14 0,-3 49 13 15,0 0-13-15,0-36 13 0,0 12-13 0,0 24 12 16,0 0-12-16,2-21 12 0,1 9-12 0,-3 12 9 16,0 0-9-16,-3-12 10 0,3 12-10 0,0 0 7 15,0 0-7-15,-5-7 7 0,5 7-7 0,0 0 4 0,0 0-4 16,0 0 5-16,8-5-5 0,-8 5 2 0,0 0-2 15,8 8 3-15,4 8-3 0,-12-16 0 0,0 0 0 16,19 24 1-16,1 9-1 0,-20-33 0 0,0 0 0 16,23 33 0-16,8-2 0 0,-31-31 0 0,0 0 0 0,34 29 0 15,-1 3 0-15,-33-32 1 0,0 0-1 0,30 32 2 16,-3-2-2-16,-27-30 2 0,0 0-2 0,25 31 2 16,-3-7-2-16,-22-24 3 0,0 0-3 0,23 30 3 15,2 6-3-15,-25-36 2 0,0 0-2 0,23 43 2 16,-2 6-2-16,-21-49 2 0,0 0-2 0,23 52 3 15,4-7-3-15,-27-45 3 0,0 0-3 0,22 36 3 16,-9-7-3-16,-13-29 3 0,0 0-3 0,7 23 3 16,-5-11-3-16,-2-12 2 0,0 0-2 0,-7 9 3 15,-4-6-3-15,-5 2-823 0</inkml:trace>
  <inkml:trace contextRef="#ctx0" brushRef="#br0" timeOffset="-124768.98">22273 2364 415 0,'0'0'0'0,"0"0"0"0,0 0 0 0,0 0 23 15,0 0-23-15,0 0 23 0,-7-4-23 0,7 4 33 0,0 0-33 16,0 0 34-16,-4 7-34 15,4-7 34-15,0 0-34 0,0 0 34 0,-11 6-34 0,11-6 29 0,0 0-29 16,-5 8 30-16,2 11-30 0,3-19 34 0,0 0-34 16,0 28 35-16,0 17-35 0,0-45 33 0,0 0-33 15,3 52 34-15,2 5-34 0,-5-57 28 0,0 0-28 0,8 61 28 16,-5-8-28-16,-3-53 29 0,0 0-29 0,0 52 29 16,0 0-29-16,0-52 27 0,0 0-27 0,4 45 28 15,1-2-28-15,-5-43 26 0,0 0-26 0,0 42 26 16,-4-11-26-16,4-31 20 0,0 0-20 0,-5 24 21 15,-2 0-21-15,7-24 13 0,0 0-13 0,-5 18 13 16,1-3-13-16,1-3-750 0</inkml:trace>
  <inkml:trace contextRef="#ctx0" brushRef="#br0" timeOffset="-124350.77">22548 2784 516 0,'0'0'0'16,"0"0"0"-16,0 7 0 0,0-7 2 0,0 0-2 16,-2 9 2-16,-5 0-2 0,7-9 1 0,0 0-1 15,-5 12 2-15,3 7-2 0,2-19 13 0,0 0-13 16,0 24 14-16,2 14-14 0,-2-38 25 0,0 0-25 16,0 47 26-16,-4 1-26 0,4-48 30 0,0 0-30 0,-2 45 31 15,-5-3-31-15,7-42 36 0,0 0-36 0,-7 43 37 16,0-3-37-16,7-40 38 0,0 0-38 0,-7 35 39 15,-2-1-39-15,9-34 36 0,0 0-36 0,-8 30 36 16,4-10-36-16,4-20 31 0,0 0-31 0,-2 12 32 16,2-5-32-16,0-7 29 0,0 0-29 0,0 0 29 15,0 0-29-15,0 0 19 0,0 0-19 0,0-8 20 16,2-4-20-16,0-1-723 0</inkml:trace>
  <inkml:trace contextRef="#ctx0" brushRef="#br0" timeOffset="-124007.01">22528 2805 438 0,'0'0'0'16,"0"0"0"-16,11-8 0 0,-11 8 13 0,0 0-13 15,12-6 14-15,-1 3-14 0,-11 3 21 0,0 0-21 16,10 0 22-16,6-7-22 0,-16 7 42 0,0 0-42 0,22-5 43 16,-7-4-43-16,-15 9 38 0,0 0-38 0,20-7 38 15,1-5-38-15,-21 12 33 0,0 0-33 0,21-9 33 16,0 6-33-16,-21 3 41 0,0 0-41 0,23-5 42 15,0 5-42-15,-23 0 35 0,0 0-35 0,20 0 35 16,-8 0-35-16,-12 0 16 0,0 0-16 0,9 2 17 16,-8 8-17-16,3-1-631 0</inkml:trace>
  <inkml:trace contextRef="#ctx0" brushRef="#br0" timeOffset="-123782.03">22562 3060 729 0,'0'0'0'0,"9"-2"0"0,12-5 0 16,-21 7 0-16,0 0 0 0,25-5 0 0,-1-2 0 0,-24 7-1 15,0 0 1-15,27-9-1 0,-4 2 1 0,-23 7 0 16,0 0 0-16,14-5 0 0,-4 5 0 0,-10 0 0 15,0 0 0-15,0 0 0 0,0 0 0 0,0 0-486 0</inkml:trace>
  <inkml:trace contextRef="#ctx0" brushRef="#br0" timeOffset="-122236.23">23103 2639 460 0,'0'0'0'0,"0"0"0"16,0 0 0-16,0 0 22 0,0 0-22 0,0 0 23 0,0 0-23 16,0 0 69-16,0 0-69 0,0 0 70 0,0 0-70 15,0 0 65-15,0 0-65 0,0 0 66 0,0 0-66 16,0 0 40-16,0 0-40 0,0 0 40 0,13 28-40 16,-13-28 25-16,0 0-25 0,26 17 25 0,6 2-25 15,-32-19 18-15,0 0-18 0,41 21 18 0,-1 7-18 16,-40-28 16-16,0 0-16 0,42 32 16 0,-5 1-16 0,-37-33 13 15,0 0-13-15,30 40 14 0,-3 5-14 0,-27-45 12 16,0 0-12-16,16 40 13 0,-7-12-13 0,-9-28 5 16,0 0-5-16,7 20 6 0,-6-13-6 0,-1-7 1 15,0 0-1-15,0 0 2 0,0 0-2 0,0 0-720 0</inkml:trace>
  <inkml:trace contextRef="#ctx0" brushRef="#br0" timeOffset="-121970.72">23393 2575 561 0,'0'0'0'15,"0"0"0"-15,-6 19 0 0,6-19 0 0,0 0 0 0,-8 28 1 16,-10 8-1-16,18-36 8 0,0 0-8 0,-23 36 9 16,-3 1-9-16,26-37 25 0,0 0-25 0,-30 36 26 15,-6 6-26-15,36-42 53 0,0 0-53 0,-37 48 54 16,2 13-54-16,35-61 44 0,0 0-44 0,-26 64 45 15,1-12-45-15,25-52 44 0,0 0-44 0,-21 41 44 16,-1-10-44-16,22-31 42 0,0 0-42 0,-12 21 43 0,5-5-43 16,7-16 26-16,0 0-26 0,-5 8 26 0,5-8-26 15,0 0 20-15,0 0-20 0,7-12 20 0,19-28-20 16,1 4-759-16</inkml:trace>
  <inkml:trace contextRef="#ctx0" brushRef="#br0" timeOffset="-120900.68">24109 2639 281 0,'0'0'0'0,"9"-3"0"0,7-3 0 15,-16 6 7-15,0 0-7 0,21-8 7 0,-4-3-7 16,-17 11 17-16,0 0-17 0,25-13 17 0,12-15-17 16,-37 28 46-16,0 0-46 0,37-24 47 0,-19 8-47 15,-18 16 73-15,0 0-73 0,16-17 73 0,3-18-73 16,-19 35 83-16,0 0-83 0,19-29 83 0,-13 13-83 15,-6 16 70-15,0 0-70 0,3-8 71 0,-3-1-71 16,0 9 52-16,0 0-52 0,0 0 53 0,0-12-53 0,0 12 40 16,0 0-40-16,0 0 40 0,-19-7-40 0,19 7 27 15,0 0-27-15,-23 0 27 0,-7 3-27 0,30-3 22 16,0 0-22-16,-39 5 23 0,-7 2-23 0,46-7 22 16,0 0-22-16,-51 13 22 0,-2 2-22 0,53-15 20 0,0 0-20 15,-49 24 20-15,12 2-20 0,37-26 16 0,0 0-16 16,-37 28 17-16,5-4-17 0,32-24 6 0,0 0-6 15,-32 24 7-15,0 8-7 0,32-32 1 0,0 0-1 16,-30 36 2-16,2-7-2 0,28-29 0 0,0 0 0 16,-21 28 0-16,9-7 0 0,12-21 0 0,0 0 0 15,-2 19 0-15,9-7 0 0,-7-12 0 0,0 0 0 0,18 12 0 16,10-3 0-16,-28-9-1 0,0 0 1 0,33 12 0 16,4-4 0-16,-37-8-1 0,0 0 1 0,41 13 0 15,1-5 0-15,-42-8-1 0,0 0 1 0,48 7-1 16,3 2 1-16,-51-9-2 0,0 0 2 0,48 7-1 15,-13-2 1-15,-35-5 0 0,0 0 0 0,25 7 0 16,-9-2 0-16,-16-5 2 0,0 0-2 0,7 4 3 16,-7-4-3-16,0 0 9 0,0 0-9 0,-6 12 10 0,-6-9-10 15,12-3 16-15,0 0-16 0,-21 5 16 0,-6 2-16 16,27-7 19-16,0 0-19 0,-30 5 20 0,9 7-20 16,21-12 19-16,0 0-19 0,-21 13 20 0,-2-1-20 15,23-12 16-15,0 0-16 0,-26 19 17 0,-3 5-17 16,29-24 14-16,0 0-14 0,-33 24 14 0,-1 6-14 15,34-30 6-15,0 0-6 0,-38 27 7 0,-5-2-7 0,43-25 2 16,0 0-2-16,-44 24 2 0,0-3-2 16,44-21 0-16,0 0 0 0,-42 15 0 0,1 1 0 0,41-16-1 15,0 0 1-15,-30 17 0 0,9 4 0 0,21-21-1 16,0 0 1-16,-12 19-1 0,8-4 1 0,4-15-1 16,0 0 1-16,13 14-1 0,18 2 1 0,-31-16-1 0,0 0 1 15,41 12 0-15,12 3 0 0,-53-15-1 0,0 0 1 16,60 13-1-16,0-1 1 0,-60-12-1 0,0 0 1 15,61 5 0-15,-4-2 0 0,-57-3-1 0,0 0 1 16,62 4 0-16,5-4 0 0,-67 0 2 0,0 0-2 16,56 0 2-16,-15-4-2 0,-41 4 5 0,0 0-5 15,30-3 6-15,-11-1-6 0,-19 4 9 0,0 0-9 16,12-1 10-16,-12 1-10 0,0 0 12 0,0 0-12 0,7-4 12 16,-7-3-12-16,0 7 11 0,0 0-11 0,-5-17 12 15,-9-12-12-15,14 29 11 0,0 0-11 0,-14-28 11 16,7 9-11-16,7 19 10 0,0 0-10 0,-5-16 10 15,-2 6-10-15,7 10 4 0,0 0-4 0,-9-7 5 16,-2 7-5-16,2 0-1155 0</inkml:trace>
  <inkml:trace contextRef="#ctx0" brushRef="#br0" timeOffset="-118887.9">23588 3641 191 0,'0'0'0'0,"0"0"0"0,6 45 0 16,-6-45 3-16,0 0-3 0,2 47 3 0,1 19-3 15,-3-66 10-15,0 0-10 0,5 72 11 0,2 1-11 16,-7-73 13-16,0 0-13 0,6 67 13 0,-6-9-13 15,0-58 2-15,0 0-2 0,-2 51 2 0,-3-2-2 16,5-49 0-16,0 0 0 0,-6 33 0 0,5-16 0 16,-1 2-126-16</inkml:trace>
  <inkml:trace contextRef="#ctx0" brushRef="#br0" timeOffset="-118751.86">23786 3600 203 0,'5'12'0'0,"-5"-12"-3"0,0 0 3 16,7 26-2-16,-3 1 2 0,-1 1-89 0</inkml:trace>
  <inkml:trace contextRef="#ctx0" brushRef="#br0" timeOffset="-118504.1">23765 3793 225 0,'0'0'0'16,"-5"13"0"-16,-13 25 0 0,18-38 0 0,0 0 0 0,-27 43 1 16,-8-7-1-16,35-36 11 0,0 0-11 0,-33 28 11 15,1-11-11-15,32-17 25 0,0 0-25 0,-25 12 26 16,9-3-26-16,16-9 46 0,0 0-46 0,-10 3 46 15,10-3-46-15,0 0 53 0,0 0-53 0,0 0 54 16,0 0-54-16,0 0 45 0,0 0-45 0,2-8 46 16,17 4-46-16,-19 4 37 0,0 0-37 0,28-5 38 15,9 2-38-15,-37 3 40 0,0 0-40 0,37 3 41 16,-1 6-41-16,-36-9 28 0,0 0-28 0,31 12 29 16,-2 0-29-16,-29-12 21 0,0 0-21 0,28 16 22 15,0-3-22-15,-28-13 15 0,0 0-15 0,26 19 15 0,-4-1-15 16,-22-18 18-16,0 0-18 0,17 19 18 0,-4-4-18 15,-13-15 10-15,0 0-10 0,10 12 10 0,-10-12-10 16,0 0 3-16,0 0-3 0,11 6 3 0,-6-12-3 16,2 3-643-16</inkml:trace>
  <inkml:trace contextRef="#ctx0" brushRef="#br0" timeOffset="-117547.77">23941 3899 303 0,'0'0'0'0,"0"0"0"0,6 0 0 0,-6 0 0 15,0 0 0-15,0 0 1 0,0 0-1 0,0 0 1 16,0 0-1-16,0 0 2 0,0 0-2 0,0 0 17 0,0 0-17 16,7-7 17-16,0 5-17 0,-7 2 40 15,0 0-40-15,12-3 41 0,6-1-41 0,-18 4 48 0,0 0-48 16,21 0 49-16,4 4-49 0,-25-4 55 0,0 0-55 16,19 3 55-16,-3-1-55 0,-16-2 49 0,0 0-49 0,12 0 49 15,-5 0-49-15,-7 0 35 0,0 0-35 0,0 0 35 16,0 0-35-16,0 0-538 0</inkml:trace>
  <inkml:trace contextRef="#ctx0" brushRef="#br0" timeOffset="-117321.1">23982 3987 371 0,'0'0'0'0,"0"0"0"0,14 9 0 16,-14-9 3-16,0 0-3 0,9 5 4 0,-2 2-4 16,-7-7 6-16,0 0-6 0,0 0 6 0,12 0-6 15,-12 0 29-15,0 0-29 0,13-3 29 0,-1-1-29 16,-12 4 44-16,0 0-44 0,23-2 45 0,10-5-45 16,-33 7 42-16,0 0-42 0,32-5 43 0,-11-2-43 15,-3 2-407-15</inkml:trace>
  <inkml:trace contextRef="#ctx0" brushRef="#br0" timeOffset="-114355.78">24356 3705 158 0,'0'0'0'0,"0"0"0"0,0 0 0 16,0 0 0-16,0 0 0 0,5-9 1 0,-5 9-1 16,0 0 1-16,0 0-1 0,0 0 1 0,0-6-1 0,0 6 22 15,0 0-22-15,0 0 23 0,-3-9-23 0,3 9 49 16,0 0-49-16,0 0 49 0,0 0-49 0,0 0 58 16,0 0-58-16,0 0 59 0,0 0-59 0,0 0 53 0,0 0-53 15,0 0 53-15,-4 21-53 0,4-21 44 0,0 0-44 16,0 31 44-16,-2 17-44 0,2-48 35 0,0 0-35 15,-3 54 35-15,3-2-35 0,0-52 30 0,0 0-30 16,1 52 31-16,1-11-31 0,-2-41 27 0,0 0-27 16,2 40 28-16,0-12-28 0,-2-28 21 0,0 0-21 15,-2 26 21-15,-2-4-21 0,4-22 17 0,0 0-17 16,-3 21 17-16,-1-4-17 0,4-17 12 0,0 0-12 16,-3 12 13-16,1-5-13 0,2-7 9 0,0 0-9 0,0 0 9 15,-3-7-9-15,3 7 4 0,0 0-4 0,-2-13 5 16,-3-12-5-16,5 25 3 0,0 0-3 0,-6-31 4 15,6-2-4-15,0 33 0 0,0 0 0 0,0-39 1 16,0-10-1-16,0 49-1 0,0 0 1 0,-2-61 0 16,-1 1 0-16,3 60-2 0,0 0 2 0,-2-54-2 15,0 18 2-15,2 36-1 0,0 0 1 0,0-28 0 0,0 7 0 16,0 21 0-16,0 0 0 0,2-19 0 0,0 11 0 16,-2 8 1-16,0 0-1 0,2-9 2 0,-2 9-2 15,0 0 3-15,0 0-3 0,0 0 4 0,1 17-4 16,-1-17 5-16,0 0-5 0,4 28 5 0,0 8-5 15,-4-36 6-15,0 0-6 0,1 42 6 0,-2 5-6 16,1-47 6-16,0 0-6 0,-2 48 7 0,4-3-7 16,-2-45 7-16,0 0-7 0,3 42 7 0,-1-2-7 0,-2-40 10 15,0 0-10-15,0 36 10 0,-2 0-10 0,2-36 12 16,0 0-12-16,-2 31 12 0,1-1-12 0,1-30 13 16,0 0-13-16,-2 24 14 0,-2-17-14 0,4-7 10 0,0 0-10 15,0 0 11-15,0 0-11 0,0 0 7 0,0 0-7 16,-3-7 7-16,4-22-7 0,-1 29 5 0,0 0-5 15,4-37 6-15,0-11-6 0,-4 48 4 0,0 0-4 16,1-52 4-16,-1-9-4 0,0 61 3 0,0 0-3 16,0-60 4-16,0-1-4 0,0 61 6 0,0 0-6 15,-1-45 6-15,-5 17-6 0,6 28 11 0,0 0-11 16,-3-20 11-16,-1 9-11 0,4 11 15 0,0 0-15 16,-2-5 16-16,2 5-16 0,0 0 16 0,0 0-16 0,0 0 17 15,0 0-17-15,0 0 17 0,0 0-17 0,0 24 17 16,0 16-17-16,0-40 14 0,0 0-14 0,0 45 15 15,0 7-15-15,0-52 13 0,0 0-13 0,0 54 13 16,2-6-13-16,-2-48 11 0,0 0-11 0,5 45 12 16,4-5-12-16,-9-40 9 0,0 0-9 0,9 43 9 15,-4-5-9-15,-5-38 6 0,0 0-6 0,4 37 6 16,-4-3-6-16,0 3-962 0</inkml:trace>
  <inkml:trace contextRef="#ctx0" brushRef="#br0" timeOffset="-113662.85">23828 3608 158 0,'0'0'0'0,"0"0"0"0,-8 12 0 0,8-12 11 0,0 0-11 16,-9 16 11-16,-5 1-11 0,14-17 20 0,0 0-20 16,-16 24 20-16,-2 1-20 0,18-25 16 0,0 0-16 15,-18 27 17-15,1 10-17 0,17-37 18 0,0 0-18 16,-20 36 19-16,-1 0-19 0,21-36 22 0,0 0-22 16,-19 33 22-16,1-2-22 0,18-31 22 0,0 0-22 15,-14 25 23-15,4-1-23 0,10-24 23 0,0 0-23 16,-8 12 24-16,8-12-24 0,0 0 17 0,0 0-17 0,0 0 17 15,0 0-17-15,0 0-285 0</inkml:trace>
  <inkml:trace contextRef="#ctx0" brushRef="#br0" timeOffset="-104490.85">20943 16153 180 0,'0'0'0'0,"0"0"0"0,0 0 0 0,0 0 17 16,0 0-17-16,0 0 18 0,0 0-18 0,0 0 20 15,0 0-20-15,0 0 21 0,0 0-21 0,0 0 36 0,0 0-36 16,0 0 37-16,0 0-37 0,0 0 33 0,0 0-33 16,0 0 34-16,0 0-34 0,0 0 27 0,0 0-27 15,0 21 28-15,-2-13-28 0,2-8 21 0,0 0-21 16,-2 9 21-16,2-9-21 0,0 0 19 0,0 0-19 15,-5 9 19-15,5-9-19 0,0 0 15 0,0 0-15 16,0 7 16-16,0-7-16 0,0 0 17 0,0 0-17 16,0 7 17-16,0-7-17 0,0 0 17 0,0 0-17 0,0 7 17 15,0-7-17-15,0 0 16 0,0 0-16 0,2 8 17 16,1 3-17-16,-3-11 14 0,0 0-14 0,5 13 15 16,4 10-15-16,-9-23 16 0,0 0-16 0,13 24 17 15,1 4-17-15,-14-28 13 0,0 0-13 0,12 29 13 16,-1-1-13-16,-11-28 7 0,0 0-7 0,8 26 7 15,1 2-7-15,-9-28 3 0,0 0-3 0,11 29 3 0,-2-1-3 16,-9-28 1-16,0 0-1 0,12 33 1 0,7 10-1 16,-19-43 0-16,0 0 0 0,18 36 0 0,-6-13 0 15,-12-23 0-15,0 0 0 0,9 19 0 0,0 1 0 16,-9-20 0-16,0 0 0 0,11 20 0 0,-6-10 0 16,-5-10 0-16,0 0 0 0,0 0 0 0,0 9 0 15,0-9 0-15,0 0 0 0,0 0 1 0,0 6-1 16,0-6 3-16,0 0-3 0,0 0 3 0,-18 0-3 0,18 0 7 15,0 0-7-15,-12-6 8 0,1-3-8 0,11 9 12 16,0 0-12-16,-8-10 12 0,-1-3-12 0,9 13 16 16,0 0-16-16,-7-13 16 0,3-3-16 0,4 16 21 0,0 0-21 15,-5-21 21-15,-4-8-21 0,9 29 22 0,0 0-22 16,-11-30 23-16,3 3-23 0,8 27 17 0,0 0-17 16,-11-26 17-16,-1-4-17 0,12 30 11 0,0 0-11 15,-13-27 11-15,-3-1-11 0,16 28 5 0,0 0-5 16,-12-26 6-16,0 3-6 0,12 23 4 0,0 0-4 15,-9-20 4-15,2-1-4 0,7 21 2 0,0 0-2 16,-5-21 2-16,-1 2-2 0,6 19 0 0,0 0 0 16,-3-15 1-16,-3 2-1 0,6 13 0 0,0 0 0 15,-5-8 0-15,5 8 0 0,0 0 1 0,0 0-1 0,-5-9 1 16,5 9-1-16,0 0 4 0,0 0-4 0,0 0 4 16,-4-9-4-16,4 9 8 0,0 0-8 0,0 0 8 15,0 0-8-15,0 0 11 0,0 0-11 0,-7-6 11 16,7 6-11-16,0 0 15 0,0 0-15 0,-3-11 15 15,-1 4-15-15,4 7 16 0,0 0-16 0,-3-8 16 16,3-3-16-16,0 11 14 0,0 0-14 0,2-8 14 0,-2 8-14 16,0 0 13-16,0 0-13 0,3-7 13 0,1 0-13 15,-4 7 10-15,0 0-10 0,3-7 10 0,-3 7-10 16,0 0 9-16,0 0-9 0,0 0 9 0,0 0-9 16,0 0 4-16,0 0-4 0,7-4 4 0,-7 4-4 15,0 0 0-15,0 0 0 0,0 0 1 0,11 4-1 16,-11-4 0-16,0 0 0 0,7 8 0 0,2 5 0 15,-9-13-1-15,0 0 1 0,15 17 0 0,14 9 0 0,-29-26-1 16,0 0 1-16,21 22 0 0,-9-6 0 16,-12-16-1-16,0 0 1 0,16 15 0 0,11 8 0 0,-27-23-1 15,0 0 1-15,31 21 0 0,-2-6 0 0,-29-15 0 16,0 0 0-16,26 14 0 0,-1 2 0 0,-25-16 0 16,0 0 0-16,24 21 1 0,3 6-1 0,-27-27 2 0,0 0-2 15,23 26 2-15,-7-7-2 0,-16-19 7 0,0 0-7 16,15 16 7-16,8 3-7 0,-23-19 10 0,0 0-10 15,18 17 10-15,0-5-10 0,-18-12 12 0,0 0-12 16,14 9 12-16,-4-4-12 0,-10-5 10 0,0 0-10 16,9 2 10-16,-2-6-10 0,-7 4 3 0,0 0-3 0,2-10 4 15,-5-9-4-15,1 0-927 0</inkml:trace>
  <inkml:trace contextRef="#ctx0" brushRef="#br0" timeOffset="-103643.6">21197 15966 326 0,'0'0'0'0,"0"0"0"0,0 0 0 0,0 0 1 15,0 0-1-15,0 0 1 0,-6 7-1 0,6-7 0 0,0 0 0 16,0 0 1-16,-7 5-1 0,7-5 24 0,0 0-24 16,-1 7 24-16,1 4-24 0,0-11 43 0,0 0-43 15,0 27 44-15,0 18-44 0,0-45 54 0,0 0-54 16,1 56 54-16,5 8-54 0,-6-64 58 0,0 0-58 15,10 60 59-15,4-6-59 0,-14-54 50 0,0 0-50 16,13 50 50-16,1-3-50 0,-14-47 38 0,0 0-38 16,10 40 39-16,-6-16-39 0,-4-24 25 0,0 0-25 15,3 19 25-15,3-2-25 0,-6-17 21 0,0 0-21 16,7 16 21-16,0-9-21 0,-7-7 16 0,0 0-16 0,0 0 17 16,0 0-17-16,0 0 12 0,0 0-12 0,2 7 12 15,-2-7-12-15,0 0 10 0,0 0-10 0,0 0 11 16,8-14-11-16,-8 14 8 0,0 0-8 0,0-24 8 15,-1-13-8-15,1 37 6 0,0 0-6 0,-7-43 7 16,-1-6-7-16,8 49 4 0,0 0-4 0,-7-57 4 16,0-7-4-16,7 64 1 0,0 0-1 0,-7-62 2 0,2 5-2 15,5 57 0-15,0 0 0 0,-11-49 1 0,1 13-1 16,10 36 0-16,0 0 0 0,-9-24 0 0,7 12 0 16,2 12 0-16,0 0 0 0,0-5 0 0,0 5 0 15,0 0 1-15,0 0-1 0,0 0 1 0,0 0-1 16,0 0 2-16,0 0-2 0,0 0 3 0,0 0-3 15,0 0 3-15,0 0-3 0,-3 15 4 0,6 16-4 16,-3-31 6-16,0 0-6 0,2 44 6 0,5 7-6 16,-7-51 8-16,0 0-8 0,4 54 8 0,1-2-8 0,-5-52 10 15,0 0-10-15,3 47 10 0,-3-13-10 0,0-34 10 16,0 0-10-16,2 32 10 0,2-1-10 0,-4-31 11 0,0 0-11 16,5 26 12-16,-5-13-12 0,0-13 13 0,0 0-13 15,0 9 13-15,0-9-13 0,0 0 10 0,0 0-10 16,-3 9 10-16,3-9-10 0,0 0 11 0,0 0-11 15,0 0 11-15,-13-18-11 0,13 18 10 0,0 0-10 16,-7-22 11-16,-2-9-11 0,9 31 10 0,0 0-10 16,-5-35 10-16,-2 1-10 0,7 34 11 0,0 0-11 15,-9-35 11-15,0 0-11 0,9 35 10 0,0 0-10 16,-7-34 11-16,5 8-11 0,2 26 10 0,0 0-10 0,0-17 10 16,4 8-10-16,-4 9 9 0,0 0-9 0,9 5 10 15,8 18-10-15,-17-23 8 0,0 0-8 0,22 38 8 16,1 17-8-16,-23-55 5 0,0 0-5 0,28 67 5 15,4 6-5-15,-32-73 1 0,0 0-1 0,38 75 2 16,5 8-2-16,-1 0-992 0</inkml:trace>
  <inkml:trace contextRef="#ctx0" brushRef="#br0" timeOffset="-102711.18">21336 16352 393 0,'0'0'0'0,"0"0"0"0,0 0 0 15,0 0 0-15,0 0 0 0,-9-7 1 0,9 7-1 16,0 0 3-16,0 0-3 0,0 0 3 0,0 0-3 15,0 0 23-15,0 0-23 0,0 0 24 0,0 0-24 16,0 0 53-16,0 0-53 0,0 0 54 0,9 7-54 16,-9-7 63-16,0 0-63 0,11 9 64 0,10 11-64 0,-21-20 71 15,0 0-71-15,24 23 71 0,-2-4-71 0,-22-19 68 16,0 0-68-16,21 17 68 0,3 2-68 0,-24-19 58 16,0 0-58-16,27 21 58 0,-1-2-58 0,-26-19 50 15,0 0-50-15,22 21 50 0,2 0-50 0,-24-21 38 16,0 0-38-16,27 22 39 0,-4 6-39 0,-23-28 35 0,0 0-35 15,19 26 35-15,-5-7-35 0,-14-19 33 0,0 0-33 16,13 17 34-16,-5 0-34 0,-8-17 29 0,0 0-29 16,9 20 30-16,2 2-30 0,-11-22 22 0,0 0-22 15,9 21 23-15,-2 0-23 0,-7-21 18 0,0 0-18 16,1 19 18-16,3 0-18 0,-4-19 11 0,0 0-11 16,-2 22 11-16,-8 6-11 0,10-28 5 0,0 0-5 0,-16 26 6 15,-7-7-6-15,23-19 2 0,0 0-2 0,-30 10 3 16,-6-6-3-16,36-4 0 0,0 0 0 0,-33-6 1 15,3-6-1-15,30 12 0 0,0 0 0 0,-28-15 0 16,0-3 0-16,28 18 0 0,0 0 0 0,-22-26 0 16,12-8 0-16,10 34 1 0,0 0-1 0,0-45 1 15,9-12-1-15,-9 57 4 0,0 0-4 0,19-66 5 16,9-3-5-16,-28 69 10 0,0 0-10 0,34-66 11 0,3 7-11 16,-37 59 20-16,0 0-20 0,35-60 20 0,2-3-20 15,-37 63 33-15,0 0-33 0,27-59 34 0,-6 8-34 16,-21 51 35-16,0 0-35 0,16-45 35 0,-6 10-35 15,-10 35 35-15,0 0-35 0,7-24 35 0,-3 10-35 16,-4 14 26-16,0 0-26 0,0-9 26 0,0 9-26 16,0 0 18-16,0 0-18 0,0 0 18 0,-11 16-18 0,11-16 12 15,0 0-12-15,-5 28 13 0,1 17-13 0,4-45 2 16,0 0-2-16,0 44 2 0,4-11-2 0,-1-1-1413 16</inkml:trace>
  <inkml:trace contextRef="#ctx0" brushRef="#br0" timeOffset="-102127.2">21350 16317 774 0,'0'0'0'0,"0"0"0"16,9 0 0-16,-9 0 2 0,0 0-2 0,0 0 3 0,11 0-3 16,-11 0 20-16,0 0-20 0,10 2 20 0,10 2-20 15,-20-4 38-15,0 0-38 0,22 3 39 0,10 2-39 16,-32-5 43-16,0 0-43 0,35 9 44 0,8 5-44 15,-43-14 40-15,0 0-40 0,40 17 41 0,-3 6-41 16,-37-23 37-16,0 0-37 0,36 27 38 0,-1 6-38 16,-35-33 29-16,0 0-29 0,33 37 30 0,-3 6-30 0,-30-43 22 15,0 0-22-15,27 46 22 0,-4 6-22 16,-23-52 17-16,0 0-17 0,17 49 18 0,-11-9-18 0,-6-40 9 16,0 0-9-16,-2 34 9 0,-7-1-9 0,9-33 5 15,0 0-5-15,-14 30 6 0,-5-8-6 0,19-22 3 16,0 0-3-16,-25 14 3 0,-10-11-3 0,35-3 1 15,0 0-1-15,-37-3 2 0,-9-7-2 0,46 10 0 0,0 0 0 16,-43-16 1-16,10 0-1 0,33 16 0 0,0 0 0 16,-30-22 0-16,11-11 0 0,19 33 2 0,0 0-2 15,-13-45 3-15,13-17-3 0,0 62 6 0,0 0-6 16,13-73 6-16,11-3-6 0,-24 76 10 0,0 0-10 16,34-80 10-16,5-8-10 0,-39 88 14 0,0 0-14 15,38-88 15-15,-2 3-15 0,-36 85 27 0,0 0-27 16,26-74 28-16,-3 18-28 0,-23 56 31 0,0 0-31 0,18-36 31 15,-8 13-31-15,-10 23 29 0,0 0-29 0,7-12 30 16,-7 12-30-16,0 0 23 0,0 0-23 0,13 14 23 16,-5 35-23-16,1 1-1143 0</inkml:trace>
  <inkml:trace contextRef="#ctx0" brushRef="#br0" timeOffset="-101554.83">21364 16387 483 0,'0'0'0'15,"0"0"0"-15,4-7 0 0,-4 7 10 0,0 0-10 16,0 0 10-16,12-12-10 0,-12 12 27 0,0 0-27 16,11-6 27-16,-2 3-27 0,-9 3 36 0,0 0-36 15,15-2 37-15,10 4-37 0,-25-2 31 0,0 0-31 16,27 7 32-16,10 7-32 0,-37-14 25 0,0 0-25 15,40 21 26-15,-5 8-26 0,-35-29 18 0,0 0-18 0,37 38 18 16,-5 5-18-16,-32-43 30 0,0 0-30 0,28 50 31 16,-3 8-31-16,-25-58 29 0,0 0-29 0,20 55 29 15,-10-12-29-15,-10-43 23 0,0 0-23 0,4 42 23 16,-8 10-23-16,4-52 17 0,0 0-17 0,-10 46 17 16,-8-14-17-16,18-32 10 0,0 0-10 0,-25 17 10 0,-8-14-10 15,33-3 6-15,0 0-6 0,-37-8 6 0,1-11-6 16,36 19 3-16,0 0-3 0,-28-35 4 0,5-24-4 15,23 59 8-15,0 0-8 0,-12-74 8 0,12-20-8 16,0 94 19-16,0 0-19 0,16-97 20 0,15 0-20 16,-31 97 31-16,0 0-31 0,38-105 31 0,4-8-31 15,-42 113 53-15,0 0-53 0,46-109 54 0,-4 19-54 16,-42 90 40-16,0 0-40 0,34-69 40 0,-13 22-40 0,-21 47 31 16,0 0-31-16,14-27 32 0,-7 20-32 0,-7 7 17 15,0 0-17-15,-2 21 17 0,-5 31-17 0,0-1-1005 16</inkml:trace>
  <inkml:trace contextRef="#ctx0" brushRef="#br0" timeOffset="-97059.85">23779 2052 113 0,'0'0'0'0,"0"0"0"0,7 45 0 16,-7-45 0-16,0 0 0 0,5 37 1 0,1 8-1 16,-6-45 0-16,0 0 0 0,5 43 1 0,0-7-1 0,-5-36 8 15,0 0-8-15,4 37 9 0,-11-8-9 0,7-29 22 16,0 0-22-16,-11 31 23 0,1-5-23 0,10-26 24 16,0 0-24-16,-9 19 24 0,5-7-24 0,4-12 28 0,0 0-28 15,0 0 29-15,-9 0-29 0,9 0 24 0,0 0-24 16,-1-7 25-16,-1-1-25 0,2 8 24 0,0 0-24 15,0-24 24-15,2-18-24 0,-2 42 21 0,0 0-21 16,1-47 22-16,-1 9-22 0,0 38 17 0,0 0-17 16,2-36 18-16,0-4-18 0,-2 40 16 0,0 0-16 15,5-40 17-15,-3 13-17 0,-2 27 16 0,0 0-16 16,7-26 16-16,-2 1-16 0,-5 25 22 0,0 0-22 16,6-24 23-16,-5 12-23 0,-1 12 23 0,0 0-23 0,2-7 24 15,-2 7-24-15,0 0 22 0,0 0-22 0,0 0 22 16,21 12-22-16,-21-12 16 0,0 0-16 0,23 19 16 15,0 18-16-15,-23-37 13 0,0 0-13 0,20 36 14 16,-5 2-14-16,-15-38 19 0,0 0-19 0,18 36 20 16,3-4-20-16,-21-32 21 0,0 0-21 0,18 20 21 15,-6-4-21-15,-12-16 20 0,0 0-20 0,11 5 21 16,-11-5-21-16,0 0 19 0,0 0-19 0,9 0 20 0,-9 0-20 16,0 0 14-16,0 0-14 0,5-14 14 0,4-26-14 15,-9 40 9-15,0 0-9 0,9-45 9 0,-4 6-9 16,0-1-633-16</inkml:trace>
  <inkml:trace contextRef="#ctx0" brushRef="#br0" timeOffset="-96891.22">23996 1892 662 0,'0'0'0'0,"0"0"0"0,0 8 0 0,0-8 0 16,0 0 0-16,0 12 0 0,0 12 0 0,0-24 0 16,0 0 0-16,2 32 0 0,-1 4 0 0,-1-36 0 0,0 0 0 15,6 45 0-15,-3-5 0 0,-3-40-1 0,0 0 1 16,6 45 0-16,-1 3 0 0,-5-48 0 0,0 0 0 15,2 49 0-15,-4 4 0 0,2-53 0 0,0 0 0 16,-4 47 1-16,-1-11-1 0,0 1-437 0</inkml:trace>
  <inkml:trace contextRef="#ctx0" brushRef="#br0" timeOffset="-96587.32">24102 2191 292 0,'0'0'0'0,"0"0"0"0,0 0 0 15,0 0 4-15,0 0-4 0,0 15 4 0,0 6-4 16,0-21 15-16,0 0-15 0,0 24 16 0,0-3-16 15,0-21 25-15,0 0-25 0,0 19 25 0,0-1-25 16,0-18 28-16,0 0-28 0,0 15 29 0,0 1-29 16,0-16 25-16,0 0-25 0,0 12 25 0,0-4-25 15,0-8 20-15,0 0-20 0,0 7 20 0,0-7-20 0,0 0 16 16,0 0-16-16,0 0 17 0,0 0-17 16,0 0-361-16</inkml:trace>
  <inkml:trace contextRef="#ctx0" brushRef="#br0" timeOffset="-96345.77">24144 2161 315 0,'0'0'0'15,"0"0"0"-15,7-3 0 0,-7 3 0 0,0 0 0 16,7-3 0-16,2-3 0 0,-9 6 0 0,0 0 0 0,16-7 0 15,9-8 0-15,-25 15 6 0,0 0-6 0,23-12 6 16,-4 7-6-16,-19 5 36 0,0 0-36 0,14 0 36 16,-5 0-36-16,-9 0 44 0,0 0-44 0,9 0 45 15,0 3-45-15,-9-3 41 0,0 0-41 0,7 5 41 16,-7-5-41-16,0 0-368 0</inkml:trace>
  <inkml:trace contextRef="#ctx0" brushRef="#br0" timeOffset="-96126.94">24208 2267 292 0,'0'0'0'0,"0"0"0"0,3 12 0 16,-3-12 7-16,0 0-7 0,2 9 8 0,-2-9-8 0,0 0 15 16,0 0-15-16,5 7 16 0,2-7-16 0,-7 0 17 15,0 0-17-15,9 0 18 0,2 0-18 0,-11 0 15 16,0 0-15-16,12 5 16 0,2-2-16 0,-14-3 13 15,0 0-13-15,12 0 13 0,4 4-13 0,-16-4 13 0,0 0-13 16,16 0 14-16,-3 2-14 0,-13-2 8 0,0 0-8 16,8 3 9-16,-8-3-9 0,0 0-296 0</inkml:trace>
  <inkml:trace contextRef="#ctx0" brushRef="#br0" timeOffset="-95345.88">23996 1892 135 0,'0'0'0'0,"0"0"0"0,0 12 0 16,0-12 10-16,0 0-10 0,2 12 11 0,-1 5-11 15,-1-17 28-15,0 0-28 0,2 23 29 0,2 6-29 16,-4-29 35-16,0 0-35 0,0 31 35 0,2 2-35 16,-2-33 33-16,0 0-33 0,1 36 34 0,1 9-34 15,-2-45 27-15,0 0-27 0,0 44 28 0,-5-8-28 16,5-36 16-16,0 0-16 0,-7 33 17 0,0-4-17 16,7-29 8-16,0 0-8 0,-7 28 9 0,0-7-9 0,7-21 4 15,0 0-4-15,-6 19 4 0,6-7-4 0,0-12 2 16,0 0-2-16,0 0 2 0,2 5-2 0,-2-5 2 15,0 0-2-15,0 0 3 0,0 0-3 0,0 0 6 0,0 0-6 16,5-5 6-16,-1-4-6 0,-4 9 13 0,0 0-13 16,2-15 14-16,-2-1-14 0,0 16 20 0,0 0-20 15,-2-28 21-15,-2-1-21 0,4 29 23 0,0 0-23 16,-3-28 24-16,1 11-24 0,0-2-390 0</inkml:trace>
  <inkml:trace contextRef="#ctx0" brushRef="#br0" timeOffset="-94490.05">24130 2267 225 0,'0'0'0'16,"-2"9"0"-16,-5 10 0 0,7-19-1 0,0 0 1 16,-7 24 0-16,2 5 0 0,5-29 0 0,0 0 0 15,-5 32 0-15,1 4 0 0,4-36 0 0,0 0 0 16,-4 38 0-16,1 2 0 0,3-40 0 0,0 0 0 15,-5 33 0-15,-4-2 0 0,9-31 0 0,0 0 0 16,-5 24 0-16,8-12 0 0,-3-12 8 0,0 0-8 0,0 0 8 16,0 0-8-16,0 0 30 0,0 0-30 15,2-9 30-15,5-13-30 0,0 1-165 0</inkml:trace>
  <inkml:trace contextRef="#ctx0" brushRef="#br0" timeOffset="-94233.9">24181 2122 382 0,'0'0'0'0,"0"0"0"0,21 0 0 0,-21 0 31 16,0 0-31-16,14 0 32 0,1 0-32 0,-15 0 53 15,0 0-53-15,7 0 54 0,3 0-54 0,-10 0 37 16,0 0-37-16,11 0 37 0,-2 0-37 0,-9 0 13 16,0 0-13-16,7 0 13 0,-2 8-13 0,-5-8 4 0,0 0-4 15,3 12 5-15,-3 7-5 0,0 2-436 0</inkml:trace>
  <inkml:trace contextRef="#ctx0" brushRef="#br0" timeOffset="-94045.58">24160 2319 718 0,'0'0'0'0,"7"0"0"15,5 0 0-15,-12 0-5 0,0 0 5 0,18-4-5 16,0 1 5-16,-18 3-9 0,0 0 9 0,21-3-9 16,0 3 9-16,-21 0-1 0,0 0 1 0,18 0-1 15,-8 0 1-15,-10 0-1 0,0 0 1 0,7 0 0 16,0 3 0-16,0-3-456 0</inkml:trace>
  <inkml:trace contextRef="#ctx0" brushRef="#br0" timeOffset="-92178.45">24589 2639 259 0,'0'0'0'0,"0"0"0"16,0 0 0-16,0 0 3 0,0 0-3 16,17 7 4-16,-10-7-4 0,-7 0 29 0,0 0-29 0,7 0 29 15,0 0-29-15,-7 0 58 0,0 0-58 0,9 2 59 16,2 5-59-16,-11-7 50 0,0 0-50 0,12 15 51 15,1 9-51-15,-13-24 44 0,0 0-44 0,10 30 44 16,-3 6-44-16,-7-36 32 0,0 0-32 0,4 40 33 16,-3 5-33-16,-1-45 26 0,0 0-26 0,0 52 26 15,-1 5-26-15,1-57 22 0,0 0-22 0,-2 52 22 0,-2-10-22 16,4-42 19-16,0 0-19 0,-5 31 20 0,-4-4-20 16,9-27 16-16,0 0-16 0,-5 21 16 0,0-16-16 15,5-5 16-15,0 0-16 0,0 0 16 0,0 0-16 16,0 0 22-16,0 0-22 0,0 0 22 0,0 0-22 15,0 0 23-15,0 0-23 0,0-26 23 0,14-22-23 0,-14 48 24 16,0 0-24-16,16-59 24 0,1-10-24 0,-17 69 15 16,0 0-15-16,18-64 16 0,-4 19-16 0,-14 45 15 15,0 0-15-15,16-40 15 0,0 4-15 0,-16 36 13 16,0 0-13-16,16-30 13 0,0 3-13 0,-16 27 14 0,0 0-14 16,10-18 15-16,-5 8-15 0,-5 10 17 0,0 0-17 15,7-5 18-15,6 1-18 0,-13 4 17 0,0 0-17 16,17 4 18-16,1-1-18 0,-18-3 15 0,0 0-15 15,20 12 16-15,-1 9-16 0,-19-21 15 0,0 0-15 16,18 28 16-16,-3 5-16 0,-15-33 17 0,0 0-17 0,16 32 17 16,0 0-17-16,-16-32 19 0,0 0-19 0,13 41 19 15,-5 8-19-15,-8-49 21 0,0 0-21 0,6 48 21 16,-3 4-21-16,-3-52 18 0,0 0-18 0,-2 42 18 16,-5-8-18-16,7-34 13 0,0 0-13 0,-12 26 14 15,-2-3-14-15,14-23 7 0,0 0-7 0,-9 12 7 16,9-12-7-16,0 0-1044 0</inkml:trace>
  <inkml:trace contextRef="#ctx0" brushRef="#br0" timeOffset="-90767.33">25208 2973 359 0,'0'0'0'0,"0"0"0"0,0 0 0 16,0 0 25-16,0 0-25 0,0 0 26 0,0 0-26 15,0 0 28-15,0 0-28 0,2 17 29 0,-4 8-29 0,2-25 59 16,0 0-59-16,0 27 60 0,3 6-60 0,-3-33 54 16,0 0-54-16,2 33 55 0,0 7-55 0,-2-40 41 15,0 0-41-15,0 40 41 0,-4 8-41 0,4-48 32 16,0 0-32-16,-3 49 32 0,1-4-32 0,2-45 21 0,0 0-21 15,-5 41 21-15,-1-10-21 0,6-31 11 16,0 0-11-16,-7 16 11 0,7-16-11 0,0 0-619 0</inkml:trace>
  <inkml:trace contextRef="#ctx0" brushRef="#br0" timeOffset="-90430.15">25305 2978 404 0,'0'0'0'0,"-2"7"0"15,-5 14 0-15,7-21 1 0,0 0-1 0,-9 29 1 16,-5 6-1-16,14-35 3 0,0 0-3 0,-11 33 3 16,-3-5-3-16,14-28 13 0,0 0-13 0,-19 26 14 15,-4 1-14-15,23-27 34 0,0 0-34 0,-26 24 34 16,8-5-34-16,18-19 43 0,0 0-43 0,-14 14 44 16,1-5-44-16,13-9 48 0,0 0-48 0,-8 3 48 0,8-3-48 15,0 0 52-15,0 0-52 0,0 0 53 0,0 0-53 16,0 0 44-16,0 0-44 0,0 0 44 0,0 0-44 15,0 0 38-15,0 0-38 0,0 0 39 0,21-8-39 16,-21 8 33-16,0 0-33 0,23-5 33 0,3 1-33 16,-26 4 29-16,0 0-29 0,32 2 29 0,5 5-29 15,-37-7 22-15,0 0-22 0,35 8 22 0,0 8-22 0,-35-16 15 16,0 0-15-16,30 24 16 0,-5 4-16 16,-25-28 13-16,0 0-13 0,21 36 13 0,-1 4-13 0,-20-40 13 15,0 0-13-15,14 36 13 0,-2-10-13 0,2 2-849 16</inkml:trace>
  <inkml:trace contextRef="#ctx0" brushRef="#br0" timeOffset="-90137.83">25525 2708 348 0,'0'0'0'0,"0"0"0"16,6 7 0-16,-6-7 18 0,0 0-18 0,15 12 18 0,15 9-18 15,-30-21 38-15,0 0-38 0,37 19 38 0,2-2-38 16,-39-17 34-16,0 0-34 0,36 25 34 0,-6 11-34 15,-30-36 46-15,0 0-46 0,24 43 46 0,-3 6-46 16,-21-49 36-16,0 0-36 0,14 48 37 0,-5-11-37 16,0-1-460-16</inkml:trace>
  <inkml:trace contextRef="#ctx0" brushRef="#br0" timeOffset="-89881.31">25792 2624 707 0,'0'0'0'15,"0"0"0"-15,-2 22 0 0,2-22 13 0,0 0-13 16,-7 17 14-16,-6 4-14 0,13-21 27 0,0 0-27 16,-15 23 28-16,-7 1-28 0,22-24 47 0,0 0-47 15,-23 24 47-15,-3 5-47 0,26-29 38 0,0 0-38 16,-26 37 38-16,-6 15-38 0,32-52 35 0,0 0-35 15,-28 57 36-15,1 3-36 0,27-60 31 0,0 0-31 16,-21 56 32-16,3-18-32 0,18-38 21 0,0 0-21 0,-16 31 21 16,1-10-21-16,-1-2-792 0</inkml:trace>
  <inkml:trace contextRef="#ctx0" brushRef="#br0" timeOffset="-89429.14">26053 2598 617 0,'0'0'0'0,"0"0"0"0,0 0 0 16,0 0 7-16,0 0-7 0,-11-13 8 0,-3 10-8 0,14 3 18 15,0 0-18-15,-16-3 18 0,2 6-18 0,14-3 52 16,0 0-52-16,-16 9 53 0,-5 11-53 0,21-20 50 15,0 0-50-15,-21 28 50 0,5 0-50 0,16-28 37 0,0 0-37 16,-14 29 38-16,-2 8-38 0,16-37 27 0,0 0-27 16,-14 46 28-16,7 8-28 0,7-54 25 0,0 0-25 15,0 60 25-15,7 1-25 0,-7-61 19 0,0 0-19 16,19 55 19-16,15-18-19 0,-34-37 17 0,0 0-17 16,42 21 18-16,6-13-18 0,-48-8 19 0,0 0-19 15,47-8 19-15,1-8-19 0,-48 16 20 0,0 0-20 16,46-29 20-16,-2-15-20 0,-44 44 38 0,0 0-38 15,39-52 38-15,-4-8-38 0,-35 60 43 0,0 0-43 16,26-61 44-16,-10 4-44 0,-16 57 43 0,0 0-43 0,0-57 44 16,-12-12-44-16,12 69 39 0,0 0-39 0,-23-61 40 15,-2 6-40-15,25 55 30 0,0 0-30 0,-28-36 31 16,2 15-31-16,26 21 5 0,0 0-5 0,-25 3 6 16,0 23-6-16,25-26 0 0,0 0 0 0,-23 40 0 15,-1 5 0-15,24-45-6 0,0 0 6 0,-23 52-6 16,5 3 6-16,2 2-1135 0</inkml:trace>
  <inkml:trace contextRef="#ctx0" brushRef="#br0" timeOffset="-89160.85">26024 2840 707 0,'0'0'0'16,"13"0"0"-16,11 5 0 0,-24-5-5 0,0 0 5 15,30 4-5-15,0 8 5 0,-30-12-12 0,0 0 12 16,30 17-11-16,-1 14 11 0,-29-31 7 0,0 0-7 16,24 36 7-16,-4 4-7 0,-20-40 33 0,0 0-33 15,17 38 34-15,-4 2-34 0,-13-40 53 0,0 0-53 16,10 40 54-16,1 8-54 0,-11-48 54 0,0 0-54 15,7 40 55-15,-9-7-55 0,0-4-669 0</inkml:trace>
  <inkml:trace contextRef="#ctx0" brushRef="#br0" timeOffset="-88004.8">26820 2757 427 0,'0'0'0'16,"21"-5"0"-16,20-4 0 0,-41 9 46 0,0 0-46 16,53-7 47-16,10 7-47 0,-63 0 76 0,0 0-76 15,65 0 76-15,-6 0-76 0,-59 0 60 0,0 0-60 16,49-3 60-16,-14 1-60 0,-35 2 24 0,0 0-24 15,28 0 24-15,-5 5-24 0,-23-5 21 0,0 0-21 0,18 0 21 16,-7 0-21-16,-11 0 5 0,0 0-5 0,0 0 5 16,-9 12-5-16,0 0-609 0</inkml:trace>
  <inkml:trace contextRef="#ctx0" brushRef="#br0" timeOffset="-87763.18">27058 2445 169 0,'0'0'0'0,"0"0"0"0,11 9 0 0,-1 1-67 16</inkml:trace>
  <inkml:trace contextRef="#ctx0" brushRef="#br0" timeOffset="-87030.93">27086 2494 247 0,'0'0'0'0,"0"8"0"0,0 15 0 0,0-23-2 0,0 0 2 16,0 33-2-16,0 3 2 0,0-36 0 0,0 0 0 16,0 40 1-16,0-2-1 0,0-38 10 0,0 0-10 15,0 40 11-15,0 3-11 0,0-43 24 0,0 0-24 16,0 45 24-16,-1 4-24 0,1-49 43 0,0 0-43 0,-4 51 44 15,2-2-44-15,2-49 55 0,0 0-55 0,-2 41 56 16,-1-8-56-16,3-33 49 0,0 0-49 0,0 28 50 16,5-12-50-16,-5-16 42 0,0 0-42 0,4 8 43 15,-4-8-43-15,0 0 32 0,0 0-32 0,0 0 32 16,0 0-32-16,0 0 26 0,0 0-26 0,5-8 26 16,-3-8-26-16,-2 16 19 0,0 0-19 0,3-33 20 15,1-19-20-15,-4 52 16 0,0 0-16 0,5-57 16 16,-3 0-16-16,-2 57 10 0,0 0-10 0,2-55 10 15,3-11-10-15,-5 66 7 0,0 0-7 0,7-68 8 16,-2-4-8-16,-5 72 8 0,0 0-8 0,9-70 8 16,0 3-8-16,-9 67 7 0,0 0-7 0,9-49 7 0,-2 24-7 15,-7 25 5-15,0 0-5 0,3-20 6 16,-3 8-6-16,0 12 6 0,0 0-6 0,0-12 6 0,2 7-6 16,-2 5 6-16,0 0-6 0,0 0 6 0,-12 17-6 15,12-17 6-15,0 0-6 0,-9 32 6 0,4 13-6 16,5-45 5-16,0 0-5 0,-4 53 6 0,-3 8-6 15,7-61 3-15,0 0-3 0,-7 64 4 0,0-4-4 0,7-60 3 16,0 0-3-16,-4 57 3 0,4 4-3 0,0-61 3 16,0 0-3-16,0 61 4 0,-1 3-4 0,1-64 3 0,0 0-3 15,-2 55 3-15,2-5-3 0,0-50 5 16,0 0-5-16,2 37 6 0,-1-18-6 0,-1-19 9 0,0 0-9 16,0 8 9-16,0-8-9 0,0 0 13 0,0 0-13 15,0 0 13-15,0-24-13 0,0 24 14 0,0 0-14 16,0-29 15-16,2-27-15 0,-2 56 13 0,0 0-13 15,0-57 14-15,-2 0-14 0,2 57 12 0,0 0-12 0,-3-52 13 16,-2 0-13-16,5 52 13 0,0 0-13 0,-4-57 13 16,8 0-13-16,-4 57 13 0,0 0-13 0,3-61 14 15,-3 3-14-15,0 58 14 0,0 0-14 0,0-45 14 16,2 15-14-16,-2 30 15 0,0 0-15 0,2-15 15 16,-1-1-15-16,-1 16 13 0,0 0-13 0,2-9 14 15,0 1-14-15,-2 8 12 0,0 0-12 0,0 0 12 16,-2-7-12-16,2 7 9 0,0 0-9 0,-3 7 10 15,1 17-10-15,2-24 7 0,0 0-7 0,0 41 8 16,0 8-8-16,0-49 6 0,0 0-6 0,0 55 6 16,0 2-6-16,0-57 7 0,0 0-7 0,0 54 7 15,0 1-7-15,0-55 4 0,0 0-4 0,-2 54 5 0,-5 1-5 16,7-55 3-16,0 0-3 0,-5 57 3 0,3-1-3 16,2-56 2-16,0 0-2 0,0 50 2 0,5-14-2 15,-5-36 0-15,0 0 0 0,6 23 1 0,-3-14-1 16,-3-9-1-16,0 0 1 0,0 0-1 0,16-25 1 15,-2 1-996-15</inkml:trace>
  <inkml:trace contextRef="#ctx0" brushRef="#br0" timeOffset="-86429.99">26988 2757 259 0,'0'0'0'0,"12"-2"0"0,16 2 0 16,-28 0 4-16,0 0-4 0,34-3 5 0,-1-4-5 16,-33 7 8-16,0 0-8 0,37-6 9 0,11 3-9 15,-48 3 23-15,0 0-23 0,47 0 23 0,-8-3-23 16,-39 3 46-16,0 0-46 0,35-2 46 0,4 4-46 15,-39-2 46-15,0 0-46 0,34 3 46 0,-13-6-46 16,-21 3 38-16,0 0-38 0,18-2 39 0,-3-2-39 0,-15 4 46 16,0 0-46-16,16-3 46 0,0 3-46 0,-16 0 56 15,0 0-56-15,13 0 57 0,-13 0-57 0,0 0 49 16,0 0-49-16,8-5 50 0,-8 5-50 0,0 0 46 0,0 0-46 16,0 0 46-16,-8-4-46 0,8 4 37 0,0 0-37 15,-18 4 38-15,-12 4-38 0,30-8 29 0,0 0-29 16,-41 9 29-16,-6-2-29 0,47-7 17 0,0 0-17 15,-51 9 17-15,3-6-17 0,48-3 10 0,0 0-10 16,-42 2 11-16,5-4-11 0,37 2 5 0,0 0-5 16,-34-7 5-16,2 2-5 0,32 5 0 0,0 0 0 0,-31-4 0 15,-1 4 0-15,32 0-2 0,0 0 2 0,-30 4-1 16,3-2 1-16,27-2-6 0,0 0 6 0,-24 7-6 16,3-4 6-16,21-3-12 0,0 0 12 0,-16 5-11 15,9 2 11-15,7-7-16 0,0 0 16 0,0 9-16 16,0-9 16-16,0 0-777 0</inkml:trace>
  <inkml:trace contextRef="#ctx0" brushRef="#br0" timeOffset="-82282.89">27958 2385 124 0,'0'0'0'16,"0"0"0"-16,0-9 0 0,0 9 6 0,0 0-6 15,0 0 6-15,0-9-6 0,0 9 14 0,0 0-14 16,0 0 14-16,0 0-14 0,0 0 30 0,0 0-30 0,0 0 30 15,0 0-30-15,0 0 37 0,0 0-37 0,0 0 37 16,0 0-37-16,0 0 33 0,0 0-33 0,0 0 33 16,0 0-33-16,0 0 28 0,0 0-28 0,0 0 28 15,-9-3-28-15,9 3 21 0,0 0-21 0,0 0 21 16,0 0-21-16,0 0 14 0,0 0-14 0,0 0 15 16,0 0-15-16,0 0 10 0,0 0-10 0,0 0 11 15,0 0-11-15,0 0 8 0,0 0-8 0,0 0 8 0,0 0-8 16,0 0 10-16,0 0-10 0,0 0 10 0,0 0-10 15,0 0 17-15,0 0-17 0,0 0 17 0,0 0-17 16,0 0 22-16,0 0-22 0,0 0 23 0,0 0-23 16,0 0 22-16,0 0-22 0,0 0 22 0,0 0-22 15,0 0 21-15,0 0-21 0,-2 9 21 0,2-9-21 16,0 0 11-16,0 0-11 0,4 7 12 0,-4-7-12 16,0 0 5-16,0 0-5 0,3 13 6 0,-3-1-6 0,0-12 3 15,0 0-3-15,0 16 3 0,0 8-3 16,0-24 1-16,0 0-1 0,0 28 2 0,0 0-2 0,0-28 0 15,0 0 0-15,0 24 1 0,4 0-1 0,-4-24 0 16,0 0 0-16,1 21 0 0,-1 12 0 0,0-33 0 16,0 0 0-16,2 31 0 0,2-2 0 0,-4-29 0 0,0 0 0 15,3 25 0-15,1-5 0 0,-4-20 0 0,0 0 0 16,3 23 0-16,-1-6 0 0,-2-17 1 0,0 0-1 16,2 16 1-16,0-1-1 0,-2-15 2 0,0 0-2 0,1 9 3 15,1-4-3-15,-2-5 5 0,0 0-5 16,0 0 5-16,0 12-5 0,0-12 6 0,0 0-6 0,2 7 6 15,1 5-6-15,-3-12 6 0,0 0-6 0,6 9 7 16,1 3-7-16,-7-12 7 0,0 0-7 0,7 7 7 16,0 2-7-16,-7-9 8 0,0 0-8 0,5 8 9 15,-5-8-9-15,0 0 12 0,0 0-12 0,7 4 12 16,-7-4-12-16,0 0 15 0,0 0-15 0,7 3 16 16,-7-3-16-16,0 0 16 0,0 0-16 0,7-7 17 15,-3 2-17-15,-4 5 16 0,0 0-16 0,5-12 17 16,4-4-17-16,-9 16 18 0,0 0-18 0,11-24 19 15,-3-4-19-15,-8 28 12 0,0 0-12 0,7-29 13 0,-3 5-13 16,-4 24 12-16,0 0-12 0,0-19 13 0,0 3-13 16,0 16 13-16,0 0-13 0,0-14 13 0,0 2-13 15,0 12 13-15,0 0-13 0,0-12 14 0,0 0-14 16,0 12 14-16,0 0-14 0,-2-7 15 0,2 7-15 16,0 0 15-16,0 0-15 0,0 0 15 0,-7-5-15 15,7 5 15-15,0 0-15 0,0 0 16 0,0 0-16 16,0 0 12-16,0 0-12 0,0 0 12 0,-3-7-12 0,3 7 12 15,0 0-12-15,0 0 13 0,0 0-13 0,0 0 7 16,0 0-7-16,0 0 7 0,1 7-7 0,-1-7 4 0,0 0-4 16,0 0 4-16,0 0-4 0,0 0 3 15,0 0-3-15,0 0 3 0,4 9-3 0,-4-9 2 0,0 0-2 16,0 0 3-16,5 12-3 0,-5-12 1 0,0 0-1 16,4 8 2-16,1 4-2 0,-5-12 0 0,0 0 0 15,7 9 1-15,0 3-1 0,-7-12 0 0,0 0 0 16,7 12 1-16,0-1-1 0,-7-11 0 0,0 0 0 0,9 8 1 15,2-4-1-15,-11-4 0 0,0 0 0 0,12 8 0 16,0 8 0-16,-12-16 1 0,0 0-1 0,11 17 1 16,-1-1-1-16,-10-16 1 0,0 0-1 0,9 12 1 15,0-3-1-15,-9-9 0 0,0 0 0 0,11 7 1 16,-2 1-1-16,-9-8 0 0,0 0 0 0,7 4 1 16,0 1-1-16,-7-5 0 0,0 0 0 0,8 3 1 15,1 1-1-15,-9-4 0 0,0 0 0 0,9 0 0 16,-2 0 0-16,-7 0 0 0,0 0 0 0,0 0 0 15,9 2 0-15,-9-2-1 0,0 0 1 0,0 0-1 0,0 0 1 16,0 0-2-16,0 0 2 0,9 0-1 0,-9 0 1 16,0 0-2-16,0 0 2 0,7-9-1 0,-4-3 1 15,-3 12-1-15,0 0 1 0,4-12-1 0,1-9 1 16,-5 21 0-16,0 0 0 0,5-33 0 0,-1-7 0 16,-4 40 0-16,0 0 0 0,-2-45 1 0,-1 5-1 15,3 40 3-15,0 0-3 0,-4-36 4 0,1 3-4 16,3 33 7-16,0 0-7 0,-4-31 8 0,-1-2-8 15,5 33 12-15,0 0-12 0,-9-27 12 0,0 2-12 0,9 25 14 16,0 0-14-16,-5-20 14 0,3 0-14 0,2 20 15 16,0 0-15-16,0-13 16 0,0 1-16 0,0 12 12 0,0 0-12 15,0-11 12-15,0 2-12 0,0 9 8 0,0 0-8 16,0-12 8-16,0 4-8 0,0 8 6 0,0 0-6 16,0 0 6-16,-7 0-6 0,7 0 5 0,0 0-5 15,-7 3 6-15,-2 9-6 0,9-12 3 0,0 0-3 0,-9 14 3 16,1 10-3-16,8-24 1 0,0 0-1 0,-4 35 1 15,11 10-1-15,0 0-1023 0</inkml:trace>
  <inkml:trace contextRef="#ctx0" brushRef="#br0" timeOffset="-81649.92">28684 2343 326 0,'0'0'0'15,"0"0"0"-15,0 0 0 0,0 0 8 0,0 0-8 0,-1-10 9 16,-6 8-9-16,7 2 17 0,0 0-17 0,-9-3 17 16,-5-1-17-16,14 4 19 0,0 0-19 0,-16 0 20 15,-2 0-20-15,18 0 22 0,0 0-22 0,-18 7 23 16,3 2-23-16,15-9 33 0,0 0-33 0,-18 12 34 16,-1 3-34-16,19-15 26 0,0 0-26 0,-22 25 26 15,1 4-26-15,21-29 16 0,0 0-16 0,-19 36 17 16,1 4-17-16,18-40 22 0,0 0-22 0,-16 42 22 15,4 1-22-15,12-43 20 0,0 0-20 0,-9 40 20 16,0-7-20-16,9-33 18 0,0 0-18 0,-3 27 19 16,6-1-19-16,-3-26 20 0,0 0-20 0,9 23 21 15,2-6-21-15,-11-17 21 0,0 0-21 0,14 19 22 0,2 5-22 16,-16-24 20-16,0 0-20 0,17 25 20 0,1-1-20 16,-18-24 16-16,0 0-16 0,14 17 17 0,-5-1-17 15,-9-16 14-15,0 0-14 0,7 5 15 0,-7-5-15 16,0 0 9-16,0 0-9 0,7-2 9 0,-7 2-9 15,0 0 7-15,0 0-7 0,7-10 7 0,-2-4-7 0,1-2-654 16</inkml:trace>
  <inkml:trace contextRef="#ctx0" brushRef="#br0" timeOffset="-81298.64">28767 2376 326 0,'0'0'0'0,"0"0"0"16,0 0 0-16,0 0 11 0,0 0-11 0,0 0 12 15,0 0-12-15,0 0 26 0,0 0-26 0,0 0 26 16,0 9-26-16,0-9 29 0,0 0-29 0,-1 15 29 15,-5 10-29-15,6-25 25 0,0 0-25 0,-7 32 25 16,-2 8-25-16,9-40 21 0,0 0-21 0,-8 42 22 0,-1 4-22 16,9-46 17-16,0 0-17 0,-7 42 17 0,0-6-17 15,7-36 16-15,0 0-16 0,-6 31 17 0,3-1-17 16,3-30 20-16,0 0-20 0,-6 28 20 0,1-4-20 16,5-24 19-16,0 0-19 0,-2 21 20 0,4-6-20 15,-2-15 13-15,0 0-13 0,4 12 13 0,-3-3-13 16,1-2-483-16</inkml:trace>
  <inkml:trace contextRef="#ctx0" brushRef="#br0" timeOffset="-81009.83">28718 2397 438 0,'0'0'0'0,"9"0"0"15,12-9 0-15,-21 9 4 0,0 0-4 0,23-7 4 16,-7 2-4-16,-16 5 7 0,0 0-7 0,19-3 7 16,11-6-7-16,-30 9 24 0,0 0-24 0,27-4 24 15,-12-1-24-15,-15 5 39 0,0 0-39 0,11-3 39 16,-2-1-39-16,-9 4 41 0,0 0-41 0,7 0 42 15,-7 0-42-15,0 0 39 0,0 0-39 0,10 0 40 16,-10 0-40-16,0 0 28 0,0 0-28 0,0 0 29 16,-8 19-29-16,-1 2-544 0</inkml:trace>
  <inkml:trace contextRef="#ctx0" brushRef="#br0" timeOffset="-80797.42">28774 2575 460 0,'0'0'0'0,"13"-2"0"0,13 2 0 0,-26 0 12 16,0 0-12-16,25-3 13 0,-11-1-13 0,-14 4 16 16,0 0-16-16,11-3 17 0,-4 6-17 0,-7-3 8 0,0 0-8 15,0 0 8-15,3 13-8 0,-3-13 3 0,0 0-3 16,-9 15 3-16,-12 15-3 0,0 1-345 0</inkml:trace>
  <inkml:trace contextRef="#ctx0" brushRef="#br0" timeOffset="-80633.74">28868 2743 718 0,'0'0'0'0,"14"-4"0"15,21-4 0-15,-35 8 1 0,0 0-1 0,35-7 1 16,-10-2-1-16,-25 9 6 0,0 0-6 0,18-3 7 15,-6 3-7-15,-12 0 4 0,0 0-4 0,0 0 4 16,0 0-4-16,0 0 0 0,0 0 0 0,-14 12 0 16,2 12 0-16,1-3-496 0</inkml:trace>
  <inkml:trace contextRef="#ctx0" brushRef="#br0" timeOffset="-79163.26">28960 2288 214 0,'0'0'0'0,"0"0"0"0,7 0 0 0,-7 0-1 15,0 0 1-15,0 0 0 0,10-5 0 0,-10 5 0 16,0 0 0-16,7-4 0 0,2 1 0 0,-9 3 7 0,0 0-7 15,14-4 7-15,7 2-7 0,-21 2 28 0,0 0-28 16,25-3 29-16,1 0-29 0,-26 3 52 0,0 0-52 16,27-4 53-16,3 2-53 0,-30 2 55 0,0 0-55 15,28-3 55-15,-7-6-55 0,-21 9 42 0,0 0-42 0,18-3 43 16,-2-1-43-16,-16 4 38 0,0 0-38 0,12 0 38 16,-5 0-38-16,-7 0 32 0,0 0-32 0,7 0 32 15,-7 0-32-15,0 0 23 0,0 0-23 0,9-5 24 16,-9 5-24-16,0 0 16 0,0 0-16 0,0 0 17 15,9 0-17-15,0 0-543 0</inkml:trace>
  <inkml:trace contextRef="#ctx0" brushRef="#br0" timeOffset="-78566.81">29127 2279 359 0,'0'0'0'0,"0"0"0"0,4-12 0 16,-4 12 0-16,0 0 0 0,3-9 0 0,-3 9 0 15,0 0 7-15,0 0-7 0,0 0 7 0,0 0-7 16,0 0 20-16,0 0-20 0,7 9 21 0,-3 3-21 0,-4-12 29 16,0 0-29-16,5 16 29 0,0 4-29 0,-5-20 32 15,0 0-32-15,4 25 33 0,-4 11-33 0,0-36 36 16,0 0-36-16,2 45 37 0,3 7-37 0,-5-52 40 15,0 0-40-15,5 57 41 0,-3 0-41 0,-2-57 35 0,0 0-35 16,0 59 35-16,-2-11-35 0,2-48 31 0,0 0-31 16,-5 45 31-16,-4-3-31 0,9-42 23 0,0 0-23 15,-9 40 23-15,2 0-23 0,7-40 20 0,0 0-20 16,-5 36 20-16,0-12-20 0,5-24 18 0,0 0-18 0,-2 17 19 16,2-17-19-16,0 0 17 0,0 0-17 0,0 0 18 15,2-25-18-15,-2 25 17 0,0 0-17 0,1-32 17 16,1-13-17-16,-2 45 16 0,0 0-16 0,0-43 17 15,-3-2-17-15,3 45 14 0,0 0-14 0,-4-54 15 16,1-6-15-16,3 60 13 0,0 0-13 0,-4-68 13 16,-1-1-13-16,5 69 8 0,0 0-8 0,-6-60 8 15,6 23-8-15,0 37 5 0,0 0-5 0,2-24 5 16,0 8-5-16,-2 16 4 0,0 0-4 0,0-12 4 16,0 4-4-16,0 8 4 0,0 0-4 0,0 0 4 0,4-9-4 15,-4 9 3-15,0 0-3 0,0 0 4 0,3 17-4 16,-3-17 4-16,0 0-4 0,2 19 4 0,0 6-4 15,-2-25 5-15,0 0-5 0,1 33 6 0,1 12-6 16,-2-45 6-16,0 0-6 0,2 45 7 0,-2 3-7 16,0-48 5-16,0 0-5 0,-2 47 6 0,-1-11-6 15,3-36 5-15,0 0-5 0,-2 36 5 0,0-3-5 16,2-33 3-16,0 0-3 0,0 28 3 0,0-4-3 0,0-24 2 16,0 0-2-16,4 21 2 0,4 0-2 0,1-2-852 15</inkml:trace>
  <inkml:trace contextRef="#ctx0" brushRef="#br0" timeOffset="-77400.75">29452 2624 214 0,'0'0'0'0,"0"0"0"15,0 0 0-15,0 0 5 0,0 0-5 0,8 0 6 16,3 3-6-16,-11-3 17 0,0 0-17 0,19 3 17 16,11-3-17-16,-30 0 26 0,0 0-26 0,39 0 26 15,4 0-26-15,-43 0 35 0,0 0-35 0,40 0 36 16,-6 4-36-16,-34-4 41 0,0 0-41 0,24 2 41 16,-8-4-41-16,-16 2 48 0,0 0-48 0,14 0 49 15,4-4-49-15,-18 4 67 0,0 0-67 0,16 0 68 16,-7 0-68-16,-9 0 66 0,0 0-66 0,9-3 67 0,-2 3-67 15,-7 0 58-15,0 0-58 0,0 0 59 0,0 0-59 16,0 0 46-16,0 0-46 0,-2-9 47 0,-12 9-47 16,14 0 37-16,0 0-37 0,-16 4 37 0,-4 1-37 15,20-5 34-15,0 0-34 0,-24 3 34 0,-6 1-34 16,30-4 22-16,0 0-22 0,-30 5 23 0,3-1-23 16,27-4 12-16,0 0-12 0,-26 3 12 0,1 2-12 0,25-5 5 15,0 0-5-15,-23 7 6 0,4-5-6 0,19-2 1 16,0 0-1-16,-14 0 1 0,5 0-1 0,9 0 0 15,0 0 0-15,-7 0 0 0,7 0 0 0,0 0-1 0,0 0 1 16,-7 0-1-16,7 0 1 0,0 0-2 0,0 0 2 16,0 0-1-16,0 0 1 0,0 0-2 0,0 0 2 15,7-2-2-15,3-1 2 0,-10 3-2 0,0 0 2 16,20-4-1-16,13 4 1 0,-33 0-1 0,0 0 1 16,36-3 0-16,-6 1 0 0,-30 2 0 0,0 0 0 0,26-3 0 15,-1-1 0-15,-25 4 0 0,0 0 0 0,23-5 1 16,-2 5-1-16,-21 0 2 0,0 0-2 0,19 0 3 15,-3 2-3-15,-16-2 7 0,0 0-7 0,11 3 8 16,-4 1-8-16,-7-4 12 0,0 0-12 0,0 0 12 16,0 0-12-16,0 0 14 0,0 0-14 0,0 0 15 15,-9-4-15-15,9 4 15 0,0 0-15 0,-16-5 16 16,-9 1-16-16,25 4 14 0,0 0-14 0,-30-3 14 16,-1-9-14-16,31 12 6 0,0 0-6 0,-34-9 7 15,2 1-7-15,32 8 3 0,0 0-3 0,-31-4 3 16,-1 8-3-16,32-4 1 0,0 0-1 0,-28 1 1 0,8 6-1 15,20-7 1-15,0 0-1 0,-14 9 1 0,7 3-1 16,7-12 0-16,0 0 0 0,-3 12 1 0,3-3-1 16,0-9 0-16,0 0 0 0,5 10 0 0,5-5 0 15,-10-5 0-15,0 0 0 0,23 4 0 0,20-4 0 16,-43 0 0-16,0 0 0 0,42-4 0 0,-10 1 0 16,-32 3 0-16,0 0 0 0,24-2 0 0,-6-1 0 15,-18 3 0-15,0 0 0 0,12 0 0 0,-3-4 0 0,-9 4-1 16,0 0 1-16,0 0 0 0,-12 4 0 0,12-4-1 15,0 0 1-15,-23 3 0 0,-7 9 0 0,0-3-994 16</inkml:trace>
  <inkml:trace contextRef="#ctx0" brushRef="#br0" timeOffset="-70918.49">30170 2288 236 0,'0'0'0'16,"0"0"0"-16,0 0 0 0,0 0 12 0,0 0-12 16,0 0 12-16,7 0-12 0,-7 0 30 0,0 0-30 15,0 0 30-15,0 0-30 0,0 0 26 0,0 0-26 0,0 0 26 16,0 0-26-16,0 0 21 0,0 0-21 0,0 0 22 15,0 0-22-15,0 0 23 0,0 0-23 0,0 0 24 16,0 7-24-16,0-7 28 0,0 0-28 0,0 0 28 16,0 8-28-16,0-8 27 0,0 0-27 0,0 9 27 15,1 0-27-15,-1-9 24 0,0 0-24 0,2 15 24 16,2 9-24-16,-4-24 24 0,0 0-24 0,3 32 24 16,2 6-24-16,-5-38 23 0,0 0-23 0,8 46 24 15,-3 3-24-15,-5-49 21 0,0 0-21 0,5 45 22 16,4-4-22-16,-9-41 24 0,0 0-24 0,9 37 24 15,-2-6-24-15,-7-31 24 0,0 0-24 0,2 28 25 0,-4 1-25 16,2-29 22-16,0 0-22 0,-4 24 22 0,-1 4-22 16,5-28 18-16,0 0-18 0,-5 21 18 0,3-2-18 15,2-19 15-15,0 0-15 0,-2 12 15 0,0-3-15 16,2-9 11-16,0 0-11 0,0 0 11 0,-7 3-11 16,7-3 8-16,0 0-8 0,0 0 9 0,-8-16-9 15,8 16 11-15,0 0-11 0,-6-15 11 0,3 3-11 0,3 12 15 16,0 0-15-16,-2-28 16 0,2-10-16 0,0 38 18 15,0 0-18-15,0-40 19 0,0-5-19 0,0 45 21 16,0 0-21-16,0-43 22 0,-2-6-22 0,2 49 20 16,0 0-20-16,-3-48 20 0,1 0-20 0,2 48 23 0,0 0-23 15,0-40 24-15,2 14-24 0,-2 26 24 0,0 0-24 16,0-24 24-16,0-1-24 0,0 25 21 0,0 0-21 16,0-24 22-16,0 5-22 0,0 19 18 0,0 0-18 15,1-17 18-15,1 5-18 0,-2 12 13 0,0 0-13 0,2-11 13 16,0 6-13-16,-2 5 10 0,0 0-10 0,0 0 10 15,7-9-10-15,-7 9 7 0,0 0-7 0,0 0 8 16,0 0-8-16,0 0 3 0,0 0-3 0,9 6 4 16,-1 0-4-16,-8-6 2 0,0 0-2 0,11 9 2 15,0 7-2-15,-11-16 1 0,0 0-1 0,12 24 1 16,4 9-1-16,-16-33 0 0,0 0 0 0,16 40 1 16,-4 5-1-16,-12-45 0 0,0 0 0 0,16 48 1 15,5 4-1-15,-21-52 1 0,0 0-1 0,23 42 1 16,-2-6-1-16,-21-36 2 0,0 0-2 0,20 28 2 15,-1-1-2-15,-19-27 2 0,0 0-2 0,21 26 2 0,-1-3-2 16,-20-23 3-16,0 0-3 0,15 20 4 0,1-4-4 16,-16-16 6-16,0 0-6 0,14 14 6 0,-5 1-6 15,-9-15 8-15,0 0-8 0,9 9 8 0,2-2-8 16,-11-7 7-16,0 0-7 0,7 4 7 0,-7-4-7 16,0 0 3-16,0 0-3 0,0 0 3 0,7 0-3 15,-7 0 1-15,0 0-1 0,2-7 1 0,-4-9-1 16,2 16-1-16,0 0 1 0,-2-17-1 0,2-2 1 0,0 1-1059 15</inkml:trace>
  <inkml:trace contextRef="#ctx0" brushRef="#br0" timeOffset="-70337.95">30457 2198 259 0,'0'0'0'0,"0"0"0"15,4 8 0-15,-4-8-3 0,0 0 3 0,3 13-2 0,1 2 2 16,-4-15 0-16,0 0 0 0,3 17 0 0,1-4 0 16,-4-13 6-16,0 0-6 0,1 12 6 0,-1 0-6 15,0-12 19-15,0 0-19 0,0 8 20 0,0 5-20 16,0-13 34-16,0 0-34 0,0 15 34 0,-1 1-34 16,1-16 37-16,0 0-37 0,-4 17 37 0,4-1-37 15,0-16 45-15,0 0-45 0,2 12 45 0,-2-4-45 16,0-8 43-16,0 0-43 0,-2 7 44 0,2-7-44 0,0 0 33 15,0 0-33-15,-2 9 33 0,2-9-33 0,0 0 32 16,0 0-32-16,0 0 32 0,0 7-32 0,0-7 26 16,0 0-26-16,0 12 27 0,-1 9-27 0,1-21 22 15,0 0-22-15,-2 33 23 0,5 3-23 0,-3-36 20 0,0 0-20 16,6 31 20-16,1-5-20 0,-7-26 18 0,0 0-18 16,7 28 19-16,-2-7-19 0,-5-21 13 0,0 0-13 15,4 22 14-15,-3-5-14 0,-1-17 10 0,0 0-10 16,4 19 11-16,-1-5-11 0,-3-14 6 0,0 0-6 15,2 16 7-15,-2-1-7 0,0-15 6 0,0 0-6 0,0 12 6 16,2 1-6-16,-2-13 6 0,0 0-6 0,0 12 6 16,-2 0-6-16,2-12 5 0,0 0-5 0,-3 8 5 15,-1-1-5-15,4-7 3 0,0 0-3 0,-2 9 4 16,1-4-4-16,-1 2-714 0</inkml:trace>
  <inkml:trace contextRef="#ctx0" brushRef="#br0" timeOffset="-69804.38">30669 2667 359 0,'0'0'0'0,"0"0"0"16,0 0 0-16,0 0 6 0,0 0-6 0,0 0 7 15,0 12-7-15,0-12 13 0,0 0-13 0,0 9 14 16,-2-1-14-16,2-8 20 0,0 0-20 0,-4 11 20 16,1 1-20-16,3-12 24 0,0 0-24 0,-2 12 24 15,2 12-24-15,0-24 26 0,0 0-26 0,2 24 27 16,1 6-27-16,-3-30 26 0,0 0-26 0,2 31 26 15,-2 10-26-15,0-41 26 0,0 0-26 0,2 40 26 16,0 0-26-16,-2-40 20 0,0 0-20 0,3 33 21 16,-1-4-21-16,-2-29 18 0,0 0-18 0,2 28 19 0,1-7-19 15,-3-21 13-15,0 0-13 0,0 19 14 0,-5-7-14 16,5-12 13-16,0 0-13 0,-5 9 14 0,5-9-14 16,0 0 12-16,0 0-12 0,0 0 12 0,-7-4-12 15,7 4 8-15,0 0-8 0,0 0 8 0,-2-14-8 16,0-1-552-16</inkml:trace>
  <inkml:trace contextRef="#ctx0" brushRef="#br0" timeOffset="-69429.76">30732 2603 236 0,'0'0'0'0,"0"0"0"16,13 0 0-16,-13 0 6 0,0 0-6 0,12 0 6 16,-1 0-6-16,-11 0 11 0,0 0-11 0,8 0 11 0,-1-4-11 15,-7 4 31-15,0 0-31 0,7-1 32 0,-7 1-32 16,0 0 37-16,0 0-37 0,9-4 37 0,-9 4-37 16,0 0 36-16,0 0-36 0,0 0 37 0,0 12-37 15,0-12 27-15,0 0-27 0,-3 9 28 0,-1 3-28 16,1 4-342-16</inkml:trace>
  <inkml:trace contextRef="#ctx0" brushRef="#br0" timeOffset="-69218.98">30683 2812 494 0,'0'0'0'0,"0"0"0"0,12 9 0 0,-12-9-1 0,0 0 1 16,11 3-1-16,-2 1 1 0,-9-4-5 0,0 0 5 15,8 0-5-15,5-4 5 0,-13 4 0 0,0 0 0 0,10 0 0 16,-3 4 0-16,-7-4 0 0,0 0 0 0,0 0 1 16,11-4-1-16,-11 4 3 0,0 0-3 0,0 0 3 15,11-3-3-15,-11 3 6 0,0 0-6 0,0 0 7 16,12-4-7-16,0 3-317 0</inkml:trace>
  <inkml:trace contextRef="#ctx0" brushRef="#br0" timeOffset="-68713.01">30768 2603 371 0,'0'0'0'0,"0"0"0"0,19 0 0 0,-19 0 0 0,0 0 0 15,14 0 0-15,-3 0 0 0,-11 0 0 0,0 0 0 16,0 0 0-16,8 8 0 0,-8-8 4 0,0 0-4 16,0 0 4-16,0 11-4 0,0-11 7 0,0 0-7 0,0 0 7 15,-5 12-7-15,5-12 10 0,0 0-10 0,-10 12 11 16,-5-3-11-16,15-9 11 0,0 0-11 0,-15 8 11 16,-3-1-11-16,18-7 7 0,0 0-7 0,-16 2 8 15,2 1-8-15,14-3 4 0,0 0-4 0,-11 0 4 16,4-3-4-16,7 3 2 0,0 0-2 0,0 0 2 15,0 0-2-15,0 0 1 0,0 0-1 0,-1-5 1 16,1 5-1-16,0 0 1 0,0 0-1 0,0 0 2 16,0 0-2-16,0 0 8 0,0 0-8 0,0 0 9 15,0 0-9-15,0 0 18 0,0 0-18 0,8-7 18 0,-8 7-18 16,0 0 25-16,0 0-25 0,7 7 25 0,-1 1-25 16,-1 1-369-16</inkml:trace>
  <inkml:trace contextRef="#ctx0" brushRef="#br0" timeOffset="-68158.16">30972 2348 527 0,'0'0'0'0,"0"0"0"0,7 9 0 16,-7-9 7-16,0 0-7 0,14 19 7 0,13 14-7 15,-27-33 16-15,0 0-16 0,30 36 17 0,-6 1-17 16,-24-37 17-16,0 0-17 0,20 33 18 0,1-2-18 16,-21-31 29-16,0 0-29 0,19 27 30 0,-4-1-30 0,-15-26 43 15,0 0-43-15,12 28 44 0,-3-12-44 0,-9-16 47 16,0 0-47-16,5 12 47 0,-5 0-47 0,0-12 42 16,0 0-42-16,0 8 42 0,2-1-42 0,-2-7 35 0,0 0-35 15,2 9 36-15,-2-9-36 0,0 0 25 0,0 0-25 16,7 0 26-16,-7 0-26 0,0 0 13 0,0 0-13 15,5-9 14-15,2-3-14 0,0 2-752 0</inkml:trace>
  <inkml:trace contextRef="#ctx0" brushRef="#br0" timeOffset="-67799.9">31182 2279 315 0,'0'0'0'0,"0"0"0"0,0 0 0 16,0 0 0-16,0 0 0 0,-7 0 0 0,0 0 0 15,7 0 0-15,0 0 0 0,-7 5 0 0,0 7 0 16,7-12 1-16,0 0-1 0,-9 19 1 0,-3-1-1 15,12-18 8-15,0 0-8 0,-13 22 9 0,3 4-9 16,10-26 18-16,0 0-18 0,-11 35 19 0,-1 6-19 16,12-41 40-16,0 0-40 0,-16 44 41 0,-5 1-41 15,21-45 50-15,0 0-50 0,-23 39 50 0,-2-6-50 16,25-33 54-16,0 0-54 0,-25 28 55 0,2-4-55 16,23-24 42-16,0 0-42 0,-17 21 42 0,5-9-42 0,12-12 26 15,0 0-26-15,-9 9 27 0,9-9-27 0,0 0 12 16,0 0-12-16,0 0 12 0,0 0-12 0,0 0-557 0</inkml:trace>
  <inkml:trace contextRef="#ctx0" brushRef="#br0" timeOffset="-66605.22">31485 2198 247 0,'0'0'0'0,"0"0"0"0,0 0 0 0,0 0 4 15,0 0-4-15,-8-7 4 0,8 7-4 0,0 0 7 0,0 0-7 16,-7-5 7-16,-2 1-7 0,9 4 18 0,0 0-18 16,-11 0 19-16,1 0-19 0,10 0 21 0,0 0-21 15,-9 0 22-15,0 0-22 0,9 0 20 0,0 0-20 16,-9 0 21-16,2 0-21 0,7 0 17 0,0 0-17 0,0 0 18 16,-11 9-18-16,11-9 21 0,0 0-21 0,-5 9 21 15,-2 6-21-15,7-15 17 0,0 0-17 0,-10 16 18 16,-8 4-18-16,18-20 21 0,0 0-21 0,-18 28 22 15,2 2-22-15,16-30 22 0,0 0-22 0,-14 34 23 16,2 3-23-16,12-37 23 0,0 0-23 0,-9 45 23 16,4 8-23-16,5-53 13 0,0 0-13 0,-2 56 13 15,4-5-13-15,-2-51 8 0,0 0-8 0,7 49 8 16,5-8-8-16,-12-41 4 0,0 0-4 0,20 32 5 16,4-8-5-16,-24-24 5 0,0 0-5 0,27 21 6 15,5-6-6-15,-32-15 6 0,0 0-6 0,31 12 6 0,-3-3-6 16,-28-9 6-16,0 0-6 0,25 5 6 0,-7-1-6 15,-18-4 5-15,0 0-5 0,12 0 6 0,-3 0-6 16,-9 0 21-16,0 0-21 0,16-13 22 0,16-16-22 16,-32 29 44-16,0 0-44 0,30-40 45 0,-13-3-45 15,-17 43 54-15,0 0-54 0,13-54 54 0,-8-15-54 16,-5 69 57-16,0 0-57 0,0-79 58 0,-5 2-58 16,5 77 50-16,0 0-50 0,-9-65 50 0,-2 7-50 0,11 58 45 15,0 0-45-15,-14-48 46 0,0 8-46 0,14 40 36 16,0 0-36-16,-14-33 37 0,-2 18-37 0,16 15 26 15,0 0-26-15,-18-4 26 0,-3 16-26 0,21-12 20 0,0 0-20 16,-23 19 20-16,-1 6-20 0,24-25 9 0,0 0-9 16,-25 26 9-16,4 5-9 0,21-31 2 0,0 0-2 15,-14 27 2-15,5 3-2 0,0-6-1040 0</inkml:trace>
  <inkml:trace contextRef="#ctx0" brushRef="#br0" timeOffset="-66327.25">31436 2482 651 0,'0'0'0'0,"0"0"0"16,4-9 0-16,-4 9 0 0,0 0 0 0,0 0 0 15,0 0 0-15,0 0 0 0,0 0 0 0,8 9 1 16,-2 3-1-16,-6-12 5 0,0 0-5 0,12 19 6 0,9 17-6 15,-21-36 5-15,0 0-5 0,25 38 6 0,3 2-6 16,-28-40 12-16,0 0-12 0,30 40 13 0,2-4-13 16,-32-36 25-16,0 0-25 0,26 33 26 0,-6-2-26 15,-20-31 36-15,0 0-36 0,14 24 36 0,-4-3-36 16,-10-21 36-16,0 0-36 0,9 16 37 0,-3-8-37 16,-6-8 30-16,0 0-30 0,0 0 30 0,8 9-30 0,1 0-657 15</inkml:trace>
  <inkml:trace contextRef="#ctx0" brushRef="#br0" timeOffset="-64255.94">28079 1961 236 0,'0'0'0'0,"0"0"0"16,0 0 0-16,0 0 20 0,0 0-20 0,0 0 20 15,-24 0-20-15,24 0 37 0,0 0-37 0,-13 0 37 16,4 0-37-16,9 0 39 0,0 0-39 0,-8 0 39 15,1 0-39-15,7 0 24 0,0 0-24 0,-7-5 24 0,-4 1-24 16,11 4 20-16,0 0-20 0,-14-7 20 0,0-2-20 16,14 9 12-16,0 0-12 0,-16-12 12 0,-7-5-12 15,23 17 7-15,0 0-7 0,-21-12 7 0,0 5-7 16,21 7 6-16,0 0-6 0,-23 0 7 0,-2 4-7 16,25-4 5-16,0 0-5 0,-28 8 5 0,-8 8-5 15,36-16 8-15,0 0-8 0,-31 20 8 0,6 5-8 0,25-25 11 16,0 0-11-16,-21 24 12 0,3 4-12 0,18-28 13 15,0 0-13-15,-14 24 13 0,4-9-13 0,10-15 11 16,0 0-11-16,-8 13 11 0,7-1-11 0,1-12 6 16,0 0-6-16,-2 8 6 0,0 4-6 0,2-12 2 0,0 0-2 15,0 13 3-15,2-8-3 0,-2-5 0 0,0 0 0 16,0 0 1-16,9 12-1 0,-9-12 0 0,0 0 0 16,0 10 0-16,0-1 0 0,0-9 0 0,0 0 0 15,0 5 1-15,3 2-1 0,-3-7 2 0,0 0-2 16,0 0 2-16,2 12-2 0,-2-12 4 0,0 0-4 0,0 5 5 15,0 7-5-15,0-12 4 0,0 0-4 0,0 16 5 16,-2 3-5-16,2-19 4 0,0 0-4 0,-3 24 4 16,-1 6-4-16,4-30 3 0,0 0-3 0,-3 27 4 15,-1 1-4-15,4-28 3 0,0 0-3 0,-7 24 3 16,4-3-3-16,3-21 5 0,0 0-5 0,0 17 6 16,0-5-6-16,0-12 9 0,0 0-9 0,0 11 9 15,0-11-9-15,0 0 11 0,0 0-11 0,0 9 12 16,0-9-12-16,0 0 13 0,0 0-13 0,0 0 14 15,0 0-14-15,0 0 12 0,0 0-12 0,0 0 13 0,-9 0-13 16,9 0 13-16,0 0-13 0,0 0 13 0,0 0-13 16,0 0 15-16,0 0-15 0,0 0 16 0,0 0-16 15,0 0 14-15,0 0-14 0,0 8 14 0,0-8-14 16,0 0 13-16,0 0-13 0,0 12 13 0,-4-3-13 16,4-9 11-16,0 0-11 0,-3 16 12 0,3-4-12 15,0-12 10-15,0 0-10 0,0 12 11 0,-4-5-11 16,4-7 8-16,0 0-8 0,0 0 9 0,-9 1-9 15,9-1 6-15,0 0-6 0,0 0 7 0,0 0-7 0,0 0 5 16,0 0-5-16,0 0 6 0,0 0-6 0,0 0 5 16,0 0-5-16,-1 7 6 0,1-7-6 0,0 0 5 15,0 0-5-15,0 0 6 0,0 0-6 0,0 0 6 0,0 0-6 16,0 0 6-16,-6-7-6 0,6 7 6 0,0 0-6 16,0 0 7-16,-7 4-7 0,7-4 7 0,0 0-7 15,0 0 7-15,-9 15-7 0,9-15 7 0,0 0-7 0,-7 9 7 16,2 0-7-16,5-9 6 0,0 0-6 15,-2 7 6-15,2-7-6 0,0 0 2 0,0 0-2 0,0 8 2 16,0-8-2-16,0 0 1 0,0 0-1 0,0 0 1 16,0 0-1-16,0 0 0 0,0 0 0 0,0 0 0 15,0 0 0-15,0 0 0 0,0 0 0 0,0 0 0 16,0-5 0-16,0 5 0 0,0 0 0 0,0 0 0 16,0 0 0-16,0 0 0 0,0 0 0 0,7-7 0 15,-7 7 0-15,0 0 0 0,0 0 0 0,11-3 0 16,-4 3 0-16,-7 0 0 0,0 0 0 0,9 0 0 15,3 0 0-15,-12 0 1 0,0 0-1 0,14 0 2 16,0 0-2-16,-14 0 3 0,0 0-3 0,15 7 3 16,2 5-3-16,-17-12 5 0,0 0-5 0,14 15 6 0,-5 3-6 15,-9-18 7-15,0 0-7 0,4 15 8 0,-4 3-8 16,0-18 9-16,0 0-9 0,0 19 10 0,0 1-10 16,0-20 10-16,0 0-10 0,0 21 10 0,-4-2-10 15,4-19 10-15,0 0-10 0,-7 24 10 0,0 1-10 16,7-25 6-16,0 0-6 0,-9 27 7 0,-5 6-7 15,14-33 4-15,0 0-4 0,-16 37 4 0,6 2-4 0,10-39 2 16,0 0-2-16,-11 45 3 0,0 4-3 0,11-49 2 16,0 0-2-16,-7 45 3 0,4-9-3 0,3-36 3 15,0 0-3-15,2 36 3 0,3 1-3 0,-5-37 2 0,0 0-2 16,11 36 3-16,4 4-3 0,-15-40 4 0,0 0-4 16,23 41 5-16,14 6-5 0,-37-47 5 0,0 0-5 15,48 49 5-15,7-4-5 0,-55-45 6 0,0 0-6 16,58 36 6-16,0-15-6 0,-58-21 6 0,0 0-6 15,55 8 6-15,-8-13-6 0,-47 5 5 0,0 0-5 0,52-24 6 16,13-28-6-16,-2 4-922 0</inkml:trace>
  <inkml:trace contextRef="#ctx0" brushRef="#br0" timeOffset="-62107.07">31639 1665 147 0,'0'0'0'0,"0"0"0"0,0 0 0 0,0 0 2 16,0 0-2-16,0 0 3 0,0 0-3 0,0 0 17 16,0 0-17-16,28 17 17 0,-14-5-17 0,-14-12 34 15,0 0-34-15,16 9 35 0,0 3-35 0,-16-12 31 0,0 0-31 16,18 16 32-16,-1-1-32 0,-17-15 36 0,0 0-36 15,18 12 36-15,0 0-36 0,-18-12 26 0,0 0-26 16,14 12 26-16,-7 6-26 0,-7-18 29 0,0 0-29 16,3 19 30-16,-1-7-30 0,-2-12 28 0,0 0-28 15,2 12 28-15,0 4-28 0,-2-16 26 0,0 0-26 0,-2 13 27 16,-7 0-27-16,9-13 25 0,0 0-25 0,-12 12 26 16,-3 3-26-16,15-15 22 0,0 0-22 0,-14 19 23 15,0-1-23-15,14-18 25 0,0 0-25 0,-12 15 25 16,0 1-25-16,12-16 27 0,0 0-27 0,-11 14 28 15,2 5-28-15,9-19 15 0,0 0-15 0,-5 20 16 16,1 1-16-16,4-21 13 0,0 0-13 0,0 19 13 16,2-3-13-16,-2-16 9 0,0 0-9 0,2 14 10 15,1 5-10-15,-3-19 7 0,0 0-7 0,4 15 7 16,1 3-7-16,-5-18 4 0,0 0-4 0,9 15 5 0,0-3-5 16,-9-12 3-16,0 0-3 0,10 12 4 0,3-3-4 15,-13-9 6-15,0 0-6 0,14 9 6 0,0 1-6 16,-14-10 7-16,0 0-7 0,14 5 8 0,2 2-8 15,-16-7 10-15,0 0-10 0,16 2 10 0,-2 1-10 16,-14-3 11-16,0 0-11 0,11 0 12 0,-4-3-12 16,-7 3 19-16,0 0-19 0,7-2 19 0,0-1-19 0,-7 3 15 15,0 0-15-15,7-4 16 0,-7 4-16 0,0 0 15 16,0 0-15-16,7-8 16 0,-7 8-16 0,0 0 13 16,0 0-13-16,0 0 14 0,-5 5-14 0,5-5 13 0,0 0-13 15,-8 7 14-15,1 1-14 0,7-8 14 16,0 0-14-16,-5 12 14 0,-4 4-14 0,9-16 8 0,0 0-8 15,-10 12 8-15,1 4-8 0,9-16 6 0,0 0-6 16,-5 14 7-16,3 5-7 0,2-19 4 0,0 0-4 16,2 20 4-16,1 1-4 0,-3-21 3 0,0 0-3 0,5 23 3 15,4-3-3-15,-9-20 3 0,0 0-3 0,9 28 3 16,-2 8-3-16,-7-36 2 0,0 0-2 0,5 37 2 16,2-1-2-16,-7-36 2 0,0 0-2 0,6 36 3 15,-4-3-3-15,-2-33 5 0,0 0-5 0,0 28 5 16,5-4-5-16,-5-24 6 0,0 0-6 0,5 24 6 15,-1-3-6-15,-4-21 8 0,0 0-8 0,1 21 8 16,3 3-8-16,-4-24 7 0,0 0-7 0,2 28 7 16,-4 0-7-16,2-28 6 0,0 0-6 0,-5 33 6 15,-6-1-6-15,11-32 5 0,0 0-5 0,-11 37 5 16,-4-1-5-16,15-36 3 0,0 0-3 0,-16 36 3 0,2 4-3 16,14-40 4-16,0 0-4 0,-16 37 4 0,-4-8-4 15,20-29 3-15,0 0-3 0,-19 31 3 0,1 2-3 16,18-33 2-16,0 0-2 0,-17 31 2 0,1-5-2 15,16-26 1-15,0 0-1 0,-16 24 1 0,-5 1-1 16,21-25 2-16,0 0-2 0,-25 19 3 0,0-11-3 16,25-8 0-16,0 0 0 0,-19 0 1 0,5-12-1 15,14 12-1-15,0 0 1 0,-13-21 0 0,6-1 0 16,0-1-939-16</inkml:trace>
  <inkml:trace contextRef="#ctx0" brushRef="#br0" timeOffset="-59869.77">28190 3786 191 0,'0'0'0'0,"0"0"0"15,0 0 0-15,0 0 22 0,0 0-22 0,32 0 23 16,-5 4-23-16,-27-4 18 0,0 0-18 0,30 3 18 16,0-6-18-16,-30 3 7 0,0 0-7 0,31 0 7 15,1 0-7-15,-32 0 10 0,0 0-10 0,28 0 10 16,-5 3-10-16,-23-3 29 0,0 0-29 0,18 0 29 16,-4 0-29-16,-14 0 44 0,0 0-44 0,14 0 45 15,4 0-45-15,-18 0 47 0,0 0-47 0,17 9 47 16,-2 3-47-16,-15-12 45 0,0 0-45 0,8 16 46 15,-2-8-46-15,-6-8 37 0,0 0-37 0,5 9 37 0,-5-9-37 16,0 0 26-16,0 0-26 0,0 0 26 0,0 0-26 16,0 0 12-16,0 0-12 0,-12-12 12 0,6 7-12 15,1-2-531-15</inkml:trace>
  <inkml:trace contextRef="#ctx0" brushRef="#br0" timeOffset="-58940.56">28268 3551 147 0,'0'0'0'0,"0"0"0"16,11 14 0-16,-11-14 4 0,0 0-4 0,8 12 4 16,3 0-4-16,-11-12 17 0,0 0-17 0,11 19 18 15,1 5-18-15,-12-24 24 0,0 0-24 0,11 33 24 16,-4 4-24-16,-7-37 31 0,0 0-31 0,5 43 31 16,-3 7-31-16,-2-50 35 0,0 0-35 0,1 55 35 15,1-6-35-15,-2-49 37 0,0 0-37 0,4 45 38 16,-1-5-38-16,-3-40 33 0,0 0-33 0,2 29 33 15,-2-6-33-15,0-23 24 0,0 0-24 0,2 17 25 0,1-5-25 16,-3-12 19-16,0 0-19 0,0 0 19 0,0 0-19 16,0 0 17-16,0 0-17 0,0 0 18 0,4-12-18 15,-4 12 16-15,0 0-16 0,3-17 17 0,1-8-17 16,-4 25 18-16,0 0-18 0,2-39 18 0,-4-17-18 16,2 56 24-16,0 0-24 0,-4-60 25 0,1-3-25 15,3 63 25-15,0 0-25 0,0-55 26 0,0 10-26 16,0 45 25-16,0 0-25 0,-2-36 26 0,-1 8-26 15,3 28 20-15,0 0-20 0,-2-21 20 0,4 0-20 0,-2 21 21 16,0 0-21-16,3-19 21 0,-1 6-21 0,-2 13 19 16,0 0-19-16,0-11 20 0,2 6-20 0,-2 5 18 15,0 0-18-15,1-9 18 0,-1 9-18 0,0 0 17 0,0 0-17 16,0 0 18-16,0 9-18 0,0-9 15 0,0 0-15 16,0 16 15-16,0 6-15 0,0-22 11 0,0 0-11 15,0 28 11-15,2 3-11 0,-2-31 10 0,0 0-10 16,0 33 10-16,0 0-10 0,0-33 9 0,0 0-9 0,0 43 10 15,-2 7-10-15,2-50 10 0,0 0-10 0,-3 55 11 16,1-3-11-16,2-52 10 0,0 0-10 0,-2 42 10 16,-1-9-10-16,3-33 10 0,0 0-10 0,-5 24 10 15,-1-8-10-15,6-16 9 0,0 0-9 0,-2 8 10 16,2-8-10-16,0 0 5 0,0 0-5 0,0 0 5 16,0 0-5-16,0 0 3 0,0 0-3 0,6-17 3 15,-3-16-3-15,-3 33 2 0,0 0-2 0,6-43 2 16,-1-14-2-16,-5 57 2 0,0 0-2 0,2-61 2 15,-4 4-2-15,2 57 3 0,0 0-3 0,-2-52 3 16,2 12-3-16,0 40 5 0,0 0-5 0,2-33 5 0,-2 2-5 16,0 31 8-16,0 0-8 0,0-26 9 0,0 11-9 15,0 15 10-15,0 0-10 0,0-9 11 0,0-1-11 16,0 10 11-16,0 0-11 0,0 0 11 0,0 0-11 16,0 0 10-16,0 0-10 0,0 10 11 0,2 11-11 15,-2-21 10-15,0 0-10 0,1 28 10 0,3 8-10 16,-4-36 8-16,0 0-8 0,3 38 8 0,1 9-8 15,-4-47 6-15,0 0-6 0,2 50 7 0,-2 2-7 0,0-52 6 16,0 0-6-16,3 52 6 0,3-7-6 0,-6-45 6 16,0 0-6-16,7 36 7 0,-2 0-7 0,-5-36 5 15,0 0-5-15,5 32 6 0,2-6-6 0,-7-26 3 0,0 0-3 16,6 27 4-16,-3-8-4 0,-3-19 0 0,0 0 0 16,4 12 0-16,-4-12 0 0,0 0-4 0,0 0 4 15,8 0-3-15,1-10 3 0,2 1-1007 0</inkml:trace>
  <inkml:trace contextRef="#ctx0" brushRef="#br0" timeOffset="-57724.25">28233 3781 539 0,'0'0'0'0,"16"0"0"0,17 0 0 0,-33 0 0 0,0 0 0 16,41 0 0-16,-4 5 0 0,-37-5 0 0,0 0 0 16,33 4 0-16,-4-1 0 0,-29-3 2 0,0 0-2 15,21 6 3-15,-5-6-3 0,-16 0 8 0,0 0-8 16,12 0 9-16,-1-4-9 0,-11 4 16 0,0 0-16 0,7-2 17 15,-7 2-17-15,0 0 31 0,0 0-31 0,7-3 31 16,-4-4-31-16,-3 7 46 0,0 0-46 0,-2-9 47 16,-10-11-47-16,12 20 49 0,0 0-49 0,-21-19 49 15,-7 10-49-15,28 9 49 0,0 0-49 0,-34-4 50 16,1 8-50-16,33-4 39 0,0 0-39 0,-36 3 40 16,-1 1-40-16,37-4 25 0,0 0-25 0,-37 5 25 15,4-2-25-15,33-3 15 0,0 0-15 0,-28 9 15 16,6-2-15-16,22-7 6 0,0 0-6 0,-12 0 6 15,5 2-6-15,7-2 1 0,0 0-1 0,0 0 1 16,0 0-1-16,0 0 0 0,0 0 0 0,0 0 0 16,0 0 0-16,0 0-1 0,0 0 1 0,0 0 0 0,11 3 0 15,-11-3-2-15,0 0 2 0,10 7-1 0,10 2 1 16,-20-9-2-16,0 0 2 0,24 8-2 0,3-4 2 16,-27-4-2-16,0 0 2 0,33 3-1 0,10-6 1 15,-43 3-1-15,0 0 1 0,38-4-1 0,-9 1 1 16,-29 3 1-16,0 0-1 0,22-2 1 0,-4-1-1 15,-18 3 10-15,0 0-10 0,11-4 11 0,-2 4-11 0,-9 0 20 16,0 0-20-16,8-3 20 0,3 1-20 0,-11 2 27 16,0 0-27-16,7 2 27 0,-5 8-27 0,-2-10 27 15,0 0-27-15,-2 9 28 0,-5 0-28 0,7-9 21 16,0 0-21-16,-14 7 22 0,-6 1-22 0,20-8 15 0,0 0-15 16,-28 12 16-16,-4 0-16 0,32-12 13 0,0 0-13 15,-31 9 13-15,-1-2-13 0,32-7 5 0,0 0-5 16,-30 2 6-16,4 5-6 0,26-7 2 0,0 0-2 15,-22 3 2-15,8-3-2 0,14 0 0 0,0 0 0 0,-7 0 0 16,7 0 0-16,0 0-3 0,0 0 3 0,0 0-3 16,-2-10 3-16,2 10-8 0,0 0 8 0,9-2-8 15,12-5 8-15,-21 7-8 0,0 0 8 0,34-9-8 16,5 1 8-16,-39 8-5 0,0 0 5 0,37-4-5 16,-4 4 5-16,-33 0-3 0,0 0 3 0,32-3-2 15,-2-2 2-15,-30 5-1 0,0 0 1 0,34-11-1 16,1-1 1-16,-35 12 0 0,0 0 0 0,28-9 0 15,-10 4 0-15,-18 5 2 0,0 0-2 0,10-3 2 16,-10 3-2-16,0 0 7 0,0 0-7 0,7-9 8 16,-7 2-8-16,0 7 13 0,0 0-13 0,-10-5 14 0,-19 2-14 15,29 3 18-15,0 0-18 0,-40 3 18 0,-9 9-18 16,49-12 10-16,0 0-10 0,-55 21 11 0,-9 3-11 16,64-24 5-16,0 0-5 0,-63 30 6 0,6-3-6 15,57-27 1-15,0 0-1 0,-45 21 2 0,9-2-2 16,36-19-1-16,0 0 1 0,-23 9 0 0,13-6 0 15,10-3-4-15,0 0 4 0,0 0-4 0,0 0 4 16,0 0-10-16,0 0 10 0,3-12-9 0,10 0 9 0,-13 12-14 16,0 0 14-16,17-16-14 0,8 4 14 0,-25 12-6 15,0 0 6-15,19-12-6 0,-6 3 6 0,-13 9-2 16,0 0 2-16,10-3-2 0,-1 0 2 0,-9 3-1 0,0 0 1 16,9-2 0-16,2-2 0 0,-11 4 0 0,0 0 0 15,10 0 0-15,-1-7 0 0,-9 7 1 0,0 0-1 16,7-5 1-16,2-3-1 0,-9 8 3 0,0 0-3 15,9-11 4-15,-2 6-4 0,-7 5 6 0,0 0-6 16,0 0 6-16,1-12-6 0,-1 12 8 0,0 0-8 0,0 0 9 16,-21-4-9-16,21 4 9 0,0 0-9 0,-26 9 9 15,-6 10-9-15,32-19 1 0,0 0-1 0,-26 24 2 16,8-3-2-16,0-2-1021 0</inkml:trace>
  <inkml:trace contextRef="#ctx0" brushRef="#br0" timeOffset="-43614.22">29106 3636 247 0,'0'0'0'0,"0"0"0"16,0 0 0-16,0 0 10 0,0 0-10 0,0 0 11 15,0 0-11-15,0 0 50 0,0 0-50 0,19-12 50 16,-1 0-50-16,-18 12 58 0,0 0-58 0,19-12 59 16,-3 5-59-16,-16 7 46 0,0 0-46 0,13-6 46 0,-1 3-46 15,-12 3 31-15,0 0-31 0,12-3 32 0,1-1-32 16,-13 4 29-16,0 0-29 0,12 0 30 0,6 4-30 15,-18-4 32-15,0 0-32 0,17 3 33 0,-1 2-33 16,-16-5 32-16,0 0-32 0,18 12 32 0,-1 7-32 16,-17-19 29-16,0 0-29 0,16 25 30 0,-5-1-30 15,-11-24 25-15,0 0-25 0,5 27 26 0,-5 12-26 16,0-39 29-16,0 0-29 0,0 39 30 0,0 1-30 16,0-40 27-16,0 0-27 0,2 36 28 0,-2 4-28 0,0-40 24 15,0 0-24-15,-2 33 24 0,-1-9-24 0,3-24 21 16,0 0-21-16,-2 16 22 0,2-16-22 0,0 0 19 15,0 0-19-15,0 9 20 0,0-9-20 0,0 0 18 16,0 0-18-16,0 0 18 0,-9 3-18 0,9-3 17 0,0 0-17 16,0 0 18-16,-3-15-18 0,3 15 17 0,0 0-17 15,-2-9 17-15,0-3-17 0,2 12 16 0,0 0-16 16,0-16 17-16,2 4-17 0,-2 12 16 0,0 0-16 16,2-19 17-16,-1-5-17 0,-1 24 16 0,0 0-16 0,0-30 16 15,0-2-16-15,0 32 14 0,0 0-14 0,0-32 14 16,2 3-14-16,-2 29 13 0,0 0-13 0,2-24 13 15,1 5-13-15,-3 19 11 0,0 0-11 0,4-16 11 16,1-1-11-16,-5 17 10 0,0 0-10 0,7-19 11 16,2 5-11-16,-9 14 9 0,0 0-9 0,11-16 10 15,1 4-10-15,-12 12 6 0,0 0-6 0,14-12 7 16,0-7-7-16,-14 19 6 0,0 0-6 0,13-14 7 16,-5 7-7-16,-8 7 5 0,0 0-5 0,9-5 5 15,0 2-5-15,-9 3 4 0,0 0-4 0,11-4 5 0,3 2-5 16,-14 2 2-16,0 0-2 0,14 0 2 0,2 2-2 15,-16-2 2-15,0 0-2 0,16 4 2 0,-1 1-2 16,-15-5 2-16,0 0-2 0,16 10 2 0,-2 8-2 16,-14-18 3-16,0 0-3 0,9 15 3 0,-3 2-3 15,-6-17 5-15,0 0-5 0,3 19 5 0,-1 6-5 16,-2-25 6-16,0 0-6 0,0 33 6 0,0 10-6 16,0-43 4-16,0 0-4 0,0 48 5 0,0-3-5 15,0-45 3-15,0 0-3 0,-2 45 4 0,-3-5-4 0,5-40 3 16,0 0-3-16,-7 33 3 0,1-2-3 0,6-31 3 15,0 0-3-15,-1 21 4 0,-1-12-4 0,2-9 1 0,0 0-1 16,0 0 2-16,0 0-2 0,0 0 0 0,0 0 0 16,7-18 0-16,4-6 0 0,-1 1-1154 0</inkml:trace>
  <inkml:trace contextRef="#ctx0" brushRef="#br0" timeOffset="-33981.09">29831 3899 147 0,'0'0'0'0,"0"0"0"0,0 0 0 15,0 0 0-15,0 0 0 0,0 0 1 0,0 0-1 16,0 0 3-16,0 0-3 0,2 16 4 0,-1-4-4 15,-1-12 25-15,0 0-25 0,0 12 25 0,-1 0-25 16,1-12 34-16,0 0-34 0,-4 14 35 0,2 1-35 16,2-15 34-16,0 0-34 0,0 19 34 0,0 6-34 15,0-25 32-15,0 0-32 0,0 20 32 0,0 1-32 16,0-21 28-16,0 0-28 0,-1 24 29 0,-3 1-29 0,4-25 21 16,0 0-21-16,-3 24 22 0,1 3-22 0,2-27 26 15,0 0-26-15,-2 25 27 0,0 2-27 0,2-27 28 0,0 0-28 16,-5 30 28-16,-4-6-28 0,9-24 27 0,0 0-27 15,-10 19 27-15,1-5-27 0,9-14 24 0,0 0-24 16,-6 15 24-16,3-2-24 0,3-13 26 0,0 0-26 16,-5 12 26-16,-2-9-26 0,7-3 23 0,0 0-23 0,-9 0 23 15,9 0-23-15,0 0 21 0,0 0-21 0,-9-7 21 16,9 7-21-16,0 0 13 0,0 0-13 0,-5-8 14 16,3 2-14-16,2 6 8 0,0 0-8 0,-2-10 8 15,-3-2-8-15,5 12 5 0,0 0-5 0,-5-17 5 16,1-8-5-16,4 25 3 0,0 0-3 0,-2-27 4 15,-1-10-4-15,3 37 4 0,0 0-4 0,-6-36 5 16,1 0-5-16,5 36 7 0,0 0-7 0,0-40 8 16,4 7-8-16,-4 33 11 0,0 0-11 0,5-29 12 15,2-3-12-15,-7 32 13 0,0 0-13 0,7-24 14 0,0 7-14 16,-7 17 15-16,0 0-15 0,7-19 15 0,0 2-15 16,-7 17 15-16,0 0-15 0,7-16 16 0,0 4-16 15,-7 12 13-15,0 0-13 0,4-9 14 0,-4 9-14 16,0 0 10-16,0 0-10 0,21-15 11 0,7-6-11 15,-28 21 8-15,0 0-8 0,27-19 9 0,-11 10-9 16,-16 9 6-16,0 0-6 0,14-3 7 0,0-1-7 16,-14 4 7-16,0 0-7 0,19 0 8 0,6 7-8 15,-25-7 3-15,0 0-3 0,25 12 3 0,-2 9-3 0,-23-21 3 16,0 0-3-16,17 24 3 0,-6 4-3 0,-11-28 3 16,0 0-3-16,2 24 4 0,-10 0-4 0,8-24 5 0,0 0-5 15,-10 25 5-15,-2-1-5 0,12-24 7 16,0 0-7-16,-18 15 7 0,-2-6-7 0,20-9 8 0,0 0-8 15,-21 0 8-15,0 4-8 0,21-4 13 0,0 0-13 16,-17-4 13-16,-1 1-13 0,18 3 16 0,0 0-16 16,-16-9 17-16,0 0-17 0,16 9 7 0,0 0-7 0,-14-3 7 15,5-6-7-15,0 2-898 0</inkml:trace>
  <inkml:trace contextRef="#ctx0" brushRef="#br0" timeOffset="-32067.5">30205 3648 147 0,'0'0'0'0,"0"0"0"16,0 0 0-16,0 0 9 0,0 0-9 0,0 0 9 16,7 0-9-16,-7 0 17 0,0 0-17 0,0 0 18 15,0 0-18-15,0 0 20 0,0 0-20 0,0 0 21 0,0 0-21 16,0 0 30-16,0 0-30 0,0 0 31 0,0 0-31 15,0 0 31-15,0 0-31 0,-5 9 32 0,5-9-32 16,0 0 32-16,0 0-32 0,0 0 32 0,0 0-32 16,0 0 41-16,0 0-41 0,7 0 42 0,-7 0-42 15,0 0 44-15,0 0-44 0,3 8 45 0,1-1-45 16,-4-7 37-16,0 0-37 0,3 9 37 0,3 0-37 16,-6-9 32-16,0 0-32 0,8 12 33 0,3 3-33 0,-11-15 26 15,0 0-26-15,12 21 26 0,4 7-26 16,-16-28 20-16,0 0-20 0,20 27 20 0,2 6-20 15,-22-33 14-15,0 0-14 0,27 33 14 0,1 0-14 0,-28-33 12 0,0 0-12 16,27 28 12-16,-4-4-12 0,-23-24 9 0,0 0-9 16,19 21 9-16,-5-2-9 0,-14-19 10 0,0 0-10 15,11 12 10-15,-6 0-10 0,-5-12 11 0,0 0-11 16,0 9 11-16,0-9-11 0,0 0 9 0,0 0-9 16,-11 7 9-16,-6-14-9 0,17 7 9 0,0 0-9 0,-20-9 9 15,1 0-9-15,0 2-675 0</inkml:trace>
  <inkml:trace contextRef="#ctx0" brushRef="#br0" timeOffset="-31217.44">30436 3641 303 0,'0'0'0'0,"0"0"0"15,-14 9 0-15,14-9 11 0,0 0-11 0,-14 10 11 16,0 2-11-16,14-12 9 0,0 0-9 0,-15 14 9 16,-2 5-9-16,17-19 20 0,0 0-20 0,-20 24 21 15,-1 9-21-15,21-33 32 0,0 0-32 0,-19 37 33 16,5-1-33-16,14-36 33 0,0 0-33 0,-14 40 34 0,-2-7-34 15,16-33 34-15,0 0-34 0,-16 32 34 0,4 3-34 16,12-35 31-16,0 0-31 0,-13 26 31 0,3-3-31 16,10-23 25-16,0 0-25 0,-7 12 26 0,1 0-26 15,6-12 18-15,0 0-18 0,0 0 18 0,-5 8-18 16,5-8 12-16,0 0-12 0,0 0 13 0,0 0-13 16,0 0 12-16,0 0-12 0,0 0 13 0,7-12-13 15,-7 12 14-15,0 0-14 0,5-8 15 0,6-8-15 16,-11 16 17-16,0 0-17 0,14-24 17 0,2-12-17 0,-16 36 19 15,0 0-19-15,16-40 20 0,-6 10-20 0,-10 30 17 16,0 0-17-16,11-31 17 0,3-10-17 0,-14 41 15 16,0 0-15-16,12-35 15 0,-3 18-15 0,-9 17 11 0,0 0-11 15,5-12 11-15,-1 3-11 0,-4 9 11 0,0 0-11 16,4-7 12-16,-4 7-12 0,0 0 7 0,0 0-7 16,10-9 8-16,-10 9-8 0,0 0 6 0,0 0-6 15,0 0 6-15,0 0-6 0,0 0 4 0,0 0-4 0,-9 18 4 16,-5 9-4-16,14-27 2 0,0 0-2 0,-16 33 2 15,2 4-2-15,14-37 1 0,0 0-1 0,-14 39 1 16,-2-2-1-16,16-37 0 0,0 0 0 0,-16 33 1 16,2-6-1-16,14-27 0 0,0 0 0 0,-14 25 1 15,0-1-1-15,14-24 0 0,0 0 0 0,-9 19 0 16,6 5 0-16,-1-3-718 0</inkml:trace>
  <inkml:trace contextRef="#ctx0" brushRef="#br0" timeOffset="-30281.39">30886 3530 259 0,'0'0'0'0,"0"0"0"0,-14-3 0 0,14 3 2 16,0 0-2-16,-15-4 2 0,0 1-2 0,15 3 15 0,0 0-15 15,-20-2 15-15,1 7-15 0,19-5 27 0,0 0-27 16,-20 6 28-16,6 4-28 0,14-10 31 0,0 0-31 16,-14 21 32-16,-3 3-32 0,17-24 48 0,0 0-48 15,-20 29 49-15,1 6-49 0,19-35 46 0,0 0-46 16,-18 42 46-16,-1 9-46 0,19-51 31 0,0 0-31 0,-16 58 32 15,7 2-32-15,9-60 24 0,0 0-24 0,-5 57 24 16,1-8-24-16,4-49 16 0,0 0-16 0,4 43 16 16,8-15-16-16,-12-28 14 0,0 0-14 0,18 24 15 15,3-3-15-15,-21-21 16 0,0 0-16 0,19 12 17 16,-6-9-17-16,-13-3 16 0,0 0-16 0,26-3 17 16,22-18-17-16,-48 21 11 0,0 0-11 0,51-24 11 15,-5 1-11-15,-46 23 24 0,0 0-24 0,42-36 24 16,4-25-24-16,-46 61 33 0,0 0-33 0,40-65 33 15,-13-5-33-15,-27 70 34 0,0 0-34 0,16-64 34 0,-11 12-34 16,-5 52 41-16,0 0-41 0,-9-45 41 16,-12 6-41-16,21 39 41 0,0 0-41 0,-32-33 41 0,-14 5-41 15,46 28 37-15,0 0-37 0,-49-16 38 0,1 15-38 16,48 1 29-16,0 0-29 0,-40 12 30 0,3 9-30 16,37-21 22-16,0 0-22 0,-34 33 23 0,4-1-23 15,30-32 6-15,0 0-6 0,-24 47 6 0,4 19-6 16,20-66 0-16,0 0 0 0,-9 64 1 0,15-10-1 15,-1 1-989-15</inkml:trace>
  <inkml:trace contextRef="#ctx0" brushRef="#br0" timeOffset="-30034.95">30775 3927 595 0,'0'0'0'15,"0"0"0"-15,-11-11 0 0,11 11 0 0,0 0 0 16,-9-5 0-16,0-4 0 0,9 9-1 0,0 0 1 15,0 0-1-15,-8-3 1 0,8 3 2 0,0 0-2 0,0 0 3 16,1 5-3-16,-1-5 9 0,0 0-9 0,6 11 10 16,6 1-10-16,-12-12 15 0,0 0-15 0,21 20 16 15,7 8-16-15,-28-28 25 0,0 0-25 0,34 24 25 16,6 1-25-16,-40-25 47 0,0 0-47 0,48 24 47 16,5 9-47-16,-53-33 53 0,0 0-53 0,49 29 53 15,-12-1-53-15,-37-28 52 0,0 0-52 0,25 24 53 16,-7-8-53-16,-18-16 26 0,0 0-26 0,12 8 27 15,-5-4-27-15,0-1-732 0</inkml:trace>
  <inkml:trace contextRef="#ctx0" brushRef="#br0" timeOffset="-26603.29">29810 3657 180 0,'0'0'0'0,"0"0"0"0,0 0 0 16,0 0 6-16,0 0-6 0,-7 0 6 0,7 0-6 0,0 0 19 15,0 0-19-15,0 0 20 0,0 0-20 0,0 0 28 0,0 0-28 16,-7 0 28-16,7 0-28 0,0 0 26 0,0 0-26 16,0 0 26-16,0 0-26 0,0 0 25 0,0 0-25 15,0 0 26-15,7-4-26 0,-7 4 22 0,0 0-22 16,0 0 23-16,0 0-23 0,0 0 20 0,0 0-20 0,7-5 20 16,-7 5-20-16,0 0 23 0,0 0-23 0,9-3 24 15,-9 3-24-15,0 0 23 0,0 0-23 0,10-4 24 16,-10 4-24-16,0 0 24 0,0 0-24 0,9 0 24 15,-9 0-24-15,0 0 21 0,0 0-21 0,0 0 22 16,0 0-22-16,0 0 18 0,0 0-18 0,7 0 18 16,-7 0-18-16,0 0 11 0,0 0-11 0,0 0 11 15,11-3-11-15,-11 3 7 0,0 0-7 0,7 0 7 16,-7 0-7-16,0 0 4 0,0 0-4 0,10-2 4 16,-3-2-4-16,-7 4 5 0,0 0-5 0,7 0 5 15,2 0-5-15,-9 0 5 0,0 0-5 0,9 0 6 0,-2 0-6 16,-7 0 7-16,0 0-7 0,0 0 7 0,0 0-7 15,0 0 9-15,0 0-9 0,0 0 9 0,0 0-9 16,0 0 9-16,0 0-9 0,0 0 10 0,-12 0-10 16,12 0 12-16,0 0-12 0,-7 0 13 0,7 0-13 15,0 0 14-15,0 0-14 0,-11 0 14 0,2 0-14 16,9 0 13-16,0 0-13 0,-12 0 13 0,0 0-13 16,12 0 13-16,0 0-13 0,-13 0 14 0,-1 4-14 0,14-4 10 15,0 0-10-15,-12 5 11 0,5-1-11 0,7-4 8 16,0 0-8-16,0 0 9 0,-11 3-9 0,11-3 4 0,0 0-4 15,0 0 4-15,-10 9-4 0,10-9 1 0,0 0-1 16,0 0 2-16,0 0-2 0,0 0 0 0,0 0 0 16,-6 5 1-16,6-5-1 0,0 0 0 0,0 0 0 15,0 0 0-15,7 0 0 0,-7 0 1 0,0 0-1 16,0 0 1-16,9-2-1 0,-9 2 2 0,0 0-2 16,9-3 3-16,0 3-3 0,-9 0 5 0,0 0-5 0,10-4 6 15,1 4-6-15,-11 0 8 0,0 0-8 0,10 0 9 16,1 0-9-16,-11 0 12 0,0 0-12 0,11 0 13 15,-3 0-13-15,-8 0 16 0,0 0-16 0,0 0 16 16,0 0-16-16,0 0 14 0,0 0-14 0,0 0 15 16,-14 0-15-16,14 0 11 0,0 0-11 0,-8 0 12 15,8 0-12-15,0 0 6 0,0 0-6 0,-9-5 6 16,9 5-6-16,0 0-783 0</inkml:trace>
  <inkml:trace contextRef="#ctx0" brushRef="#br0" timeOffset="-25700.83">29958 3539 259 0,'0'0'0'16,"0"0"0"-16,0 0 0 0,0 0 4 0,0 0-4 0,0 0 5 15,-5 21-5-15,5-21 13 0,0 0-13 0,-2 17 14 16,4 6-14-16,-2-23 20 0,0 0-20 0,3 24 20 15,-1-3-20-15,-2-21 20 0,0 0-20 0,0 24 20 16,2 5-20-16,-2-29 17 0,0 0-17 0,1 31 17 16,3 6-17-16,-4-37 16 0,0 0-16 0,3 27 17 15,1 3-17-15,-4-30 16 0,0 0-16 0,4 24 16 16,-3-5-16-16,-1-19 14 0,0 0-14 0,2 9 14 16,-2-9-14-16,0 0 12 0,0 0-12 0,0 0 13 15,0-7-13-15,0 7 9 0,0 0-9 0,-2-18 10 16,2-18-10-16,0 36 9 0,0 0-9 0,0-33 9 0,0 2-9 15,0 31 8-15,0 0-8 0,0-33 9 0,0-10-9 16,0 43 10-16,0 0-10 0,0-42 10 0,-1 3-10 16,1 39 9-16,0 0-9 0,-4-37 10 0,-1 10-10 15,5 27 12-15,0 0-12 0,-7-25 13 0,3 8-13 16,4 17 12-16,0 0-12 0,0-15 12 0,2 6-12 16,-2 9 15-16,0 0-15 0,0 0 15 0,-2-9-15 15,2 9 17-15,0 0-17 0,0 0 18 0,4 9-18 0,-4-9 17 16,0 0-17-16,5 7 18 0,2 7-18 0,-7-14 17 15,0 0-17-15,9 19 18 0,3 1-18 0,-12-20 15 16,0 0-15-16,11 25 15 0,-8-1-15 0,-3-24 13 0,0 0-13 16,2 24 14-16,2-3-14 0,-4-21 11 0,0 0-11 15,3 21 12-15,-1 1-12 0,-2-22 10 0,0 0-10 16,2 24 11-16,-1-3-11 0,-1-21 13 0,0 0-13 16,4 17 14-16,-1 2-14 0,-3-19 16 0,0 0-16 0,0 13 16 15,2-8-16-15,-2-5 13 0,0 0-13 0,0 0 13 16,0 0-13-16,0 0 10 0,0 0-10 0,0 0 10 15,0-9-10-15,0 9 9 0,0 0-9 0,-3-9 9 16,-11-10-9-16,14 19 7 0,0 0-7 0,-18-20 7 16,4-5-7-16,14 25 6 0,0 0-6 0,-13-27 6 15,3 1-6-15,10 26 4 0,0 0-4 0,-9-35 5 16,0-1-5-16,9 36 2 0,0 0-2 0,-9-30 2 16,2 6-2-16,7 24 6 0,0 0-6 0,-7-15 6 15,2 3-6-15,5 12 11 0,0 0-11 0,-3-9 12 16,3 9-12-16,0 0 12 0,0 0-12 0,0 0 13 15,7 15-13-15,-7-15 12 0,0 0-12 0,3 21 12 0,2 3-12 16,-5-24 5-16,0 0-5 0,7 25 6 0,0 8-6 16,-7-33 3-16,0 0-3 0,8 31 3 0,-3-2-3 15,-5-29 2-15,0 0-2 0,2 28 2 0,-4-1-2 16,2-27 0-16,0 0 0 0,-2 30 1 0,0 1-1 16,2-31 0-16,0 0 0 0,-3 33 0 0,-1-5 0 15,1 1-820-15</inkml:trace>
  <inkml:trace contextRef="#ctx0" brushRef="#br0" timeOffset="-25218.92">28931 3641 326 0,'0'0'0'0,"-1"19"0"0,-5 26 0 15,6-45 2-15,0 0-2 0,-2 66 3 0,8 7-3 16,-6-73 4-16,0 0-4 0,14 72 4 0,11-8-4 0,-25-64 7 15,0 0-7-15,35 56 7 0,14-11-7 0,-49-45 25 16,0 0-25-16,60 39 26 0,14-6-26 0,-74-33 40 16,0 0-40-16,76 30 40 0,-2-6-40 0,-74-24 43 0,0 0-43 15,78 12 44-15,8-14-44 0,2-1-369 16</inkml:trace>
  <inkml:trace contextRef="#ctx0" brushRef="#br0" timeOffset="-24718.49">29909 3136 303 0,'0'0'0'0,"0"0"0"0,3 8 0 0,-3-8 11 0,0 0-11 15,9 16 11-15,10 8-11 0,-19-24 25 0,0 0-25 16,28 28 25-16,8 5-25 0,-36-33 33 0,0 0-33 16,39 40 33-16,5 8-33 0,-44-48 30 0,0 0-30 15,44 54 31-15,-5 5-31 0,-39-59 43 0,0 0-43 16,35 60 43-16,-5 1-43 0,-30-61 56 0,0 0-56 0,23 65 56 15,-7 5-56-15,-16-70 49 0,0 0-49 0,8 76 50 16,-8 2-50-16,0-78 40 0,0 0-40 0,-7 79 40 16,-8-6-40-16,15-73 31 0,0 0-31 0,-27 69 31 15,-10 4-31-15,37-73 14 0,0 0-14 0,-41 60 14 16,-1-16-14-16,0 1-667 0</inkml:trace>
  <inkml:trace contextRef="#ctx0" brushRef="#br0" timeOffset="-23954.1">29064 3262 382 0,'0'0'0'16,"-4"7"0"-16,-7 10 0 0,11-17 10 0,0 0-10 15,-14 28 10-15,-7 15-10 0,21-43 23 0,0 0-23 16,-23 57 23-16,-3 9-23 0,26-66 40 0,0 0-40 0,-28 71 41 16,1 2-41-16,27-73 38 0,0 0-38 0,-21 85 38 15,5 17-38-15,16-102 27 0,0 0-27 0,-7 104 28 16,12-8-28-16,-5-96 19 0,0 0-19 0,22 90 19 16,15-5-19-16,0 3-464 0</inkml:trace>
  <inkml:trace contextRef="#ctx0" brushRef="#br0" timeOffset="-23069.94">30254 3565 180 0,'0'0'0'0,"0"0"0"16,0 0 0-16,0 0 2 0,0 0-2 0,2 7 2 15,-2-7-2-15,0 0 6 0,0 0-6 0,0 0 6 16,9 17-6-16,-9-17 18 0,0 0-18 0,3 16 19 16,1-4-19-16,-4-12 27 0,0 0-27 0,7 12 27 15,4 7-27-15,-11-19 31 0,0 0-31 0,15 24 31 16,10 2-31-16,-25-26 29 0,0 0-29 0,32 31 30 15,5 9-30-15,-37-40 30 0,0 0-30 0,35 45 31 16,-5 0-31-16,-30-45 42 0,0 0-42 0,27 45 43 16,-4-9-43-16,-23-36 45 0,0 0-45 0,17 32 46 15,-3-8-46-15,-14-24 44 0,0 0-44 0,11 17 45 16,-6-6-45-16,-5-11 39 0,0 0-39 0,0 0 40 0,0 0-40 16,0 0 25-16,0 0-25 0,0 0 26 0,-12-13-26 15,-2 1-588-15</inkml:trace>
  <inkml:trace contextRef="#ctx0" brushRef="#br0" timeOffset="-22503.09">30577 3516 315 0,'0'0'0'15,"0"0"0"-15,-12 7 0 0,12-7 2 0,0 0-2 16,-13 9 2-16,-4 1-2 0,17-10 6 0,0 0-6 0,-20 18 7 16,3-3-7-16,17-15 22 0,0 0-22 0,-16 14 23 15,3 5-23-15,13-19 39 0,0 0-39 0,-14 21 39 16,-2 0-39-16,16-21 39 0,0 0-39 0,-14 27 40 16,4 6-40-16,10-33 34 0,0 0-34 0,-11 44 35 15,-1 8-35-15,12-52 42 0,0 0-42 0,-13 57 43 16,1-4-43-16,12-53 41 0,0 0-41 0,-10 47 42 15,1-11-42-15,9-36 32 0,0 0-32 0,-7 25 32 16,5-12-32-16,2-13 32 0,0 0-32 0,0 11 32 16,0-11-32-16,0 0 26 0,0 0-26 0,0 0 26 15,5-7-26-15,-5 7 22 0,0 0-22 0,7-16 23 0,6-20-23 16,-13 36 18-16,0 0-18 0,14-50 18 0,3-14-18 16,-17 64 17-16,0 0-17 0,22-68 17 0,4 11-17 15,-26 57 14-15,0 0-14 0,25-54 14 0,-8 15-14 16,-17 39 9-16,0 0-9 0,13-33 10 0,-6 5-10 15,-7 28 6-15,0 0-6 0,5-19 6 0,-1 5-6 16,-4 14 4-16,0 0-4 0,3-10 5 0,-3 10-5 16,0 0 3-16,0 0-3 0,0 0 4 0,-7-2-4 0,7 2 3 15,0 0-3-15,-11 9 4 0,-4 6-4 0,15-15 6 16,0 0-6-16,-23 18 7 0,-4 1-7 0,27-19 8 16,0 0-8-16,-26 26 9 0,1 8-9 0,25-34 11 0,0 0-11 15,-23 45 11-15,-2 12-11 0,25-57 6 16,0 0-6-16,-23 56 7 0,4-6-7 0,19-50 3 0,0 0-3 15,-16 47 3-15,0-6-3 0,16-41 1 0,0 0-1 16,-12 31 1-16,7-6-1 0,5-25 0 0,0 0 0 16,0 17 0-16,3-5 0 0,1 0-856 0</inkml:trace>
  <inkml:trace contextRef="#ctx0" brushRef="#br0" timeOffset="-22173.17">30302 3641 337 0,'0'0'0'0,"0"0"0"0,3 12 0 16,-3-12 13-16,0 0-13 0,6 16 14 0,4 1-14 16,-10-17 22-16,0 0-22 0,18 23 22 0,8 1-22 15,-26-24 18-15,0 0-18 0,36 24 19 0,8 9-19 16,-44-33 28-16,0 0-28 0,46 40 29 0,-4 5-29 0,-42-45 27 16,0 0-27-16,37 40 27 0,-5-4-27 0,-32-36 26 0,0 0-26 15,26 29 26-15,-8-1-26 0,-18-28 15 16,0 0-15-16,12 21 15 0,-7-9-15 0,1 3-419 0</inkml:trace>
  <inkml:trace contextRef="#ctx0" brushRef="#br0" timeOffset="-21871.11">30521 3581 337 0,'0'0'0'0,"0"0"0"16,-2 6 0-16,2-6 0 0,0 0 0 0,-7 6 0 15,-2 1 0-15,9-7 6 0,0 0-6 0,-12 8 7 16,-4-3-7-16,16-5 26 0,0 0-26 0,-18 13 27 0,-3 9-27 16,21-22 40-16,0 0-40 0,-23 33 41 0,2 3-41 15,21-36 28-15,0 0-28 0,-20 49 29 0,3 11-29 16,17-60 45-16,0 0-45 0,-16 64 46 0,4-3-46 15,12-61 46-15,0 0-46 0,-13 54 47 0,3-15-47 16,10-39 34-16,0 0-34 0,-11 33 35 0,4-9-35 16,7-24 26-16,0 0-26 0,-7 16 26 0,7-16-26 15,0 0-575-15</inkml:trace>
  <inkml:trace contextRef="#ctx0" brushRef="#br0" timeOffset="-15439.44">17819 1583 326 0,'0'0'0'15,"0"0"0"-15,0 0 0 0,0 0 6 0,0 0-6 16,0 0 6-16,0 0-6 0,0 0 11 0,0 0-11 15,0 0 12-15,0 0-12 0,0 0 14 0,0 0-14 16,0 0 14-16,10 18-14 0,-10-18 13 0,0 0-13 0,9 12 13 16,-2 3-13-16,-7-15 9 0,0 0-9 0,6 18 10 15,-5 1-10-15,-1-19 7 0,0 0-7 0,7 17 8 16,2 2-8-16,-9-19 11 0,0 0-11 0,14 21 12 16,4 3-12-16,-18-24 21 0,0 0-21 0,18 28 22 15,-3-2-22-15,-15-26 28 0,0 0-28 0,13 31 29 16,-4 9-29-16,-9-40 24 0,0 0-24 0,1 45 24 15,1 19-24-15,-2-64 24 0,0 0-24 0,2 69 24 16,1 9-24-16,-3-78 26 0,0 0-26 0,9 76 26 16,4-9-26-16,-13-67 28 0,0 0-28 0,15 66 28 0,3 7-28 15,-18-73 22-15,0 0-22 0,18 76 23 0,-8 2-23 16,-10-78 14-16,0 0-14 0,11 73 14 0,0-6-14 16,-11-67 7-16,0 0-7 0,3 76 7 0,-3 9-7 15,0-85 7-15,0 0-7 0,0 90 8 0,0-2-8 16,0-88 8-16,0 0-8 0,5 76 9 0,1-5-9 15,-6-71 12-15,0 0-12 0,8 71 12 0,1-5-12 0,-9-66 13 16,0 0-13-16,9 69 14 0,0-1-14 0,-9-68 14 16,0 0-14-16,5 64 15 0,0-7-15 0,-5-57 21 15,0 0-21-15,8 64 22 0,-7 5-22 0,-1-69 23 16,0 0-23-16,2 66 23 0,0 5-23 0,-2-71 24 0,0 0-24 16,3 62 24-16,-1-6-24 0,-2-56 24 0,0 0-24 15,4 48 24-15,-3-8-24 0,-1-40 24 0,0 0-24 16,4 38 24-16,-1-2-24 0,-3-36 22 0,0 0-22 15,4 37 22-15,1 2-22 0,-5-39 18 0,0 0-18 16,0 44 18-16,0-6-18 0,0-38 15 0,0 0-15 0,0 40 15 16,-7-4-15-16,7-36 11 0,0 0-11 0,-5 33 11 15,3-2-11-15,2-31 7 0,0 0-7 0,2 28 7 16,1-11-7-16,-3-17 3 0,0 0-3 0,4 12 4 16,1-5-4-16,-5-7 1 0,0 0-1 0,0 0 1 15,14 5-1-15,-14-5 0 0,0 0 0 0,18 4 1 16,10-4-1-16,-28 0 2 0,0 0-2 0,36-4 2 15,4 4-2-15,-40 0 4 0,0 0-4 0,44 4 5 16,2-1-5-16,-46-3 7 0,0 0-7 0,49 0 8 16,3-3-8-16,-52 3 8 0,0 0-8 0,56-9 9 0,8-1-9 15,-64 10 10-15,0 0-10 0,68-9 10 0,1 0-10 16,-69 9 8-16,0 0-8 0,69-8 9 0,-9 4-9 16,-60 4 11-16,0 0-11 0,56-7 12 0,-1 6-12 15,-55 1 13-15,0 0-13 0,62 0 13 0,3 5-13 16,-65-5 15-16,0 0-15 0,71 3 16 0,1-10-16 15,-72 7 12-15,0 0-12 0,72-8 13 0,1-1-13 16,-73 9 13-16,0 0-13 0,77-12 13 0,15-4-13 0,-92 16 13 16,0 0-13-16,93-17 14 0,-3 1-14 0,-90 16 12 15,0 0-12-15,94-15 13 0,3 3-13 0,-97 12 11 0,0 0-11 16,97-5 12-16,-5 5-12 0,-92 0 10 16,0 0-10-16,93 0 11 0,-10 1-11 0,-83-1 10 0,0 0-10 15,90 0 10-15,9-1-10 0,-99 1 8 0,0 0-8 16,93 0 8-16,-5-7-8 0,-88 7 6 0,0 0-6 15,89-4 7-15,6 4-7 0,-95 0 7 0,0 0-7 16,93 4 8-16,-5-1-8 0,-88-3 7 0,0 0-7 16,85 4 8-16,-9 1-8 0,-76-5 8 0,0 0-8 0,79 7 8 15,6-2-8-15,-85-5 8 0,0 0-8 0,86 8 8 16,-1-1-8-16,-85-7 6 0,0 0-6 0,74 6 7 16,2 1-7-16,-76-7 5 0,0 0-5 0,79 3 6 15,8 2-6-15,-87-5 3 0,0 0-3 0,83 7 4 16,-6-7-4-16,-77 0 2 0,0 0-2 0,76 5 3 15,4-1-3-15,-80-4 2 0,0 0-2 0,83 5 2 16,6-2-2-16,-89-3 2 0,0 0-2 0,87-3 3 16,-6-2-3-16,-81 5 2 0,0 0-2 0,85-4 3 15,5 4-3-15,-90 0 2 0,0 0-2 0,93 0 3 0,-1-5-3 16,-92 5 2-16,0 0-2 0,86-7 2 0,-1 7-2 16,-85 0 1-16,0 0-1 0,88 0 1 0,9 0-1 15,-97 0 1-15,0 0-1 0,95 4 1 0,-15-4-1 16,-80 0 1-16,0 0-1 0,81 0 1 0,9 0-1 15,-90 0 1-15,0 0-1 0,88 5 1 0,-7 2-1 16,-81-7 2-16,0 0-2 0,78 5 2 0,-6 2-2 16,-72-7 2-16,0 0-2 0,76 5 3 0,10 2-3 0,-86-7 3 15,0 0-3-15,90 3 4 0,-8 3-4 0,-82-6 3 16,0 0-3-16,75 3 3 0,-1 1-3 0,-74-4 3 16,0 0-3-16,78 8 3 0,7-4-3 0,-85-4 2 0,0 0-2 15,83 0 3-15,-7 5-3 0,-76-5 1 0,0 0-1 16,72 7 2-16,-3 1-2 0,-69-8 0 0,0 0 0 15,79 4 1-15,14-4-1 0,-93 0 0 0,0 0 0 16,94 5 0-16,-11-1 0 0,-83-4 0 0,0 0 0 0,86 3 0 16,17-6 0-16,-103 3 0 0,0 0 0 0,102 0 0 15,-7 0 0-15,-95 0 0 0,0 0 0 0,94 5 1 16,-3-2-1-16,-91-3 0 0,0 0 0 0,94 4 1 16,6 1-1-16,-100-5 1 0,0 0-1 15,97 7 1-15,-8 1-1 0,-89-8 1 0,0 0-1 0,95 7 1 16,14-5-1-16,-109-2 1 0,0 0-1 0,111 4 1 15,-3-1-1-15,-108-3 1 0,0 0-1 0,111 3 1 16,13 3-1-16,-124-6 1 0,0 0-1 0,121 7 1 16,-4-7-1-16,-117 0 1 0,0 0-1 0,116 5 1 15,8-2-1-15,-124-3 0 0,0 0 0 0,119 5 1 16,-2-1-1-16,-117-4 0 0,0 0 0 0,118 7 1 0,2-2-1 16,-120-5 1-16,0 0-1 0,125 7 2 0,4-7-2 15,-129 0 2-15,0 0-2 0,127 0 2 0,-9 2-2 16,-118-2 3-16,0 0-3 0,124 7 3 0,4-4-3 15,-128-3 3-15,0 0-3 0,127 2 3 0,-10 1-3 16,-117-3 3-16,0 0-3 0,120 4 4 0,9-1-4 16,-129-3 3-16,0 0-3 0,128 0 4 0,-8-3-4 0,-120 3 3 15,0 0-3-15,126-7 3 0,2 2-3 0,-128 5 2 16,0 0-2-16,129-4 3 0,-5 1-3 0,-124 3 1 16,0 0-1-16,121-2 2 0,6-2-2 0,-127 4 2 0,0 0-2 15,124-3 2-15,-3 0-2 0,-121 3 1 0,0 0-1 16,119 0 2-16,-3 3-2 0,-116-3 1 0,0 0-1 15,115 0 1-15,3-9-1 0,-118 9 1 0,0 0-1 16,111-3 2-16,-5-1-2 0,-106 4 1 0,0 0-1 16,104-1 2-16,0-3-2 0,-104 4 2 0,0 0-2 15,108-3 2-15,-3 3-2 0,-105 0 1 0,0 0-1 0,99 0 2 16,-14 3-2-16,-85-3 1 0,0 0-1 0,81 4 2 16,5-4-2-16,-86 0 1 0,0 0-1 0,85 0 1 15,-7 0-1-15,-78 0 0 0,0 0 0 0,68-4 0 16,-4 4 0-16,-64 0 0 0,0 0 0 0,69-3 0 15,14-2 0-15,-83 5 0 0,0 0 0 0,83-7 0 16,-13 1 0-16,-70 6 0 0,0 0 0 0,55-3 0 16,-20 3 0-16,-35 0 0 0,0 0 0 0,42-9 0 15,25-6 0-15,-67 15 0 0,0 0 0 0,75-12 0 16,-5-4 0-16,-70 16 0 0,0 0 0 0,60-12 0 0,-11-5 0 16,-49 17 0-16,0 0 0 0,46-25 0 0,2-14 0 15,-48 39 0-15,0 0 0 0,44-49 0 0,-10-11 0 16,-34 60 1-16,0 0-1 0,24-61 2 0,-4 0-2 15,-20 61 3-15,0 0-3 0,15-55 3 0,1 1-3 16,-16 54 4-16,0 0-4 0,14-64 5 0,-5-8-5 16,-9 72 4-16,0 0-4 0,6-78 5 0,-3 5-5 15,-3 73 5-15,0 0-5 0,4-73 5 0,1 6-5 0,-5 67 4 16,0 0-4-16,9-73 5 0,0-5-5 0,-9 78 4 16,0 0-4-16,8-83 5 0,3-1-5 0,-11 84 4 15,0 0-4-15,12-85 4 0,-1-2-4 0,-11 87 3 0,0 0-3 16,7-88 4-16,-2-14-4 0,-5 102 2 0,0 0-2 15,4-97 2-15,-2 17-2 0,-2 80 2 0,0 0-2 16,-2-84 2-16,-4-13-2 0,6 97 1 0,0 0-1 16,-7-94 2-16,0 9-2 0,7 85 1 0,0 0-1 0,-7-81 2 15,-1 5-2-15,8 76 0 0,0 0 0 0,-11-85 1 16,2-3-1-16,9 88 1 0,0 0-1 0,-5-85 1 16,0 12-1-16,5 73 0 0,0 0 0 0,-4-69 1 15,2 0-1-15,2 69 0 0,0 0 0 0,-3-76 1 16,-3 0-1-16,6 76 0 0,0 0 0 0,-7-70 1 15,2 17-1-15,5 53 0 0,0 0 0 0,-5-49 0 16,-1 6 0-16,6 43 0 0,0 0 0 0,-7-36 0 16,0 6 0-16,7 30 0 0,0 0 0 0,-5-31 0 15,0-2 0-15,5 33 0 0,0 0 0 0,-4-36 0 16,1 5 0-16,3 31 0 0,0 0 0 0,-4-24 0 0,-1 3 0 16,5 21-1-16,0 0 1 0,-7-16 0 0,0 2 0 15,7 14-1-15,0 0 1 0,-7-15-1 0,1 8 1 16,6 7-3-16,0 0 3 0,-7-2-3 0,2 2 3 15,5 0-6-15,0 0 6 0,-9 0-5 0,-5 5 5 16,14-5-6-16,0 0 6 0,-14 7-5 0,0-5 5 16,14-2-7-16,0 0 7 0,-18 3-7 0,-8-3 7 15,26 0-8-15,0 0 8 0,-34-5-7 0,-4 2 7 0,38 3-10 16,0 0 10-16,-45-9-9 0,-6 6 9 0,51 3-11 16,0 0 11-16,-51 3-11 0,-2-1 11 0,53-2-14 15,0 0 14-15,-51 7-14 0,2-2 14 0,49-5-9 16,0 0 9-16,-57 7-8 0,-12-4 8 0,69-3-6 0,0 0 6 15,-75 0-5-15,-5 6 5 0,80-6-8 0,0 0 8 16,-74 6-7-16,5 3 7 0,69-9-5 0,0 0 5 16,-74 5-5-16,-12 6 5 0,86-11-4 0,0 0 4 15,-88 8-3-15,-6 4 3 0,94-12-3 0,0 0 3 0,-93 6-2 16,-4 1 2-16,97-7-2 0,0 0 2 0,-101 8-1 16,-5-4 1-16,106-4-1 0,0 0 1 0,-107 5-1 15,4 2 1-15,103-7-1 0,0 0 1 0,-107 5-1 16,-13 5 1-16,120-10-1 0,0 0 1 0,-115 6 0 15,8 2 0-15,107-8-1 0,0 0 1 0,-106 4-1 16,-9-1 1-16,115-3-1 0,0 0 1 0,-115 5 0 16,8-1 0-16,107-4-1 0,0 0 1 0,-117 3 0 15,-8 1 0-15,125-4-1 0,0 0 1 0,-130 5 0 16,-3 2 0-16,133-7-1 0,0 0 1 0,-134 5 0 16,2 2 0-16,132-7-1 0,0 0 1 0,-138 5 0 0,-10 4 0 15,148-9-1-15,0 0 1 0,-146 7-1 0,10-4 1 16,136-3-1-16,0 0 1 0,-136 2-1 0,0 5 1 15,136-7-2-15,0 0 2 0,-139 8-1 0,1-4 1 16,138-4-2-16,0 0 2 0,-132 5-1 0,7 2 1 16,125-7-2-16,0 0 2 0,-131 5-1 0,-4-1 1 15,135-4-2-15,0 0 2 0,-136 3-1 0,7 1 1 16,129-4-2-16,0 0 2 0,-131 5-1 0,-1 2 1 16,132-7-1-16,0 0 1 0,-136 5 0 0,1 4 0 0,135-9 0 15,0 0 0-15,-136 12 0 0,3 0 0 0,133-12 0 16,0 0 0-16,-137 15 0 0,-13 1 0 0,150-16 0 0,0 0 0 15,-152 17 1-15,-1 2-1 0,153-19 0 0,0 0 0 16,-154 25 1-16,1 4-1 0,153-29 1 0,0 0-1 16,-157 28 2-16,-11 5-2 0,168-33 1 0,0 0-1 15,-176 31 1-15,1 2-1 0,175-33 1 0,0 0-1 16,-169 32 2-16,0-4-2 0,169-28 2 0,0 0-2 0,-163 21 2 16,3-2-2-16,160-19 2 0,0 0-2 0,-164 17 2 15,-9-1-2-15,173-16 3 0,0 0-3 0,-175 8 4 16,4-4-4-16,171-4 4 0,0 0-4 0,-166 5 5 15,9 2-5-15,157-7 5 0,0 0-5 0,-150 5 5 16,-3 6-5-16,153-11 7 0,0 0-7 0,-157 8 7 16,-7 1-7-16,164-9 7 0,0 0-7 0,-162 7 8 15,5-2-8-15,157-5 6 0,0 0-6 0,-150 4 7 16,14 4-7-16,136-8 6 0,0 0-6 0,-141 4 7 16,-9-1-7-16,150-3 5 0,0 0-5 0,-141 2 6 15,9-2-6-15,132 0 4 0,0 0-4 0,-129 0 5 0,-7 3-5 16,136-3 6-16,0 0-6 0,-138 7 6 0,-8-7-6 15,146 0 6-15,0 0-6 0,-141 5 7 0,7-1-7 16,134-4 5-16,0 0-5 0,-136 8 6 0,-16-1-6 16,152-7 6-16,0 0-6 0,-144 2 6 0,11 2-6 15,133-4 3-15,0 0-3 0,-130 3 3 0,-1-3-3 16,131 0 2-16,0 0-2 0,-127-3 2 0,2-3-2 0,125 6 1 16,0 0-1-16,-118-3 2 0,3-1-2 0,115 4 0 15,0 0 0-15,-116 0 1 0,-6 0-1 0,122 0 0 0,0 0 0 16,-120-3 1-16,14 1-1 0,106 2 0 15,0 0 0-15,-104-3 1 0,-3-1-1 0,107 4 2 0,0 0-2 16,-104-5 2-16,8 2-2 0,96 3 2 0,0 0-2 16,-90-4 2-16,6-4-2 0,84 8 2 0,0 0-2 15,-83-12 3-15,2 3-3 0,81 9 3 0,0 0-3 16,-81-7 4-16,10 2-4 0,71 5 4 0,0 0-4 0,-65-4 4 16,10-4-4-16,55 8 6 0,0 0-6 0,-49-4 6 15,-4 1-6-15,53 3 7 0,0 0-7 0,-50 0 7 16,1-5-7-16,49 5 7 0,0 0-7 0,-42-7 8 15,5 1-8-15,37 6 6 0,0 0-6 0,-30 0 6 16,3 0-6-16,27 0 5 0,0 0-5 0,-19 2 6 16,1-2-6-16,18 0 4 0,0 0-4 0,-18 4 5 15,-4 3-5-15,22-7 2 0,0 0-2 0,-23 5 3 16,5 3-3-16,18-8 1 0,0 0-1 0,-14 11 1 16,2-6-1-16,12-5 0 0,0 0 0 0,-25-5 0 15,-16-19 0-15,1 1-1538 0</inkml:trace>
  <inkml:trace contextRef="#ctx0" brushRef="#br0" timeOffset="-5750.14">18655 16311 337 0,'0'0'0'0,"0"0"0"0,0 0 0 0,0 0 19 16,0 0-19-16,0 0 20 0,-18 6-20 0,18-6 25 0,0 0-25 15,0 0 26-15,0 0-26 0,0 0 25 0,0 0-25 16,0 0 26-16,7 9-26 0,-7-9 27 0,0 0-27 15,7 0 27-15,0 0-27 0,-7 0 18 0,0 0-18 16,11-2 18-16,1 1-18 0,-12 1 19 0,0 0-19 0,9 0 19 16,2 1-19-16,-11-1 10 0,0 0-10 0,12 2 11 15,2-4-11-15,-14 2 6 0,0 0-6 0,14-3 7 16,0-1-7-16,-14 4 5 0,0 0-5 0,16-5 5 16,2-3-5-16,-18 8 3 0,0 0-3 0,16-9 4 15,-2-1-4-15,-14 10 1 0,0 0-1 0,9-9 1 16,-2 2-1-16,-7 7 0 0,0 0 0 0,0 0 1 15,5-12-1-15,-5 12 0 0,0 0 0 0,0-7 1 16,0 7-1-16,0 0 2 0,0 0-2 0,4-9 3 16,-4 9-3-16,0 0 4 0,0 0-4 0,0 0 5 15,0-5-5-15,0 5 8 0,0 0-8 0,0 0 9 0,0-7-9 16,0 7 8-16,0 0-8 0,0 0 9 0,0 0-9 16,0 0 7-16,0 0-7 0,0 0 7 15,0 0-7-15,0 0 7 0,0 0-7 0,0 0 7 0,-9-3-7 16,9 3 5-16,0 0-5 0,-7 0 6 0,7 0-6 15,0 0 6-15,0 0-6 0,-9 0 6 0,9 0-6 16,0 0 2-16,0 0-2 0,0 0 2 0,-5 8-2 16,5-8 0-16,0 0 0 0,-2 6 0 0,2-6 0 0,0 0-513 15</inkml:trace>
  <inkml:trace contextRef="#ctx0" brushRef="#br0" timeOffset="-494.29">18845 16532 259 0,'0'0'0'0,"0"0"0"0,0 0 0 15,0 0 8-15,0 0-8 0,7 7 8 0,-7-7-8 16,0 0 19-16,0 0-19 0,0 0 20 0,0 0-20 15,0 0 19-15,0 0-19 0,0 0 19 0,0 0-19 16,0 0 16-16,0 0-16 0,0 10 17 0,2 2-17 16,-2-12 26-16,0 0-26 0,2 18 27 0,-2 1-27 15,0-19 29-15,0 0-29 0,2 33 29 0,0 12-29 16,-2-45 28-16,0 0-28 0,3 43 29 0,1-19-29 0,-4-24 25 16,0 0-25-16,5 31 25 0,4 18-25 15,-9-49 22-15,0 0-22 0,8 48 22 0,1-11-22 0,-9-37 19 16,0 0-19-16,2 39 20 0,5 12-20 0,-7-51 16 0,0 0-16 15,9 57 16-15,0 0-16 0,-9-57 16 0,0 0-16 16,7 50 16-16,0-10-16 0,-7-40 15 0,0 0-15 16,2 34 16-16,-1 4-16 0,-1-38 12 0,0 0-12 15,6 35 12-15,-1-9-12 0,-5-26 10 0,0 0-10 0,9 26 11 16,1 9-11-16,-10-35 10 0,0 0-10 0,11 38 10 16,0-2-10-16,-11-36 7 0,0 0-7 0,10 38 8 15,2 0-8-15,-12-38 6 0,0 0-6 0,15 35 7 16,-1-6-7-16,-14-29 5 0,0 0-5 0,12 26 5 15,-3-7-5-15,-9-19 9 0,0 0-9 0,9 16 9 16,3 1-9-16,-12-17 14 0,0 0-14 0,14 17 15 16,-5-3-15-16,-9-14 18 0,0 0-18 0,9 19 18 15,0 9-18-15,-9-28 18 0,0 0-18 0,8 29 19 16,-1-3-19-16,-7-26 18 0,0 0-18 0,4 26 19 16,0 0-19-16,-4-26 17 0,0 0-17 0,0 23 18 15,1-8-18-15,-1-15 17 0,0 0-17 0,2 16 17 0,0 6-17 16,-2-22 13-16,0 0-13 0,0 25 13 0,-2-6-13 15,2-19 13-15,0 0-13 0,0 17 13 0,2 2-13 16,-2-19 12-16,0 0-12 0,2 19 12 0,-1-2-12 16,-1-17 12-16,0 0-12 0,2 16 13 0,2-1-13 15,-4-15 11-15,0 0-11 0,1 21 12 0,3 7-12 16,-4-28 9-16,0 0-9 0,3 29 9 0,-1-4-9 0,-2-25 7 16,0 0-7-16,0 24 8 0,0 3-8 0,0-27 4 15,0 0-4-15,2 30 5 0,-2-1-5 0,0-29 2 16,0 0-2-16,-2 26 3 0,0-5-3 0,2-21 1 15,0 0-1-15,-3 21 2 0,3 3-2 0,0-24 1 16,0 0-1-16,0 24 1 0,0-3-1 0,0-21 1 0,0 0-1 16,0 21 1-16,0-2-1 0,0-19 1 0,0 0-1 15,3 19 1-15,6 2-1 0,-9-21 1 0,0 0-1 16,2 17 1-16,2-8-1 0,-4-9 2 0,0 0-2 16,3 7 2-16,1 1-2 0,-4-8 2 0,0 0-2 0,3 9 2 15,1-1-2-15,-4-8 3 0,0 0-3 0,5 9 3 16,2 0-3-16,-7-9 2 0,0 0-2 0,9 8 3 15,-6 1-3-15,-3-9 2 0,0 0-2 0,7 9 2 16,6 1-2-16,-13-10 1 0,0 0-1 0,10 12 1 16,3-1-1-16,-13-11 0 0,0 0 0 0,12 7 0 15,4-4 0-15,-16-3 0 0,0 0 0 0,18 3 0 16,-1 1 0-16,-17-4 0 0,0 0 0 0,16 2 0 16,-4-1 0-16,-12-1 0 0,0 0 0 0,16 0 0 0,0 4 0 15,-16-4 0-15,0 0 0 0,21 3 1 0,6 1-1 16,-27-4 0-16,0 0 0 0,26 2 1 0,8-2-1 15,-34 0 0-15,0 0 0 0,37-4 1 0,5-3-1 16,-42 7 1-16,0 0-1 0,46-9 1 0,5-3-1 16,-51 12 2-16,0 0-2 0,53-12 2 0,-4 2-2 15,-49 10 2-15,0 0-2 0,50-11 3 0,1-1-3 16,-51 12 5-16,0 0-5 0,53-10 6 0,-4 1-6 16,-49 9 9-16,0 0-9 0,55-5 10 0,3 5-10 15,-58 0 13-15,0 0-13 0,57 2 14 0,-6 1-14 0,-51-3 13 16,0 0-13-16,42 2 14 0,-5-2-14 0,-37 0 14 15,0 0-14-15,35-2 14 0,4 1-14 0,-39 1 11 16,0 0-11-16,44-4 11 0,4 1-11 0,-48 3 10 0,0 0-10 16,46-4 10-16,1 1-10 0,-47 3 6 0,0 0-6 15,50-2 7-15,-4 4-7 0,-46-2 5 0,0 0-5 16,39 1 5-16,-8 1-5 0,-31-2 4 0,0 0-4 16,29 2 4-16,0 1-4 0,-29-3 2 0,0 0-2 0,30 2 3 15,2-2-3-15,-32 0 2 0,0 0-2 0,30-2 2 16,6-3-2-16,-36 5 1 0,0 0-1 0,38-5 1 15,6 2-1-15,-44 3 1 0,0 0-1 0,46-2 2 16,-3 2-2-16,-43 0 2 0,0 0-2 0,42 0 2 16,-1-2-2-16,-41 2 2 0,0 0-2 0,37 0 2 15,-13 4-2-15,-24-4 0 0,0 0 0 0,28 3 1 16,9 2-1-16,-37-5 0 0,0 0 0 0,41 5 0 16,1-1 0-16,-42-4 0 0,0 0 0 0,45 3 0 15,-5 1 0-15,-40-4-1 0,0 0 1 0,42 2 0 16,-1-1 0-16,-41-1-2 0,0 0 2 0,39 0-2 0,-7-1 2 15,-32 1-4-15,0 0 4 0,33-2-3 0,-3 0 3 16,-30 2-4-16,0 0 4 0,30-2-3 0,5-3 3 16,-35 5-3-16,0 0 3 0,39-3-3 0,2 3 3 15,-41 0-3-15,0 0 3 0,42-2-2 0,6 0 2 16,-48 2-1-16,0 0 1 0,49-2 0 0,2 2 0 16,-51 0 0-16,0 0 0 0,46 2 0 0,-12 0 0 15,-34-2 1-15,0 0-1 0,33-2 2 0,11-1-2 0,-44 3 4 16,0 0-4-16,46-4 4 0,3-1-4 0,-49 5 5 15,0 0-5-15,53-7 5 0,6-3-5 0,-59 10 8 16,0 0-8-16,60-12 9 0,-4 3-9 0,-56 9 10 0,0 0-10 16,51-7 11-16,-3 0-11 0,-48 7 10 0,0 0-10 15,49-5 11-15,9 5-11 0,-58 0 7 0,0 0-7 16,64 0 8-16,3 0-8 0,-67 0 8 0,0 0-8 16,63 0 9-16,-10 2-9 0,-53-2 5 0,0 0-5 0,51 5 6 15,2 2-6-15,-53-7 4 0,0 0-4 0,57 7 5 16,6 1-5-16,-63-8 4 0,0 0-4 0,66 9 4 15,6-2-4-15,-72-7 3 0,0 0-3 0,65 5 3 16,-7 0-3-16,-58-5 7 0,0 0-7 0,62 4 7 16,12-2-7-16,-74-2 5 0,0 0-5 0,80 0 5 15,1-4-5-15,-81 4 8 0,0 0-8 0,77-7 8 16,-10-1-8-16,-67 8 7 0,0 0-7 0,62-9 8 16,2 2-8-16,-64 7 8 0,0 0-8 0,68-5 9 15,-1 1-9-15,-67 4 7 0,0 0-7 0,69 0 8 16,-5 2-8-16,-64-2 9 0,0 0-9 0,61 3 9 15,3 3-9-15,-64-6 7 0,0 0-7 0,69 7 8 16,7 1-8-16,-76-8 10 0,0 0-10 0,77 9 10 0,-3-2-10 16,-74-7 8-16,0 0-8 0,67 5 9 0,-10 0-9 15,-57-5 8-15,0 0-8 0,53 5 9 0,-2-1-9 16,-51-4 7-16,0 0-7 0,49 3 7 0,-1-1-7 16,-48-2 6-16,0 0-6 0,37-2 6 0,-7-3-6 15,-30 5 6-15,0 0-6 0,24-9 6 0,-1-4-6 0,-23 13 6 16,0 0-6-16,20-19 6 0,-4-7-6 0,-16 26 6 15,0 0-6-15,14-32 6 0,-2-4-6 0,-12 36 4 16,0 0-4-16,9-38 5 0,-5-5-5 0,-4 43 8 0,0 0-8 16,-2-47 9-16,-2-1-9 0,4 48 12 0,0 0-12 15,-9-49 12-15,-1 4-12 0,10 45 13 0,0 0-13 16,-11-50 14-16,-3-12-14 0,14 62 17 0,0 0-17 16,-18-70 17-16,1-2-17 0,17 72 15 0,0 0-15 15,-14-75 16-15,0 10-16 0,14 65 11 0,0 0-11 0,-14-64 12 16,-1 0-12-16,15 64 16 0,0 0-16 0,-15-68 16 15,-3-1-16-15,18 69 18 0,0 0-18 0,-14-66 18 16,3 6-18-16,11 60 18 0,0 0-18 0,-9-58 18 16,2 5-18-16,7 53 18 0,0 0-18 0,-5-56 18 15,0-6-18-15,5 62 15 0,0 0-15 0,-6-66 16 16,-1 4-16-16,7 62 10 0,0 0-10 0,-5-55 10 16,5 8-10-16,0 47 6 0,0 0-6 0,4-43 6 15,-1 6-6-15,-3 37 3 0,0 0-3 0,5-33 4 16,-1 2-4-16,-4 31 2 0,0 0-2 0,5-31 2 15,1-2-2-15,-6 33 1 0,0 0-1 0,5-31 1 0,0-2-1 16,-5 33 0-16,0 0 0 0,7-34 1 0,0-3-1 16,-7 37 0-16,0 0 0 0,6-33 0 0,-3 7 0 15,-3 26-1-15,0 0 1 0,4-20 0 0,1 2 0 16,-5 18-3-16,0 0 3 0,7-15-2 0,-2-3 2 16,-5 18-4-16,0 0 4 0,7-22-4 0,6-1 4 15,-13 23-5-15,0 0 5 0,16-22-4 0,-8-1 4 0,-8 23-5 16,0 0 5-16,6-19-5 0,-3 2 5 0,-3 17-4 15,0 0 4-15,0-10-4 0,0 10 4 0,0 0-5 16,0 0 5-16,0 0-4 0,-16-4 4 0,16 4-5 0,0 0 5 16,-19 4-5-16,-6-1 5 0,25-3-7 0,0 0 7 15,-28 2-7-15,-4 3 7 0,32-5-8 0,0 0 8 16,-32 5-7-16,1-1 7 0,31-4-6 0,0 0 6 16,-32 2-5-16,0-2 5 0,32 0-4 0,0 0 4 15,-32-4-3-15,-5 1 3 0,37 3-2 0,0 0 2 0,-44-6-2 16,-10 1 2-16,54 5-2 0,0 0 2 0,-59-2-1 15,1 6 1-15,58-4-1 0,0 0 1 0,-54 5 0 16,6 2 0-16,48-7 0 0,0 0 0 0,-46 7 0 16,4-2 0-16,42-5-1 0,0 0 1 0,-46 7 0 15,-7 3 0-15,53-10-1 0,0 0 1 0,-56 9 0 16,-8-2 0-16,64-7-2 0,0 0 2 0,-64 9-1 16,6 1 1-16,58-10-2 0,0 0 2 0,-51 10-1 15,7-1 1-15,44-9-2 0,0 0 2 0,-44 5-1 16,0-3 1-16,44-2-1 0,0 0 1 0,-46 4-1 0,-10 1 1 15,56-5-1-15,0 0 1 0,-55 7-1 0,0 0 1 16,55-7-1-16,0 0 1 0,-49 3-1 0,5-1 1 16,44-2-1-16,0 0 1 0,-39 0-1 0,0-2 1 15,39 2-1-15,0 0 1 0,-33-2-1 0,-4 4 1 16,37-2-1-16,0 0 1 0,-38 2 0 0,0-4 0 16,38 2-1-16,0 0 1 0,-39-2 0 0,2 1 0 15,37 1 0-15,0 0 0 0,-34 0 0 0,6 3 0 16,28-3 0-16,0 0 0 0,-25 0 0 0,-3-7 0 15,28 7 0-15,0 0 0 0,-23-5 0 0,2 7 0 0,21-2 0 16,0 0 0-16,-23 0 0 0,2-4 0 0,21 4 0 16,0 0 0-16,-19-3 0 0,3-1 0 0,16 4-1 0,0 0 1 15,-16-1 0-15,-2-1 0 0,18 2-1 0,0 0 1 16,-17-4-1-16,-1 1 1 0,18 3-1 0,0 0 1 16,-16-4-1-16,2 1 1 0,14 3-1 0,0 0 1 15,-14-4-1-15,5-1 1 0,9 5-2 0,0 0 2 16,-9-8-1-16,2-4 1 0,7 12-1 0,0 0 1 15,-5-16 0-15,1-5 0 0,4 21 0 0,0 0 0 16,-5-22 0-16,3 1 0 0,2 21 0 0,0 0 0 0,-2-19 0 16,-3 3 0-16,5 16 0 0,0 0 0 0,-7-15 0 15,0-1 0-15,7 16 0 0,0 0 0 0,-7-15 1 16,-4 1-1-16,11 14 0 0,0 0 0 0,-12-21 1 16,2-5-1-16,10 26 0 0,0 0 0 0,-8-28 1 15,3 4-1-15,5 24 0 0,0 0 0 0,-9-21 1 16,1 2-1-16,8 19 1 0,0 0-1 0,-13-20 1 15,-1-3-1-15,14 23 0 0,0 0 0 0,-14-17 1 16,2 6-1-16,12 11 0 0,0 0 0 0,-14-8 1 0,-4-3-1 16,18 11 0-16,0 0 0 0,-18-8 1 0,2 1-1 15,16 7 1-15,0 0-1 0,-16-5 1 0,1-1-1 16,15 6 1-16,0 0-1 0,-15-7 2 0,5 0-2 16,10 7 1-16,0 0-1 0,-12-8 2 0,-4-4-2 15,16 12 2-15,0 0-2 0,-18-12 2 0,0-1-2 16,18 13 2-16,0 0-2 0,-17-8 2 0,-3 3-2 15,20 5 2-15,0 0-2 0,-24-4 3 0,-3 2-3 0,27 2 3 16,0 0-3-16,-30-1 3 0,-3-1-3 0,33 2 3 16,0 0-3-16,-36 0 3 0,5 5-3 0,31-5 2 0,0 0-2 15,-32 7 3-15,2-2-3 0,30-5 2 0,0 0-2 16,-27 4 3-16,5-1-3 0,22-3 1 0,0 0-1 16,-20 4 1-16,-3-1-1 0,23-3 1 0,0 0-1 15,-23 0 1-15,-1-3-1 0,24 3 1 0,0 0-1 16,-30-4 1-16,-4 4-1 0,34 0 1 0,0 0-1 15,-33 0 2-15,4-3-2 0,29 3 1 0,0 0-1 0,-28-2 2 16,-2 5-2-16,30-3 1 0,0 0-1 0,-28 2 1 16,7-2-1-16,21 0 0 0,0 0 0 0,-20-3 1 15,-1-1-1-15,21 4 0 0,0 0 0 0,-17-3 0 16,-1-1 0-16,18 4 0 0,0 0 0 0,-19-1 1 16,-1-1-1-16,20 2 1 0,0 0-1 0,-19-2 1 15,5 0-1-15,14 2 0 0,0 0 0 0,-15-3 1 16,0-4-1-16,15 7 0 0,0 0 0 0,-18-9 1 15,2-1-1-15,16 10 0 0,0 0 0 0,-21-9 1 16,-2 4-1-16,23 5 0 0,0 0 0 0,-26-3 1 16,-1 3-1-16,27 0 1 0,0 0-1 0,-32 0 1 0,-1-5-1 15,33 5 1-15,0 0-1 0,-32-6 1 0,0-2-1 16,32 8 0-16,0 0 0 0,-31-11 1 0,4 4-1 16,27 7 0-16,0 0 0 0,-26-10 1 0,1 0-1 15,25 10 1-15,0 0-1 0,-21-7 2 0,1 10-2 16,20-3 2-16,0 0-2 0,-19 5 2 0,0 6-2 15,19-11 1-15,0 0-1 0,-23 14 1 0,-6 5-1 0,29-19 1 16,0 0-1-16,-33 17 1 0,-4 2-1 0,37-19 1 16,0 0-1-16,-41 17 1 0,-1-1-1 0,42-16 0 15,0 0 0-15,-42 12 1 0,3-2-1 0,39-10 0 0,0 0 0 16,-35 11 0-16,-1 1 0 0,36-12 0 0,0 0 0 16,-31 14 0-16,6-4 0 0,25-10 0 0,0 0 0 15,-21 9 0-15,3 3 0 0,18-12 0 0,0 0 0 16,-19 12 0-16,-3 4 0 0,22-16 0 0,0 0 0 15,-22 17 0-15,0 2 0 0,22-19 0 0,0 0 0 0,-19 19 0 16,0 2 0-16,19-21-1 0,0 0 1 0,-18 22 0 16,4 2 0-16,14-24-1 0,0 0 1 0,-13 26 0 15,3 2 0-15,10-28-1 0,0 0 1 0,-7 31 0 16,3-1 0-16,4-30-1 0,0 0 1 0,-1 29 0 16,1 4 0-16,0-33 0 0,0 0 0 0,0 35 0 15,1-3 0-15,-1-32 0 0,0 0 0 0,2 38 0 16,-2 9 0-16,0-47 0 0,0 0 0 0,0 49 0 15,0 4 0-15,0-53 0 0,0 0 0 0,0 49 0 16,-2-9 0-16,2-40 0 0,0 0 0 0,-1 34 0 16,2-6 0-16,-1-28 0 0,0 0 0 0,4 22 0 0,-1 4 0 15,-3-26 0-15,0 0 0 0,2 23 0 0,-2-9 0 16,0-14 0-16,0 0 0 0,0 12 0 0,0 0 0 16,0-12-1-16,0 0 1 0,0 14 0 0,0 1 0 15,0-15-1-15,0 0 1 0,0 16-1 0,0-1 1 16,0-15-1-16,0 0 1 0,0 14-1 0,-2-3 1 15,2-11-2-15,0 0 2 0,-3 10-1 0,1 2 1 0,2-12-3 16,0 0 3-16,0 12-2 0,0-5 2 0,0-7-2 16,0 0 2-16,0 0-1 0,4 11 1 0,-4-11-2 15,0 0 2-15,0 5-1 0,-2 2 1 0,2-7-2 0,0 0 2 16,-4 10-1-16,3 7 1 0,1-17-1 16,0 0 1-16,-4 21-1 0,-1 2 1 0,5-23-2 15,0 0 2-15,-9 26-2 0,-9 3 2 0,18-29-3 0,0 0 3 16,-17 26-3-16,1-7 3 0,16-19-3 0,0 0 3 15,-13 16-3-15,-4-1 3 0,17-15-4 0,0 0 4 16,-18 14-4-16,-1-4 4 0,19-10-4 0,0 0 4 0,-18 7-3 16,0 2 3-16,18-9-3 0,0 0 3 0,-17 7-3 15,-4-5 3-15,21-2-1 0,0 0 1 0,-22 1-1 16,5 3 1-16,17-4 0 0,0 0 0 0,-18 3 0 16,-1-4 0-16,19 1 0 0,0 0 0 0,-21-2 1 15,-8-2-1-15,29 4 1 0,0 0-1 0,-26-5 1 16,-8-3-1-16,34 8 1 0,0 0-1 0,-33-11 1 15,-8-6-1-15,41 17 1 0,0 0-1 0,-40-17 2 16,1 1-2-16,39 16 1 0,0 0-1 0,-37-16 1 16,2 1-1-16,35 15 1 0,0 0-1 0,-34-17 1 0,4-1-1 15,30 18 1-15,0 0-1 0,-28-21 1 0,1-5-1 16,27 26 0-16,0 0 0 0,-28-27 1 0,-2 1-1 16,30 26 0-16,0 0 0 0,-33-23 1 0,-4 4-1 15,37 19 0-15,0 0 0 0,-36-17 0 0,-9 3 0 16,45 14 0-16,0 0 0 0,-43-14 0 0,3-1 0 15,40 15-1-15,0 0 1 0,-39-14 0 0,0 2 0 16,39 12-1-16,0 0 1 0,-37-12 0 0,0-4 0 0,37 16-1 16,0 0 1-16,-35-16 0 0,3 1 0 0,32 15-1 15,0 0 1-15,-37-10 0 0,2 4 0 0,35 6 0 16,0 0 0-16,-41-3 0 0,2-2 0 0,39 5 0 0,0 0 0 16,-39-5 0-16,4 1 0 0,35 4 0 0,0 0 0 15,-32 0 0-15,6 0 0 0,26 0-1 0,0 0 1 16,-23-2 0-16,-3 2 0 0,26 0-1 0,0 0 1 15,-25-1 0-15,0-5 0 0,25 6 0 0,0 0 0 16,-25-7 0-16,4-1 0 0,21 8 0 0,0 0 0 16,-26-11 0-16,1-1 0 0,25 12 0 0,0 0 0 0,-21-12 0 15,0-2 0-15,21 14 0 0,0 0 0 0,-18-12 1 16,4 4-1-16,14 8 0 0,0 0 0 0,-9-7 1 16,9 7-1-16,0 0 1 0,0 0-1 0,-10-7 2 15,1 3-2-15,9 4 1 0,0 0-1 0,-9-1 2 16,9 1-2-16,0 0 1 0,0 0-1 0,-9 5 2 15,9-5-2-15,0 0 1 0,0 0-1 0,-5 7 2 16,5 0-2-16,0-7 0 0,0 0 0 0,-4 19 1 16,1 17-1-16,3-36 0 0,0 0 0 0,-2 38 1 15,2-14-1-15,0 0-1572 0</inkml:trace>
  <inkml:trace contextRef="#ctx0" brushRef="#br0" timeOffset="97023.19">29887 3636 158 0,'0'0'0'0,"0"0"0"0,0 0 0 16,0 0 0-16,0 0 0 0,0 0 0 0,-23 5 0 16,23-5 5-16,0 0-5 0,-10 7 6 0,3-5-6 15,7-2 9-15,0 0-9 0,0 0 10 0,-11 0-10 16,11 0 6-16,0 0-6 0,0 0 7 0,-7 3-7 15,7-3 6-15,0 0-6 0,0 0 7 0,-7 4-7 16,7-4 3-16,0 0-3 0,0 0 4 0,-9 8-4 16,9-8 1-16,0 0-1 0,-7 7 2 0,0-2-2 0,7-5 0 15,0 0 0-15,0 0 1 0,0 0-1 0,0 0 0 16,0 0 0-16,-7 7 0 0,7-7 0 0,0 0 0 0,0 0 0 16,0 0 0-16,0 0 0 0,0 0 0 0,0 0 0 15,0 0 0-15,0 0 0 0,0 0 0 0,0 0 0 16,-7-7 1-16,7 7-1 0,0 0 1 0,0 0-1 15,-14-8 2-15,3 8-2 0,11 0 1 0,0 0-1 16,-16 0 2-16,-6 3-2 0,22-3 1 0,0 0-1 16,-27 5 1-16,-3-1-1 0,30-4 0 0,0 0 0 0,-26 3 1 15,6 3-1-15,20-6 0 0,0 0 0 0,-12 3 1 16,12-3-1-16,0 0 2 0,0 0-2 0,0 0 2 16,0 0-2-16,0 0 5 0,0 0-5 0,7 3 6 15,4-3-6-15,-11 0 8 0,0 0-8 0,14-3 8 16,3-4-8-16,-17 7 12 0,0 0-12 0,20-5 13 15,-3 1-13-15,-17 4 10 0,0 0-10 0,14-5 11 16,-3 5-11-16,-11 0 8 0,0 0-8 0,7-3 9 16,-7 3-9-16,0 0 8 0,0 0-8 0,9-7 8 15,1 10-8-15,-10-3 7 0,0 0-7 0,11 0 8 0,-2 0-8 16,-9 0 7-16,0 0-7 0,9 0 8 16,-9 0-8-16,0 0 6 0,0 0-6 0,9 0 7 0,-9 0-7 15,0 0 6-15,0 0-6 0,0 0 7 0,7 0-7 16,-7 0 4-16,0 0-4 0,0 0 5 0,0 0-5 15,0 0 3-15,0 0-3 0,0 0 4 0,0 0-4 16,0 0 5-16,0 0-5 0,0 0 5 0,0 0-5 0,0 0 3 16,0 0-3-16,0 0 4 0,0 0-4 15,0 0 3-15,0 0-3 0,-13 0 3 0,1 4-3 0,1-1-271 16</inkml:trace>
  <inkml:trace contextRef="#ctx0" brushRef="#br0" timeOffset="136948.93">29057 12547 203 0,'0'0'0'0,"0"0"0"16,0 0 0-16,0 0 3 0,0 0-3 0,0 0 4 16,0 0-4-16,0 0 9 0,0 0-9 0,0 0 10 15,19-4-10-15,-19 4 15 0,0 0-15 0,7-2 16 16,-7 2-16-16,0 0 25 0,0 0-25 0,11-1 26 15,-1-1-26-15,-10 2 17 0,0 0-17 0,9-4 17 16,-2 1-17-16,-7 3 21 0,0 0-21 0,0 0 22 16,11-2-22-16,-11 2 32 0,0 0-32 0,7 0 32 15,-7 0-32-15,0 0 36 0,0 0-36 0,10-1 36 0,-1 1-36 16,-9 0 45-16,0 0-45 0,11 0 45 0,1 0-45 16,-12 0 47-16,0 0-47 0,12 0 48 0,-1 0-48 15,-11 0 35-15,0 0-35 0,7 0 35 0,-7 0-35 16,0 0 31-16,0 0-31 0,7 0 31 0,0 0-31 15,-7 0 23-15,0 0-23 0,9 0 23 0,-2 0-23 16,-7 0 18-16,0 0-18 0,12 0 18 0,6 0-18 0,-18 0 14 16,0 0-14-16,18 0 15 0,-4 0-15 0,-14 0 10 15,0 0-10-15,10-2 11 0,-10 2-11 0,0 0 11 16,0 0-11-16,11 0 11 0,-11 0-11 0,0 0 12 0,0 0-12 16,12 0 12-16,-3 0-12 0,-9 0 11 0,0 0-11 15,11 0 12-15,-1 0-12 0,-10 0 12 0,0 0-12 16,14-4 13-16,4-1-13 0,-18 5 13 0,0 0-13 15,18-7 14-15,-6 2-14 0,-12 5 10 0,0 0-10 16,9-3 11-16,-2 1-11 0,-7 2 11 0,0 0-11 0,0 0 12 16,10 0-12-16,-10 0 12 0,0 0-12 0,0 0 13 15,9-2-13-15,-9 2 13 0,0 0-13 0,0 0 13 16,2-9-13-16,-2 9 12 0,0 0-12 0,0 0 13 16,0 0-13-16,0 0 9 0,0 0-9 0,0 0 10 15,0 0-10-15,0 0 7 0,0 0-7 0,7-1 8 16,-7 1-8-16,0 0 7 0,0 0-7 0,0 0 8 15,0 0-8-15,0 0 5 0,0 0-5 0,0 0 5 16,0 0-5-16,0 0 2 0,0 0-2 0,0 0 2 16,7-2-2-16,-7 2 1 0,0 0-1 0,0 0 1 15,4-7-1-15,-4 7 1 0,0 0-1 0,0 0 1 0,1-5-1 16,-1 5 1-16,0 0-1 0,0 0 1 0,0-9-1 16,0 9 1-16,0 0-1 0,0 0 2 0,0 0-2 15,0 0 1-15,0 0-1 0,-7-2 2 0,7 2-2 16,0 0 1-16,0 0-1 0,0 0 2 0,0 0-2 15,0 0 1-15,0 0-1 0,0 0 1 0,0 0-1 16,0 0 0-16,0 0 0 0,0 0 1 0,0 0-1 16,0 0 0-16,0 0 0 0,-8 7 0 0,8-7 0 15,0 0 0-15,0 0 0 0,-6 9 1 0,6-9-1 0,0 0 0 16,0 0 0-16,0 0 1 0,0 0-1 0,0 0 0 16,0 0 0-16,-7 7 0 0,7-7 0 0,0 0 0 15,0 0 0-15,0 0 0 0,0 0 0 0,0 0-3 0,0 0 3 16,-7 5-3-16,7-5 3 0,0 0-909 0</inkml:trace>
  <inkml:trace contextRef="#ctx0" brushRef="#br0" timeOffset="140478.84">29473 12197 135 0,'0'0'0'0,"0"0"0"0,0 0 0 16,0 0 7-16,0 0-7 0,0 0 8 0,0 0-8 16,0 0 23-16,0 0-23 0,-9 7 24 0,9-7-24 15,0 0 37-15,0 0-37 0,0 0 38 0,0 0-38 16,0 0 35-16,0 0-35 0,0 0 35 0,0 0-35 16,0 0 29-16,0 0-29 0,0-7 29 0,0 7-29 0,0 0 24 15,0 0-24-15,0 0 24 0,0 0-24 0,0 0 21 16,0 0-21-16,0 0 21 0,0 0-21 0,0 0 17 0,0 0-17 15,0 0 17-15,-2-9-17 0,2 9 20 0,0 0-20 16,-5-8 20-16,-2-1-20 0,7 9 24 0,0 0-24 16,-7-9 24-16,2 2-24 0,5 7 35 0,0 0-35 15,0 0 35-15,-15-8-35 0,15 8 32 0,0 0-32 16,-8 0 33-16,1 0-33 0,7 0 30 0,0 0-30 0,0 0 30 16,-13 12-30-16,13-12 28 0,0 0-28 0,-9 15 28 15,1 6-28-15,8-21 19 0,0 0-19 0,-11 24 20 16,-1 1-20-16,12-25 15 0,0 0-15 0,-13 24 16 15,4-5-16-15,9-19 11 0,0 0-11 0,-8 17 11 16,-1 1-11-16,9-18 11 0,0 0-11 0,-7 12 12 16,3-2-12-16,4-10 16 0,0 0-16 0,-2 9 16 15,-1 3-16-15,3-12 18 0,0 0-18 0,-4 9 19 16,3-1-19-16,1-8 21 0,0 0-21 0,-2 12 21 16,0 4-21-16,2-16 20 0,0 0-20 0,-3 17 20 0,-3 2-20 15,6-19 15-15,0 0-15 0,-7 23 15 0,0 1-15 16,7-24 11-16,0 0-11 0,-5 22 11 0,-2-3-11 15,7-19 10-15,0 0-10 0,-7 14 10 0,2 4-10 16,5-18 6-16,0 0-6 0,-4 17 6 0,0-2-6 16,4-15 6-16,0 0-6 0,-1 16 6 0,1-4-6 15,0-12 6-15,0 0-6 0,0 11 6 0,0-3-6 16,0-8 5-16,0 0-5 0,1 11 5 0,1-3-5 16,-2-8 3-16,0 0-3 0,4 12 4 0,-1 4-4 0,-3-16 1 15,0 0-1-15,4 12 2 0,-1 2-2 0,-3-14 0 16,0 0 0-16,4 12 1 0,-2 0-1 0,-2-12 0 0,0 0 0 15,0 10 1-15,0 1-1 0,0-11 0 0,0 0 0 16,0 10 0-16,0 1 0 0,0-11 0 0,0 0 0 16,0 8 0-16,0-1 0 0,0-7 0 0,0 0 0 15,0 0 0-15,3 9 0 0,-3-9-1 0,0 0 1 16,0 0 0-16,7 3 0 0,-7-3-1 0,0 0 1 0,0 0-1 16,7 6 1-16,-7-6-1 0,0 0 1 0,0 0-1 15,7 3 1-15,-7-3-1 0,0 0 1 0,0 0-1 16,7 2 1-16,-7-2-1 0,0 0 1 0,0 0 0 15,13 0 0-15,-13 0-1 0,0 0 1 0,7 0 0 16,0 0 0-16,-7 0-1 0,0 0 1 0,7 0-1 16,2 0 1-16,-9 0-2 0,0 0 2 0,9 0-2 15,-1 1 2-15,-8-1-4 0,0 0 4 0,14 4-4 16,8 1 4-16,-22-5-6 0,0 0 6 0,23 5-5 16,-6-1 5-16,-17-4-4 0,0 0 4 0,23-2-4 15,12-3 4-15,-35 5-5 0,0 0 5 0,34-7-4 0,-8 0 4 16,-26 7-3-16,0 0 3 0,23-9-3 15,4-6 3-15,-27 15-2 0,0 0 2 0,24-16-2 0,-6 8 2 16,-18 8-1-16,0 0 1 0,14-9-1 0,0-7 1 16,-14 16-1-16,0 0 1 0,13-15 0 0,-5 4 0 15,-8 11 0-15,0 0 0 0,8-7 0 0,-8 7 0 16,0 0 0-16,0 0 0 0,7-7 0 0,-7 7 0 16,0 0 1-16,0 0-1 0,7-10 2 0,-7 10-2 15,0 0 3-15,0 0-3 0,1-9 3 0,-1 9-3 0,0 0 4 16,0 0-4-16,0 0 5 0,-3-6-5 15,3 6 6-15,0 0-6 0,0 0 7 0,0 0-7 0,0 0 7 0,0 0-7 16,-7 5 8-16,-2 2-8 0,9-7 4 0,0 0-4 16,-12 8 4-16,-1 4-4 0,13-12 2 0,0 0-2 15,-12 13 2-15,-4-3-2 0,16-10 2 0,0 0-2 16,-16 10 2-16,0 1-2 0,16-11 2 0,0 0-2 16,-17 10 2-16,-4 0-2 0,21-10 3 0,0 0-3 0,-23 9 4 15,0-2-4-15,23-7 5 0,0 0-5 0,-20 5 6 16,-3 0-6-16,23-5 6 0,0 0-6 0,-24 7 7 15,-1 2-7-15,25-9 8 0,0 0-8 0,-21 7 9 16,3 0-9-16,18-7 4 0,0 0-4 0,-16 3 4 16,-1-1-4-16,17-2 4 0,0 0-4 0,-18 3 4 15,2 3-4-15,16-6 3 0,0 0-3 0,-14 5 4 16,0-2-4-16,14-3 3 0,0 0-3 0,-16 2 4 16,-3 0-4-16,19-2 3 0,0 0-3 0,-22 2 4 15,3-1-4-15,19-1 4 0,0 0-4 0,-19 0 4 16,-1 0-4-16,20 0 4 0,0 0-4 0,-17-3 5 15,-1-2-5-15,18 5 3 0,0 0-3 0,-18-11 3 0,-1-3-3 16,19 14 2-16,0 0-2 0,-19-15 3 0,6-3-3 16,13 18 3-16,0 0-3 0,-7-20 3 0,2-5-3 15,5 25 3-15,0 0-3 0,-2-27 4 0,4-3-4 16,-2 30 7-16,0 0-7 0,5-32 8 0,2-5-8 16,-7 37 12-16,0 0-12 0,11-40 12 0,6 1-12 0,-17 39 14 15,0 0-14-15,22-40 14 0,-3 7-14 0,-19 33 13 16,0 0-13-16,19-31 14 0,4 1-14 0,-23 30 12 15,0 0-12-15,21-24 12 0,-3 3-12 0,-18 21 13 16,0 0-13-16,14-19 13 0,4-1-13 0,-18 20 15 0,0 0-15 16,18-30 15-16,-4 2-15 0,-14 28 18 0,0 0-18 15,12-27 18-15,0-3-18 0,-12 30 16 0,0 0-16 16,14-26 16-16,-1 6-16 0,-13 20 9 0,0 0-9 16,12-21 9-16,0-2-9 0,-12 23 5 0,0 0-5 15,13-19 6-15,-1 4-6 0,-12 15 3 0,0 0-3 0,13-12 3 16,-1-1-3-16,-12 13 2 0,0 0-2 0,10-10 2 15,-3 1-2-15,-7 9 1 0,0 0-1 0,9-6 1 16,4-1-1-16,-13 7 0 0,0 0 0 0,14-7 1 16,-2 1-1-16,-12 6 0 0,0 0 0 0,11-3 0 15,-1 0 0-15,-10 3 0 0,0 0 0 0,9-4 1 16,0 2-1-16,-9 2 0 0,0 0 0 0,7 0 1 16,-7 0-1-16,0 0 1 0,0 0-1 0,9 0 2 15,-9 0-2-15,0 0 2 0,0 0-2 0,9 0 3 16,-2 0-3-16,-7 0 2 0,0 0-2 0,0 0 3 0,8 0-3 15,-8 0 3-15,0 0-3 0,0 0 4 0,0 0-4 16,0 0 4-16,0 0-4 0,9 9 4 0,-9-9-4 16,0 0 4-16,0 0-4 0,6 9 5 0,-8 3-5 15,2-12 5-15,0 0-5 0,-7 12 6 0,-7 0-6 16,14-12 5-16,0 0-5 0,-18 14 5 0,-1-2-5 16,19-12 5-16,0 0-5 0,-20 7 5 0,1 0-5 15,19-7 5-15,0 0-5 0,-16 5 6 0,0 0-6 16,16-5 5-16,0 0-5 0,-14 5 5 0,3 1-5 0,11-6 3 15,0 0-3-15,-10 5 4 0,-3 3-4 0,13-8 4 0,0 0-4 16,-14 14 5-16,2 7-5 0,12-21 3 16,0 0-3-16,-12 21 3 0,-1 1-3 0,13-22 2 0,0 0-2 15,-12 21 3-15,0 2-3 0,12-23 1 0,0 0-1 16,-11 24 2-16,2 3-2 0,9-27 1 0,0 0-1 16,-7 25 1-16,4-5-1 0,3-20 2 0,0 0-2 15,-6 23 3-15,-2 1-3 0,8-24 1 0,0 0-1 0,-11 24 2 16,2-5-2-16,9-19 1 0,0 0-1 0,-9 19 2 15,0 4-2-15,9-23 1 0,0 0-1 0,-8 24 1 16,-3 4-1-16,11-28 0 0,0 0 0 0,-7 26 1 16,3-7-1-16,4-19 0 0,0 0 0 0,-1 17 1 15,-3 6-1-15,4-23 0 0,0 0 0 0,-3 22 1 16,-3-4-1-16,6-18 0 0,0 0 0 0,-5 17 1 16,2-5-1-16,3-12 0 0,0 0 0 0,-2 14 0 15,0 0 0-15,2-14 0 0,0 0 0 0,-2 13 0 16,2 3 0-16,0-16 0 0,0 0 0 0,2 16 0 15,2-6 0-15,-4-10 0 0,0 0 0 0,3 9 0 0,1-2 0 16,-4-7 0-16,0 0 0 0,0 0 0 0,8 10 0 16,-8-10 0-16,0 0 0 0,0 0 0 0,11 10 0 15,-11-10 0-15,0 0 0 0,5 7 0 0,1-2 0 16,-6-5 0-16,0 0 0 0,0 0 0 0,12 11 0 16,-12-11 0-16,0 0 0 0,7 5 0 0,9-2 0 15,-16-3-1-15,0 0 1 0,19 2 0 0,2 0 0 16,-21-2-1-16,0 0 1 0,23 0 0 0,0-2 0 15,-23 2-1-15,0 0 1 0,20-3-1 0,-4-1 1 0,-16 4-1 16,0 0 1-16,15-7-1 0,3-1 1 0,-18 8-2 16,0 0 2-16,18-9-1 0,-2-1 1 0,-16 10-2 15,0 0 2-15,14-11-1 0,-2 3 1 0,-12 8-2 0,0 0 2 16,14-9-1-16,0-3 1 0,-14 12-1 0,0 0 1 16,13-12-1-16,-1 3 1 0,-12 9-1 0,0 0 1 15,11-7 0-15,-1 2 0 0,-10 5 0 0,0 0 0 0,14-12 0 16,4-12 0-16,-18 24 0 0,0 0 0 0,21-30 0 15,6-1 0-15,-27 31-2 0,0 0 2 0,24-26-2 16,-10 9 2-16,0 3-1282 0</inkml:trace>
  <inkml:trace contextRef="#ctx0" brushRef="#br0" timeOffset="141094.53">29487 12033 427 0,'0'0'0'0,"0"0"0"16,-19-4 0-16,19 4 3 0,0 0-3 0,-20-2 4 15,-1 4-4-15,21-2 13 0,0 0-13 0,-21 9 13 16,0-2-13-16,21-7 33 0,0 0-33 0,-20 14 33 16,3 5-33-16,17-19 34 0,0 0-34 0,-18 22 34 0,-1 13-34 15,19-35 31-15,0 0-31 0,-23 41 32 0,-2 8-32 16,25-49 26-16,0 0-26 0,-25 50 27 0,4-2-27 16,21-48 23-16,0 0-23 0,-19 42 23 0,8-6-23 15,11-36 16-15,0 0-16 0,-3 37 16 0,4 2-16 16,-1-39 7-16,0 0-7 0,7 47 7 0,4 2-7 15,-11-49 1-15,0 0-1 0,12 39 2 0,-1-6-2 16,-2 2-544-16</inkml:trace>
  <inkml:trace contextRef="#ctx0" brushRef="#br0" timeOffset="180098.02">30113 12903 225 0,'0'0'0'0,"0"0"0"0,0 0 0 0,0 0 6 15,0 0-6-15,0 0 6 0,0 0-6 0,0 0 24 16,0 0-24-16,-26 5 25 0,13-6-25 0,13 1 33 0,0 0-33 16,-10 0 33-16,-1 1-33 0,11-1 35 0,0 0-35 15,-10 2 35-15,-1-5-35 0,11 3 28 0,0 0-28 16,-9-4 29-16,-7 2-29 0,16 2 24 0,0 0-24 0,-17 0 24 16,4 0-24-16,13 0 23 0,0 0-23 0,-9-1 24 15,1 1-24-15,8 0 18 0,0 0-18 0,-7 1 19 16,7-1-19-16,0 0 24 0,0 0-24 0,-15 9 25 15,1-2-25-15,14-7 29 0,0 0-29 0,-15 7 30 16,-1-2-30-16,16-5 37 0,0 0-37 0,-14 9 37 16,1 3-37-16,13-12 30 0,0 0-30 0,-10 10 31 15,-1-3-31-15,11-7 31 0,0 0-31 0,-9 5 31 16,0 0-31-16,9-5 31 0,0 0-31 0,-8 7 31 16,-1 2-31-16,9-9 26 0,0 0-26 0,-9 10 26 15,-2-1-26-15,11-9 20 0,0 0-20 0,-10 9 21 16,3-1-21-16,7-8 12 0,0 0-12 0,-6 11 13 0,3 3-13 15,3-14 9-15,0 0-9 0,-7 13 9 0,-4 5-9 16,11-18 8-16,0 0-8 0,-9 19 8 0,4 2-8 16,5-21 6-16,0 0-6 0,-5 15 7 0,-4 1-7 15,9-16 7-15,0 0-7 0,-9 14 8 0,0 1-8 16,9-15 11-16,0 0-11 0,-8 12 11 0,-3 4-11 16,11-16 9-16,0 0-9 0,-11 17 10 0,1 0-10 15,10-17 12-15,0 0-12 0,-9 16 13 0,0 0-13 0,9-16 10 16,0 0-10-16,-9 15 10 0,1-1-10 0,8-14 9 15,0 0-9-15,-9 12 10 0,0 4-10 0,9-16 7 16,0 0-7-16,-5 19 8 0,1 1-8 0,4-20 6 0,0 0-6 16,-2 21 6-16,-3-2-6 0,5-19 4 0,0 0-4 15,-5 16 4-15,1 1-4 0,4-17 2 0,0 0-2 16,-2 19 3-16,1 7-3 0,1-26 1 0,0 0-1 16,-2 23 1-16,4-6-1 0,-2-17 1 0,0 0-1 0,3 17 1 15,2 1-1-15,-5-18 0 0,0 0 0 0,6 19 1 16,-1-4-1-16,-5-15 0 0,0 0 0 15,5 14 0-15,1-2 0 0,-6-12 0 0,0 0 0 0,5 11 1 16,0-1-1-16,-5-10 0 0,0 0 0 0,6 9 1 16,1-1-1-16,-7-8 1 0,0 0-1 0,8 9 1 15,3 1-1-15,-11-10 0 0,0 0 0 0,11 9 1 16,-1-4-1-16,-10-5 0 0,0 0 0 0,12 7 0 16,4-2 0-16,-16-5 0 0,0 0 0 0,14 7 0 15,-3-3 0-15,-11-4 0 0,0 0 0 0,9 1 0 16,1 1 0-16,-10-2 0 0,0 0 0 0,18 2 0 0,7 1 0 15,-25-3 0-15,0 0 0 0,28-3 0 0,0-2 0 16,-28 5 0-16,0 0 0 0,27-9 0 0,-3-1 0 16,-24 10 0-16,0 0 0 0,27-9 0 0,1 2 0 15,-28 7 0-15,0 0 0 0,25-5 0 0,-8 0 0 16,-17 5 0-16,0 0 0 0,16-6 0 0,2-1 0 16,-18 7 0-16,0 0 0 0,18-6 0 0,3-1 0 15,-21 7 0-15,0 0 0 0,21-9 1 0,0-3-1 0,-21 12 4 16,0 0-4-16,21-17 4 0,0-9-4 0,-21 26 9 15,0 0-9-15,18-33 9 0,-7-5-9 0,-11 38 18 16,0 0-18-16,8-40 18 0,1-3-18 0,-9 43 24 0,0 0-24 16,9-40 24-16,-4 7-24 0,-5 33 25 0,0 0-25 15,4-28 25-15,-2 4-25 0,-2 24 28 0,0 0-28 16,0-21 28-16,-2 0-28 0,2 21 24 0,0 0-24 16,0-20 25-16,3-5-25 0,-3 25 21 0,0 0-21 0,2-24 22 15,-4 0-22-15,2 24 19 0,0 0-19 0,-3-24 20 16,-1-4-20-16,4 28 18 0,0 0-18 0,-3-26 19 15,-2 0-19-15,5 26 13 0,0 0-13 0,-8-24 14 16,1 1-14-16,7 23 10 0,0 0-10 0,-8-19 10 16,-5 2-10-16,13 17 6 0,0 0-6 0,-14-14 7 15,0 4-7-15,14 10 5 0,0 0-5 0,-12-10 5 16,-1-3-5-16,13 13 5 0,0 0-5 0,-12-12 5 16,-4 4-5-16,16 8 3 0,0 0-3 0,-16-6 3 15,4 1-3-15,12 5 2 0,0 0-2 0,-11-5 3 16,3 2-3-16,8 3 1 0,0 0-1 0,-8 0 2 15,3 1-2-15,5-1 0 0,0 0 0 0,-3 11 0 0,4 13 0 16,1 0-1284-16</inkml:trace>
  <inkml:trace contextRef="#ctx0" brushRef="#br0" timeOffset="181631.52">29901 13379 180 0,'0'0'0'0,"0"0"0"0,0 0 0 0,0 0 6 16,0 0-6-16,-7 0 6 0,7 0-6 0,0 0 17 15,0 0-17-15,0 0 18 0,0 0-18 0,0 0 43 0,0 0-43 16,0 0 44-16,0 0-44 0,0 0 56 0,0 0-56 16,0 0 56-16,0 0-56 0,0 0 50 0,0 0-50 15,0 0 51-15,0 0-51 0,0 0 47 0,0 0-47 16,0 0 47-16,0 0-47 0,0 0 47 0,0 0-47 0,0 0 47 15,0 0-47-15,0 0 37 0,0 0-37 0,0 0 37 16,0 0-37-16,0 0 32 0,0 0-32 0,0 0 32 16,9 5-32-16,-9-5 31 0,0 0-31 0,0 0 32 15,9-2-32-15,-9 2 28 0,0 0-28 0,9 0 29 16,3 2-29-16,-12-2 34 0,0 0-34 0,18 4 35 16,1 1-35-16,-19-5 34 0,0 0-34 0,21 10 34 15,1-1-34-15,-22-9 31 0,0 0-31 0,17 10 31 16,1-1-31-16,-18-9 28 0,0 0-28 0,16 9 29 15,-2-1-29-15,-14-8 19 0,0 0-19 0,14 11 20 0,5 6-20 16,-19-17 18-16,0 0-18 0,20 14 18 0,-6-2-18 16,-14-12 21-16,0 0-21 0,12 10 21 0,1 2-21 15,-13-12 17-15,0 0-17 0,17 16 18 0,4 1-18 16,-21-17 15-16,0 0-15 0,22 18 15 0,-5-6-15 16,-17-12 13-16,0 0-13 0,13 10 13 0,-5-1-13 15,-8-9 10-15,0 0-10 0,9 8 10 0,2 1-10 16,-11-9 7-16,0 0-7 0,7 10 8 0,0-3-8 15,-7-7 7-15,0 0-7 0,5 7 8 0,2-3-8 0,-7-4 6 16,0 0-6-16,7 1 6 0,0 1-6 0,-7-2 6 16,0 0-6-16,0 0 6 0,9 4-6 0,-9-4 6 15,0 0-6-15,0 0 6 0,0 0-6 0,0 0 5 0,0 0-5 16,7 5 6-16,-7-5-6 0,0 0 5 0,0 0-5 16,0 0 6-16,7 1-6 0,-7-1 5 0,0 0-5 15,0 0 5-15,0 0-5 0,0 0 3 0,0 0-3 16,0 0 3-16,9 2-3 0,-9-2 2 0,0 0-2 15,0 0 2-15,7 7-2 0,-7-7 1 0,0 0-1 0,0 0 1 16,7 2-1-16,-7-2 0 0,0 0 0 0,0 0 1 16,0-11-1-16,0 11 0 0,0 0 0 0,-5-6 1 15,-4-7-1-15,9 13 0 0,0 0 0 0,-12-12 0 16,-4-5 0-16,16 17 0 0,0 0 0 0,-18-17 1 16,2 3-1-16,16 14 2 0,0 0-2 0,-12-16 3 15,-2 4-3-15,14 12 6 0,0 0-6 0,-16-8 6 16,-3-3-6-16,19 11 7 0,0 0-7 0,-18-12 8 15,7-2-8-15,11 14 7 0,0 0-7 0,-8-12 7 16,-3 3-7-16,11 9 7 0,0 0-7 0,-11-8 7 0,-1-3-7 16,12 11 7-16,0 0-7 0,-14-12 7 0,0-5-7 15,14 17 5-15,0 0-5 0,-14-19 5 0,-2 0-5 16,16 19 3-16,0 0-3 0,-18-17 3 0,2 4-3 16,16 13 2-16,0 0-2 0,-14-8 2 0,2-1-2 15,12 9 1-15,0 0-1 0,-11-3 1 0,2-4-1 16,9 7 0-16,0 0 0 0,-10-5 0 0,-2-1 0 15,12 6 0-15,0 0 0 0,-15-3 0 0,5 3 0 0,10 0 0 16,0 0 0-16,-7 0 0 0,7 0 0 0,0 0 0 16,0 0 0-16,-7-2 0 0,7 2 0 0,0 0 0 15,0 0 0-15,0 0 0 0,-7-5 0 0,7 5 0 0,0 0 0 16,0 0 0-16,0 0 0 0,0 0 0 0,0 0 0 16,0 0 1-16,5 7-1 0,-5-7 0 0,0 0 0 15,0 0 1-15,9 0-1 0,-9 0 0 0,0 0 0 16,12 3 1-16,11 8-1 0,-23-11 0 0,0 0 0 15,25 14 0-15,3 3 0 0,-28-17 0 0,0 0 0 0,30 19 1 16,0 0-1-16,-30-19 0 0,0 0 0 0,28 23 0 16,-3 1 0-16,-25-24 0 0,0 0 0 0,21 24 0 15,-5-12 0-15,-16-12 0 0,0 0 0 0,19 14 0 16,8 5 0-16,-27-19-1 0,0 0 1 0,23 17 0 16,-11-6 0-16,-12-11-1 0,0 0 1 0,14 7-1 15,4 5 1-15,-18-12-2 0,0 0 2 0,14 8-1 16,-7-2 1-16,-7-6-1 0,0 0 1 0,0 0 0 15,0 0 0-15,0 0-1 0,0 0 1 0,7 6 0 16,-7-6 0-16,0 0-1 0,0 0 1 0,9 9 0 16,-9-9 0-16,0 0-1 0,0 0 1 0,-2 5-1 15,2-5 1-15,0 0-1185 0</inkml:trace>
  <inkml:trace contextRef="#ctx0" brushRef="#br0" timeOffset="193027.81">19380 15156 326 0,'0'0'0'0,"0"0"0"16,0 0 0-16,0 0 0 0,0 0 0 0,0 0 0 15,0 0 0-15,0 0 0 0,0 0 0 0,0 0 0 16,0 0 0-16,0 0 5 0,0 0-5 0,0 0 5 15,0 0-5-15,0 0 13 0,0 0-13 0,0 0 13 16,-21-7-13-16,21 7 16 0,0 0-16 0,0 0 17 0,-13 7-17 16,13-7 18-16,0 0-18 0,-8 2 19 0,-8 0-19 15,16-2 20-15,0 0-20 0,-18 5 20 0,-3 4-20 16,21-9 21-16,0 0-21 0,-16 10 21 0,4 2-21 16,12-12 18-16,0 0-18 0,-13 14 18 0,3-2-18 15,10-12 15-15,0 0-15 0,-9 10 15 0,2 1-15 16,7-11 5-16,0 0-5 0,-2 8 6 0,2-8-6 15,0 0 2-15,0 0-2 0,-5 9 2 0,5-9-2 0,0 0 0 16,0 0 0-16,0 0 1 0,0 0-1 0,0 0 1 16,0 0-1-16,10-3 2 0,-3-3-2 0,-7 6 2 15,0 0-2-15,9-7 2 0,2 4-2 0,-11 3 2 0,0 0-2 16,9-2 2-16,-4 1-2 0,-5 1 8 0,0 0-8 16,7-2 9-16,5 2-9 0,-12 0 11 0,0 0-11 15,18 0 11-15,3 0-11 0,-21 0 8 0,0 0-8 16,20-2 9-16,1 0-9 0,-21 2 11 0,0 0-11 15,19-1 12-15,-3-3-12 0,-16 4 14 0,0 0-14 16,14-3 15-16,-2-1-15 0,-12 4 13 0,0 0-13 0,13-3 14 16,-3-1-14-16,-10 4 12 0,0 0-12 0,6-3 13 15,-6 3-13-15,0 0 9 0,0 0-9 0,0 0 10 16,8-2-10-16,-8 2 7 0,0 0-7 0,0 0 8 16,8-3-8-16,-8 3 5 0,0 0-5 0,0 0 5 15,15-9-5-15,-15 9 3 0,0 0-3 0,9-5 3 16,-2-2-3-16,-7 7 1 0,0 0-1 0,9-7 1 15,0 0-1-15,-9 7 1 0,0 0-1 0,7-7 2 16,-2-1-2-16,-5 8 2 0,0 0-2 0,6-9 2 0,-6 9-2 16,0 0 3-16,0 0-3 0,12-7 3 0,-12 7-3 15,0 0 5-15,0 0-5 0,0 0 5 0,0 0-5 16,0 0 7-16,0 0-7 0,0 0 7 0,0 0-7 16,0 0 7-16,0 0-7 0,0 0 8 0,-9 7-8 15,9-7 11-15,0 0-11 0,-12 7 11 0,-2-2-11 16,14-5 11-16,0 0-11 0,-15 3 11 0,3 1-11 0,12-4 7 15,0 0-7-15,-14 3 8 0,0 1-8 0,14-4 5 16,0 0-5-16,-11 3 5 0,1 1-5 0,10-4 3 16,0 0-3-16,-9 3 3 0,-3 1-3 0,12-4 2 15,0 0-2-15,-13 1 2 0,1 1-2 0,12-2 0 16,0 0 0-16,-7 2 1 0,0 1-1 0,7-3 0 16,0 0 0-16,-5 4 0 0,-4-2 0 0,9-2-2 15,0 0 2-15,-7 1-1 0,0 3 1 0,7-4-1 0,0 0 1 16,-7 5-1-16,7-5 1 0,0 0-2 0,0 0 2 15,-11 10-1-15,11-10 1 0,0 0-1 0,0 0 1 0,-9 11-1 16,9-11 1-16,0 0-1 0,0 0 1 0,0 8-1 16,9-6 1-16,-9-2-1 0,0 0 1 0,18-3-1 15,17-10 1-15,-35 13-3 0,0 0 3 0,42-17-2 16,4 0 2-16,2 0-639 0</inkml:trace>
  <inkml:trace contextRef="#ctx0" brushRef="#br0" timeOffset="-132756.65">1365 8224 225 0,'0'0'0'0,"0"0"0"0,0-25 0 16,0 25 2-16,0 0-2 0,0-27 2 0,-5-13-2 0,5 40 12 16,0 0-12-16,-4-49 12 0,4-8-12 0,0 57 25 0,0 0-25 15,-5-62 26-15,2-7-26 0,3 69 25 0,0 0-25 16,0-75 25-16,0-4-25 0,0 79 23 0,0 0-23 15,3-73 23-15,-3 11-23 0,0 62 21 0,0 0-21 16,5-59 21-16,4 2-21 0,-9 57 15 0,0 0-15 0,9-49 15 16,3 1-15-16,-12 48 11 0,0 0-11 0,11-42 11 15,-2 8-11-15,-9 34 19 0,0 0-19 0,5-28 19 16,4 14-19-16,-9 14 23 0,0 0-23 0,7-10 23 16,-7 10-23-16,0 0 22 0,0 0-22 0,7 0 22 15,-3 10-22-15,-4-10 16 0,0 0-16 0,0 21 17 16,3 15-17-16,-3-36 12 0,0 0-12 0,5 45 13 15,4 7-13-15,-9-52 7 0,0 0-7 0,5 52 8 16,3 0-8-16,-8-52 4 0,0 0-4 0,5 57 5 16,4 6-5-16,-9-63 2 0,0 0-2 0,10 67 3 15,3 9-3-15,-13-76 0 0,0 0 0 0,17 69 0 0,-3-15 0 16,-14-54-1-16,0 0 1 0,18 43 0 0,-4-6 0 16,-14-37-1-16,0 0 1 0,14 26-1 0,-5-4 1 15,-9-22-1-15,0 0 1 0,9 19 0 0,0-2 0 16,-9-17-1-16,0 0 1 0,10 13 0 0,-1-1 0 15,-9-12 0-15,0 0 0 0,7 5 0 0,-7-5 0 16,0 0 0-16,0 0 0 0,0 0 0 0,0 7 0 16,0 0-468-16</inkml:trace>
  <inkml:trace contextRef="#ctx0" brushRef="#br0" timeOffset="-132323.85">1547 7845 102 0,'0'0'0'0,"0"0"0"0,12 8 0 0,2 1-17 15</inkml:trace>
  <inkml:trace contextRef="#ctx0" brushRef="#br0" timeOffset="-131137.41">1316 7974 96 0,'0'0'0'15,"0"0"5"-15,0 0-5 0,26-15 5 0,-8-1-5 0,-18 16 7 16,0 0-7-16,19-14 7 0,4-5-7 16,-23 19 12-16,0 0-12 0,25-17 13 0,-2-2-13 0,-23 19 14 15,0 0-14-15,19-17 14 0,8-2-14 0,-27 19 15 16,0 0-15-16,26-18 16 0,-3 6-16 0,-23 12 13 0,0 0-13 15,18-10 14-15,-4 8-14 0,-14 2 7 0,0 0-7 16,5-3 8-16,-5 3-8 0,0 0 7 0,0 0-7 16,0 0 7-16,0 0-7 0,0 0 7 0,0 0-7 15,0 0 7-15,-5 5-7 0,5-5 11 0,0 0-11 0,-9 3 11 16,4 1-11-16,5-4 23 0,0 0-23 0,-9 0 24 16,-3 3-24-16,12-3 25 0,0 0-25 0,-14 5 26 15,-4 2-26-15,18-7 15 0,0 0-15 0,-14 4 16 16,-9 1-16-16,23-5 15 0,0 0-15 0,-18 7 15 15,1 2-15-15,17-9 12 0,0 0-12 0,-15 5 13 16,1 2-13-16,14-7 13 0,0 0-13 0,-12 8 13 16,-2-1-13-16,14-7 10 0,0 0-10 0,-12 14 10 15,3 5-10-15,9-19 8 0,0 0-8 0,-6 14 8 16,1-2-8-16,5-12 4 0,0 0-4 0,-3 7 4 16,1 5-4-16,2-12 1 0,0 0-1 0,2 5 2 0,5-3-2 15,-7-2 0-15,0 0 0 0,7-2 1 16,5 1-1-16,-12 1 0 0,0 0 0 0,9-4 0 0,5 1 0 15,-14 3 0-15,0 0 0 0,12-5 0 0,2-2 0 16,-14 7 0-16,0 0 0 0,15-6 0 0,-3 3 0 16,-12 3 0-16,0 0 0 0,10 0 0 0,5-5 0 15,-15 5 0-15,0 0 0 0,12-4 0 0,-3-6 0 0,-9 10 0 16,0 0 0-16,9-9 0 0,-9 1 0 0,0 8 0 16,0 0 0-16,1-9 0 0,3 2 0 0,-4 7 0 15,0 0 0-15,0 0 0 0,0 0 0 0,0 0 0 16,0 0 0-16,-9-5 1 0,0 5-1 0,9 0 1 0,0 0-1 15,-10 3 2-15,-3 8-2 0,13-11 1 0,0 0-1 16,-19 19 1-16,-2 8-1 0,-2-4-360 0</inkml:trace>
  <inkml:trace contextRef="#ctx0" brushRef="#br0" timeOffset="-130117.68">1713 7907 102 0,'0'0'0'0,"0"0"0"0,0 0 0 15,0 0-17-15</inkml:trace>
  <inkml:trace contextRef="#ctx0" brushRef="#br0" timeOffset="-129872.81">1767 7907 471 0,'0'0'0'16,"0"0"0"-16,4-14 0 0,-4 14-6 0,0 0 6 16,2-19-5-16,1-7 5 0,-3 26-12 0,0 0 12 15,4-28-12-15,-4 1 12 0,0 27-3 0,0 0 3 0,0-25-2 16,-4 10 2-16,4 15-1 0,0 0 1 0,0 0 0 15,-14 3 0-15,14-3 0 0,0 0 0 0,-14 25 0 16,-4 20 0-16,18-45 2 0,0 0-2 0,-17 55 2 16,-1-1-2-16,-1-1-266 0</inkml:trace>
  <inkml:trace contextRef="#ctx0" brushRef="#br0" timeOffset="-128872.63">1780 8314 91 0,'0'0'0'0,"2"-18"0"0,1-22 0 15,-3 40 3-15,0 0-3 0,0-46 3 0,4 6-3 16,-4 40 9-16,0 0-9 0,0-36 10 0,0 4-10 16,0 32 16-16,0 0-16 0,0-22 17 0,0 10-17 15,0 12 18-15,0 0-18 0,0 0 19 0,0 0-19 16,0 0 25-16,0 0-25 0,0 19 26 0,-4 9-26 0,4-28 28 15,0 0-28-15,-5 41 29 0,-4 8-29 0,9-49 27 16,0 0-27-16,-5 55 28 0,1-1-28 0,4-54 21 16,0 0-21-16,-3 48 22 0,3-12-22 0,0-36 15 0,0 0-15 15,0 26 16-15,0-10-16 0,0-16 13 0,0 0-13 16,3 9 13-16,-3-9-13 0,0 0 9 0,0 0-9 16,9 7 10-16,-9-7-10 0,0 0 10 0,0 0-10 15,0 0 10-15,2-21-10 0,-2 21 13 0,0 0-13 0,3-23 13 16,-3-11-13-16,0 34 16 0,0 0-16 0,0-40 16 15,0-7-16-15,0 47 9 0,0 0-9 0,-5-48 10 16,1 1-10-16,4 47 6 0,0 0-6 0,-1-38 7 16,-6 8-7-16,7 30 4 0,0 0-4 0,-2-19 5 15,2 9-5-15,0 10 4 0,0 0-4 0,0 0 5 16,0 0-5-16,0 0 3 0,0 0-3 0,0 23 3 16,-7 11-3-16,7-34 2 0,0 0-2 0,-6 36 2 15,6 4-2-15,0-40 2 0,0 0-2 0,0 40 3 16,0-5-3-16,0-35 3 0,0 0-3 0,4 31 4 15,-4-5-4-15,0-26 4 0,0 0-4 0,2 24 4 16,-4-1-4-16,2-23 5 0,0 0-5 0,0 13 5 0,-4-6-5 16,4-7 7-16,0 0-7 0,0 0 7 0,0 0-7 15,0 0 7-15,0 0-7 0,0-7 8 0,0-15-8 16,0 22 7-16,0 0-7 0,4-36 8 0,1-16-8 16,-5 52 5-16,0 0-5 0,9-61 6 0,-4 4-6 15,-5 57 6-15,0 0-6 0,9-45 7 0,-3 17-7 16,-6 28 2-16,0 0-2 0,7-8 3 0,-6 16-3 0,-1-8 0 15,0 0 0-15,0 37 1 0,-1 32-1 0,1-69 0 16,0 0 0-16,-9 86 0 0,-12 6 0 0,-2-2-473 16</inkml:trace>
  <inkml:trace contextRef="#ctx0" brushRef="#br0" timeOffset="-127090.1">2900 7981 247 0,'0'0'0'0,"0"0"0"16,0 63 0-16,0-63 4 0,0 0-4 0,0 64 4 15,0 10-4-15,0-74 19 0,0 0-19 0,-4 80 20 16,3-4-20-16,1-76 28 0,0 0-28 0,-8 62 29 15,3-6-29-15,5-56 23 0,0 0-23 0,-9 48 24 16,1-3-24-16,8-45 15 0,0 0-15 0,-6 43 16 16,1-10-16-16,5-33 12 0,0 0-12 0,-7 28 13 0,5-13-13 15,2-15 7-15,0 0-7 0,0 0 8 0,9 0-8 16,-2 0-292-16</inkml:trace>
  <inkml:trace contextRef="#ctx0" brushRef="#br0" timeOffset="-126288.98">2949 7988 135 0,'0'0'0'0,"0"16"0"16,-3 29 0-16,3-45 1 0,0 0-1 0,0 60 2 0,-4 13-2 15,4-73 5-15,0 0-5 0,0 76 6 0,4-3-6 16,-4-73 5-16,0 0-5 0,3 64 5 0,3-16-5 15,-1 1-60-15</inkml:trace>
  <inkml:trace contextRef="#ctx0" brushRef="#br0" timeOffset="-124957.69">2958 6940 236 0,'0'0'0'0,"0"0"0"0,-7 12 0 0,7-12 0 0,0 0 0 15,-5 14 0-15,-4 13 0 0,9-27 0 0,0 0 0 16,-9 30 0-16,4 4 0 0,5-34 5 0,0 0-5 16,-6 37 5-16,-2-5-5 0,8-32 11 0,0 0-11 0,-7 32 11 15,1 2-11-15,6-34 16 0,0 0-16 16,-1 38 16-16,-3 11-16 0,4-49 16 0,0 0-16 16,0 53 16-16,4-1-16 0,-4-52 10 0,0 0-10 0,1 49 11 15,3-8-11-15,-4-41 8 0,0 0-8 0,0 44 8 16,0-6-8-16,0-38 5 0,0 0-5 0,0 38 5 15,-4 0-5-15,4-38 4 0,0 0-4 0,0 43 5 16,0 2-5-16,0-45 6 0,0 0-6 0,4 48 6 16,-2 1-6-16,-2-49 8 0,0 0-8 0,3 43 8 15,1-1-8-15,-4-42 10 0,0 0-10 0,5 36 10 16,-2-7-10-16,-3-29 11 0,0 0-11 0,2 32 12 16,2-1-12-16,-4-31 10 0,0 0-10 0,0 29 10 0,0-1-10 15,0-28 9-15,0 0-9 0,0 26 10 0,0-4-10 16,0-22 7-16,0 0-7 0,0 23 8 0,-4 3-8 15,4-26 13-15,0 0-13 0,-2 29 14 0,-1-1-14 16,3-28 16-16,0 0-16 0,0 24 17 0,0-8-17 16,0-16 19-16,0 0-19 0,0 17 20 0,-5 2-20 15,5-19 19-15,0 0-19 0,0 23 20 0,0 3-20 16,0-26 16-16,0 0-16 0,5 25 17 0,-2 3-17 0,-3-28 16 16,0 0-16-16,2 21 16 0,2-2-16 0,-4-19 10 15,0 0-10-15,0 21 11 0,0-2-11 0,0-19 8 16,0 0-8-16,0 22 8 0,-4-3-8 0,4-19 6 0,0 0-6 15,-2 19 6-15,-1 4-6 0,3-23 6 0,0 0-6 16,-5 22 6-16,1-8-6 0,4-14 4 16,0 0-4-16,0 12 4 0,0-1-4 0,0-11 2 0,0 0-2 15,0 0 3-15,0 0-3 0,0 0 0 0,0 0 0 16,-5-9 0-16,1-15 0 0,4 0-533 0</inkml:trace>
  <inkml:trace contextRef="#ctx0" brushRef="#br0" timeOffset="-123707.85">2589 8011 158 0,'0'0'0'0,"15"-5"0"16,20-2 0-16,-35 7 3 0,0 0-3 0,44-16 4 16,-2 0-4-16,-42 16 9 0,0 0-9 0,48-17 9 15,-6-2-9-15,-42 19 13 0,0 0-13 0,50-22 13 16,4 3-13-16,-54 19 49 0,0 0-49 0,58-19 50 16,-5 5-50-16,-53 14 39 0,0 0-39 0,52-16 40 15,-7 8-40-15,-45 8 32 0,0 0-32 0,44-11 33 16,-3 1-33-16,-41 10 29 0,0 0-29 0,41-11 30 0,3 3-30 15,-44 8 24-15,0 0-24 0,46-7 24 0,-1 2-24 16,-45 5 18-16,0 0-18 0,50-9 19 0,-6 5-19 16,-44 4 15-16,0 0-15 0,40-3 16 0,-2 6-16 15,-38-3 13-15,0 0-13 0,31 7 13 0,-2 4-13 16,-29-11 21-16,0 0-21 0,29 12 22 0,-2 2-22 16,-27-14 30-16,0 0-30 0,28 12 31 0,0-3-31 15,-28-9 33-15,0 0-33 0,32 8 33 0,3-3-33 16,-35-5 33-16,0 0-33 0,36 7 34 0,-5-2-34 0,-31-5 25 15,0 0-25-15,36 7 26 0,1-3-26 0,-37-4 19 16,0 0-19-16,35 0 20 0,-7 2-20 0,-28-2 13 0,0 0-13 16,27 1 14-16,-1 5-14 0,-26-6 15 0,0 0-15 15,23 0 16-15,0 3-16 0,-23-3 15 0,0 0-15 16,23-3 16-16,9-3-16 0,-32 6 13 0,0 0-13 16,31-3 14-16,5-1-14 0,-36 4 14 0,0 0-14 0,37-3 14 15,7 3-14-15,-44 0 12 0,0 0-12 0,49-4 13 16,2-4-13-16,-51 8 11 0,0 0-11 0,50-12 12 15,-6 3-12-15,-44 9 10 0,0 0-10 0,37-7 11 16,0 2-11-16,-37 5 13 0,0 0-13 0,39-9 14 16,7-3-14-16,-46 12 14 0,0 0-14 0,49-15 14 15,2-1-14-15,-51 16 15 0,0 0-15 0,53-14 15 16,-3 4-15-16,-50 10 15 0,0 0-15 0,45-9 16 16,-4 0-16-16,-41 9 13 0,0 0-13 0,37-6 14 15,-2 4-14-15,-35 2 9 0,0 0-9 0,37 0 9 16,4 0-9-16,-41 0 5 0,0 0-5 0,44-4 6 0,-3 1-6 15,-41 3 3-15,0 0-3 0,44 0 4 0,-4 0-4 16,-40 0 2-16,0 0-2 0,41 3 3 0,-4-3-3 16,-37 0 1-16,0 0-1 0,32 4 2 0,-1 4-2 15,-31-8 0-15,0 0 0 0,27 9 1 0,1-4-1 16,-28-5 2-16,0 0-2 0,30 4 3 0,2-1-3 16,-32-3 6-16,0 0-6 0,33 0 6 0,6-3-6 0,-39 3 8 15,0 0-8-15,41-4 9 0,1 3-9 0,-42 1 8 16,0 0-8-16,44-7 8 0,2 1-8 0,-46 6 7 15,0 0-7-15,44-8 7 0,-10 4-7 0,-34 4 5 16,0 0-5-16,31-3 6 0,-1 3-6 0,-30 0 3 0,0 0-3 16,32 0 4-16,0 0-4 0,-32 0 2 0,0 0-2 15,40 3 3-15,10-10-3 0,-50 7 2 0,0 0-2 16,58-8 2-16,2-4-2 0,-60 12 2 0,0 0-2 16,58-18 3-16,-3 3-3 0,-55 15 3 0,0 0-3 15,53-19 4-15,-4 3-4 0,-49 16 3 0,0 0-3 16,46-14 3-16,3 2-3 0,-49 12 3 0,0 0-3 0,50-8 3 15,1 1-3-15,-51 7 6 0,0 0-6 0,49-7 7 16,-5 8-7-16,-44-1 10 0,0 0-10 0,34 9 11 16,-13 0-11-16,-21-9 14 0,0 0-14 0,9 15 15 15,-9 10-15-15,0-25 7 0,0 0-7 0,-14 36 8 16,-20 9-8-16,34-45 5 0,0 0-5 0,-42 41 5 16,-4-22-5-16,-3 1-1128 0</inkml:trace>
  <inkml:trace contextRef="#ctx0" brushRef="#br0" timeOffset="-122726.13">2850 6758 113 0,'0'0'0'0,"0"0"0"0,4 45 0 15,-4-45 0-15,0 0 0 0,5 52 1 0,6 29-1 16,-11-81 0-16,0 0 0 0,16 106 0 0,-2 27 0 0,-14-133 0 16,0 0 0-16,17 142 0 0,1 15 0 0,-2 4-26 15</inkml:trace>
  <inkml:trace contextRef="#ctx0" brushRef="#br0" timeOffset="-117088.61">3554 7563 191 0,'0'0'0'0,"0"0"0"0,6 19 0 0,-6-19-1 15,0 0 1-15,3 22 0 0,-1 2 0 0,-2-24-3 16,0 0 3-16,3 23-2 0,1-2 2 0,-4-21 0 0,0 0 0 15,0 15 0-15,0-6 0 0,0-9 6 0,0 0-6 16,-4 7 6-16,-1 3-6 0,5-10 18 16,0 0-18-16,0 10 19 0,-3-1-19 0,3-9 24 0,0 0-24 15,0 0 25-15,0 9-25 0,0-9 26 0,0 0-26 16,0 0 27-16,0 0-27 0,0 0 19 0,0 0-19 16,-6 7 19-16,6 1-19 0,0-8 13 0,0 0-13 0,-3 7 14 15,-1 4-14-15,4-11 13 0,0 0-13 0,-5 12 14 16,0 3-14-16,5-15 10 0,0 0-10 0,-6 16 10 15,3-4-10-15,3-12 10 0,0 0-10 0,-4 9 11 16,4-9-11-16,0 0 8 0,0 0-8 0,-2 7 9 16,2-7-9-16,0 0 7 0,0 0-7 0,-3-7 7 15,6-9-7-15,-3 16 4 0,0 0-4 0,0-24 5 16,0-9-5-16,0 33 2 0,0 0-2 0,0-29 3 16,0 4-3-16,0 25 2 0,0 0-2 0,0-24 2 15,-3-4-2-15,3 28 3 0,0 0-3 0,-5-27 3 16,1-1-3-16,4 28 5 0,0 0-5 0,-3-26 5 0,1-2-5 15,2 28 8-15,0 0-8 0,-4-27 9 0,-1 6-9 16,5 21 12-16,0 0-12 0,-3-24 13 0,1-7-13 16,2 31 14-16,0 0-14 0,-4-30 15 0,4 1-15 15,0 29 15-15,0 0-15 0,-3-26 16 0,3 0-16 16,0 26 15-16,0 0-15 0,0-24 16 0,0 1-16 16,0 23 12-16,0 0-12 0,3-17 12 0,-3-2-12 0,0 19 11 15,0 0-11-15,4-14 11 0,-4 2-11 0,0 12 11 16,0 0-11-16,0-11 12 0,0 11-12 0,0 0 9 15,0 0-9-15,0-10 10 0,0 10-10 0,0 0 4 0,0 0-4 16,5-7 4-16,-5 7-4 0,0 0 1 0,0 0-1 16,0-9 2-16,0 9-2 0,0 0 0 0,0 0 0 15,5-3 0-15,-5 3 0 0,0 0 0 0,0 0 0 16,0 0 0-16,9-5 0 0,-9 5-1 0,0 0 1 0,0 0 0 16,0 0 0-16,0 0 0 0,0 0 0 0,0 0 0 15,5-4 0-15,-5 4 0 0,0 0 0 0,0 0 0 16,0 0 0-16,0 0 0 0,0 0 0 0,0 0 1 15,7 0-1-15,-7 0 1 0,0 0-1 0,0 0 2 16,0 0-2-16,0 0 2 0,0 0-2 0,0 0 2 16,0 0-2-16,0 0 3 0,0 0-3 0,0 0 4 15,20-3-4-15,-20 3 5 0,0 0-5 0,12-5 5 16,2 5-5-16,-14 0 3 0,0 0-3 0,9-2 3 16,0 0-3-16,-9 2 2 0,0 0-2 0,11-3 2 15,1-2-2-15,-12 5 0 0,0 0 0 0,11-4 0 0,4 1 0 16,-15 3 0-16,0 0 0 0,14-4 0 0,1 1 0 15,-15 3 0-15,0 0 0 0,12-2 0 0,2-5 0 16,-14 7 0-16,0 0 0 0,11-3 0 0,1 4 0 16,-12-1 0-16,0 0 0 0,14 2 0 0,-2-4 0 15,-12 2 1-15,0 0-1 0,11 0 1 0,3 6-1 16,-14-6 3-16,0 0-3 0,12 6 3 0,-3 0-3 16,-9-6 5-16,0 0-5 0,9 0 5 0,5-4-5 0,-14 4 5 15,0 0-5-15,13-2 5 0,1 1-5 0,-14 1 3 16,0 0-3-16,17-2 4 0,6-1-4 0,-23 3 3 15,0 0-3-15,27-9 3 0,-4 5-3 0,-23 4 2 0,0 0-2 16,19-5 3-16,2 4-3 0,-21 1 2 0,0 0-2 16,20-2 2-16,-6-2-2 0,-14 4 6 0,0 0-6 15,12-5 7-15,-3 3-7 0,-9 2 8 0,0 0-8 16,10 0 8-16,-1 2-8 0,-9-2 6 0,0 0-6 16,7 2 6-16,-7-2-6 0,0 0 2 0,0 0-2 0,14-4 3 15,-5 4-3-15,-9 0 0 0,0 0 0 0,9 0 1 16,2 0-1-16,-11 0 0 0,0 0 0 0,12 0 0 15,-3 0 0-15,-9 0 0 0,0 0 0 0,9 2 0 16,0 3 0-16,-9-5 0 0,0 0 0 0,10 4 0 16,-1-4 0-16,-9 0 0 0,0 0 0 0,14 0 1 15,4-4-1-15,-18 4 3 0,0 0-3 0,17-5 4 16,1 2-4-16,-18 3 9 0,0 0-9 0,14-4 9 16,-2 1-9-16,-12 3 12 0,0 0-12 0,14-2 12 15,1 2-12-15,-15 0 14 0,0 0-14 0,12 0 14 16,-1-2-14-16,-11 2 10 0,0 0-10 0,17-1 10 0,3-3-10 15,-20 4 7-15,0 0-7 0,24-3 8 0,-1-1-8 16,-23 4 6-16,0 0-6 0,28-2 6 0,-5-1-6 16,-23 3 6-16,0 0-6 0,23-3 6 0,-2-3-6 15,-21 6 7-15,0 0-7 0,18-8 7 0,-4 4-7 16,-14 4 3-16,0 0-3 0,13-3 3 0,-3 6-3 16,-10-3 1-16,0 0-1 0,12 0 1 0,3-3-1 15,-15 3 0-15,0 0 0 0,10-5 1 0,3 5-1 16,-13 0 0-16,0 0 0 0,12 0 1 0,-7-2-1 0,-5 2 0 15,0 0 0-15,9-2 1 0,0 2-1 0,-9 0 0 0,0 0 0 16,10 0 1-16,3 0-1 0,-13 0 0 16,0 0 0-16,14 0 1 0,-5 4-1 0,-9-4 1 0,0 0-1 15,14 5 2-15,0-5-2 0,-14 0 1 0,0 0-1 16,18 0 1-16,-1 0-1 0,-17 0 0 0,0 0 0 16,13 0 1-16,-3 0-1 0,-10 0 2 0,0 0-2 15,12 0 2-15,3 0-2 0,-15 0 2 0,0 0-2 0,10 0 2 16,-3 3-2-16,-7-3 1 0,0 0-1 0,0 0 2 15,11 5-2-15,-11-5 1 0,0 0-1 16,9 4 2-16,3-4-2 0,-12 0 1 0,0 0-1 0,11 0 2 16,4 0-2-16,-15 0 1 0,0 0-1 0,15 0 2 15,-5 0-2-15,-10 0 0 0,0 0 0 0,12 0 1 16,3 0-1-16,-15 0 0 0,0 0 0 0,12 0 0 16,-3 3 0-16,-9-3 0 0,0 0 0 0,10 4 1 15,3 1-1-15,-13-5 1 0,0 0-1 0,8 0 1 16,3 3-1-16,-11-3 3 0,0 0-3 0,12 0 3 0,3 2-3 15,-15-2 4-15,0 0-4 0,12 0 4 0,2-2-4 16,-14 2 4-16,0 0-4 0,11 0 4 0,4 0-4 16,-15 0 4-16,0 0-4 0,15-3 5 0,-1 3-5 15,-14 0 4-15,0 0-4 0,14-5 4 0,0 1-4 16,-14 4 5-16,0 0-5 0,16-7 6 0,-2 4-6 16,-14 3 6-16,0 0-6 0,14-2 6 0,-2 2-6 15,-12 0 7-15,0 0-7 0,11-3 7 0,1 3-7 16,-12 0 4-16,0 0-4 0,11 0 5 0,6 0-5 0,-17 0 6 15,0 0-6-15,18 0 6 0,0 0-6 0,-18 0 6 16,0 0-6-16,17-4 7 0,-1-1-7 0,-16 5 7 0,0 0-7 16,16-7 7-16,-2 2-7 0,-14 5 3 0,0 0-3 15,9-7 3-15,0 4-3 0,-9 3 3 0,0 0-3 16,9-2 3-16,-9 2-3 0,0 0 3 0,0 0-3 16,9-4 3-16,-9 4-3 0,0 0 2 0,0 0-2 15,0 0 3-15,0 0-3 0,0 0 2 0,0 0-2 0,0 0 3 16,0 0-3-16,0 0 2 0,0 0-2 0,0 0 3 15,0 0-3-15,0 0 1 0,0 0-1 0,0 0 2 16,0 0-2-16,0 0 1 0,0 0-1 0,0 0 2 16,0 0-2-16,0 0 2 0,0 0-2 0,0 0 2 15,0 0-2-15,0 0 2 0,0 0-2 0,0 0 2 16,0 0-2-16,0 0 3 0,0 0-3 0,0 0 3 16,0 0-3-16,0 0 2 0,0 0-2 0,0 0 3 15,0 7-3-15,0-7 3 0,0 0-3 0,0 0 3 16,0 11-3-16,0-11 2 0,0 0-2 0,0 0 2 15,0 10-2-15,0-10 1 0,0 0-1 0,0 9 2 0,-4-1-2 16,4-8 0-16,0 0 0 0,-4 13 1 0,3-1-1 16,1-12 0-16,0 0 0 0,-4 15 0 0,4 1 0 15,0-16 0-15,0 0 0 0,4 21 0 0,-4-6 0 16,0-15 0-16,0 0 0 0,1 12 0 0,-1-3 0 16,0-9-1-16,0 0 1 0,4 12 0 0,0 0 0 15,-4-12 0-15,0 0 0 0,5 12 0 0,0 0 0 0,-5-12 0 16,0 0 0-16,4 9 0 0,-4 0 0 0,0-9 1 15,0 0-1-15,1 10 1 0,3 2-1 0,-4-12 1 16,0 0-1-16,3 9 1 0,3 3-1 0,-6-12 2 0,0 0-2 16,5 17 2-16,2 6-2 0,-7-23 3 0,0 0-3 15,2 20 4-15,3 5-4 0,-5-25 4 0,0 0-4 16,7 15 5-16,-5-1-5 0,-2-14 4 16,0 0-4-16,0 16 4 0,0 6-4 0,0-22 4 0,0 0-4 15,0 18 4-15,0-6-4 0,0-12 1 0,0 0-1 16,0 12 1-16,0 3-1 0,0-15 0 0,0 0 0 0,-2 16 1 15,-1-4-1-15,3-12 0 0,0 0 0 0,-4 9 0 16,2-1 0-16,2-8 0 0,0 0 0 0,-3 7 0 16,3-7 0-16,0 0 0 0,0 0 0 0,-2 9 0 15,2-9 0-15,0 0 0 0,0 0 0 0,-3 5 0 16,3 2 0-16,0-7 0 0,0 0 0 0,0 9 1 16,0 3-1-16,0-12 1 0,0 0-1 0,0 12 2 15,-4 0-2-15,4-12 2 0,0 0-2 0,-5 9 2 16,-1 3-2-16,6-12 3 0,0 0-3 0,-3 12 3 15,-1-5-3-15,4-7 4 0,0 0-4 0,0 0 4 0,-5 8-4 16,5-8 4-16,0 0-4 0,0 0 5 0,-9 7-5 16,9-7 5-16,0 0-5 0,0 0 5 0,0 0-5 15,0 0 4-15,0 0-4 0,0 0 5 0,-5 9-5 16,5-9 4-16,0 0-4 0,0 0 4 0,-12-3-4 16,1-3-981-16</inkml:trace>
  <inkml:trace contextRef="#ctx0" brushRef="#br0" timeOffset="-109641.02">4595 7902 124 0,'0'0'0'0,"0"0"0"0,0 0 0 0,0 0 3 0,0 0-3 16,3 19 3-16,-3-19-3 0,0 0 7 0,0 0-7 15,9 8 8-15,-9-8-8 0,0 0 10 0,0 0-10 16,0 0 10-16,0 0-10 0,0 0 13 0,0 0-13 15,0 0 14-15,0 0-14 0,0 0 13 0,0 0-13 0,0 0 13 16,-5-10-13-16,5 10 10 0,0 0-10 0,0 0 10 16,-4-12-10-16,4 12 8 0,0 0-8 0,-3-5 8 15,1-4-8-15,2 9 7 0,0 0-7 0,-3-12 8 16,-3-11-8-16,6 23 6 0,0 0-6 0,-3-34 6 16,1-6-6-16,2 40 4 0,0 0-4 0,-3-45 4 15,3 2-4-15,0 43 2 0,0 0-2 0,-4-37 3 16,2 8-3-16,2 29 1 0,0 0-1 0,-3-28 1 15,-1-3-1-15,4 31 1 0,0 0-1 0,-2-29 2 16,-1 5-2-16,3 24 2 0,0 0-2 0,-5-28 2 16,1-14-2-16,4 42 2 0,0 0-2 0,-2-39 3 0,2-10-3 15,0 49 4-15,0 0-4 0,0-45 5 0,2 7-5 16,-2 38 7-16,0 0-7 0,4-29 8 0,1 1-8 16,-5 28 10-16,0 0-10 0,0-21 10 0,0 2-10 15,0 19 12-15,0 0-12 0,0-14 13 0,0-1-13 16,0 15 15-16,0 0-15 0,-5-9 16 0,5-3-16 15,0 12 14-15,0 0-14 0,0-10 14 0,0 1-14 16,0 9 13-16,0 0-13 0,0 0 13 0,1-5-13 0,-1 5 11 16,0 0-11-16,0 0 12 0,0 0-12 0,0 0 12 15,0 0-12-15,0 0 12 0,0 0-12 0,0 0 9 16,0 0-9-16,0 0 10 0,4-9-10 0,-4 9 5 0,0 0-5 16,0 0 6-16,0 0-6 0,0 0 4 0,0 0-4 15,3-10 4-15,-3 4-4 0,0 6 3 0,0 0-3 16,0 0 3-16,0-10-3 0,0 10 2 0,0 0-2 15,0 0 3-15,0 0-3 0,0 0 3 0,0 0-3 16,0 7 3-16,2 5-3 0,-2-12 3 0,0 0-3 0,4 12 4 16,1 4-4-16,-5-16 4 0,0 0-4 0,7 17 4 15,-7 2-4-15,0-19 5 0,0 0-5 0,2 21 5 16,1 3-5-16,-3-24 5 0,0 0-5 0,6 21 6 16,-1 7-6-16,-5-28 6 0,0 0-6 0,3 32 6 15,-3 12-6-15,0-44 5 0,0 0-5 0,4 45 6 16,1 0-6-16,-5-45 5 0,0 0-5 0,6 40 6 15,1-4-6-15,-7-36 5 0,0 0-5 0,1 33 5 16,3-2-5-16,-4-31 5 0,0 0-5 0,5 29 5 16,-5-1-5-16,0-28 5 0,0 0-5 0,0 17 6 0,0-1-6 15,0-16 4-15,0 0-4 0,0 10 4 0,0-10-4 16,0 0 2-16,0 0-2 0,-5 9 3 0,5-9-3 16,0 0 1-16,0 0-1 0,0 9 1 0,0-9-1 15,0 0 1-15,0 0-1 0,0 0 1 0,-4 5-1 16,4-5 2-16,0 0-2 0,0 0 3 0,-5-2-3 15,5 2 4-15,0 0-4 0,0 0 5 0,-9-3-5 16,9 3 7-16,0 0-7 0,0 0 7 0,-9-16-7 0,9 16 7 16,0 0-7-16,-5-16 8 0,0-4-8 0,5 20 5 15,0 0-5-15,-4-21 6 0,1-3-6 0,3 24 4 16,0 0-4-16,-2-28 5 0,2-5-5 0,0 33 3 0,0 0-3 16,-3-36 3-16,3-6-3 0,0 42 1 0,0 0-1 15,0-43 2-15,0 1-2 0,0 42 2 0,0 0-2 16,3-38 2-16,-3 9-2 0,0 29 2 0,0 0-2 15,-3-29 2-15,3 1-2 0,0 28 2 0,0 0-2 16,0-28 2-16,3 0-2 0,-3 28 2 0,0 0-2 0,2-27 2 16,1 1-2-16,-3 26 0 0,0 0 0 0,6-21 1 15,-3 7-1-15,-3 14 0 0,0 0 0 0,0-8 0 16,0 8 0-16,0 0-1 0,0 0 1 0,0 0 0 16,0 0 0-16,0 0 0 0,0 0 0 0,-3 10 0 15,3 4 0-15,0-14 0 0,0 0 0 0,0 15 0 16,-6 1 0-16,6-16 1 0,0 0-1 0,-3 14 1 15,6 1-1-15,-3-15 2 0,0 0-2 0,0 16 3 16,0-1-3-16,0-15 4 0,0 0-4 0,4 13 4 16,1 7-4-16,-5-20 5 0,0 0-5 0,5 30 5 15,-5 10-5-15,0-40 3 0,0 0-3 0,0 45 4 0,0 5-4 16,0-50 4-16,0 0-4 0,-3 50 4 0,6-7-4 16,-3-43 2-16,0 0-2 0,4 38 3 0,-4-7-3 15,0-31 4-15,0 0-4 0,0 21 4 0,2-5-4 16,-2-16 4-16,0 0-4 0,3 15 5 0,-6 1-5 15,3-16 4-15,0 0-4 0,-2 12 4 0,-2-3-4 16,4-9 3-16,0 0-3 0,0 0 3 0,0 8-3 0,0-8 3 16,0 0-3-16,0 0 3 0,0 0-3 0,0 0 2 15,0 0-2-15,0 0 3 0,0 6-3 0,0-6 2 16,0 0-2-16,0 0 3 0,0 0-3 0,0 0 2 16,0 0-2-16,0 0 2 0,0 0-2 0,0 0 0 0,0 0 0 15,0-6 1-15,0 6-1 0,0 0 0 0,0 0 0 16,-5-8 0-16,5 8 0 0,0 0 0 0,0 0 0 15,-3-7 0-15,3 7 0 0,0 0-2 0,0 0 2 16,0 0-1-16,-9-5 1 0,4-4-588 0</inkml:trace>
  <inkml:trace contextRef="#ctx0" brushRef="#br0" timeOffset="-106307.49">4708 7672 180 0,'0'0'0'0,"0"0"0"16,0 0 0-16,0 0 1 0,0 0-1 0,0 0 2 15,0 0-2-15,0 0 4 0,0 0-4 0,0 0 5 16,-16-13-5-16,16 13 6 0,0 0-6 0,0 0 7 15,-9-6-7-15,9 6 6 0,0 0-6 0,0 0 6 0,-7-2-6 16,7 2 5-16,0 0-5 0,0 0 5 0,-5 0-5 16,5 0 2-16,0 0-2 0,0 0 3 0,0 0-3 15,0 0 1-15,0 0-1 0,0 0 1 0,-9-9-1 16,9 9 1-16,0 0-1 0,0 0 1 0,-5-2-1 16,5 2 0-16,0 0 0 0,0 0 0 0,-9 0 0 15,9 0 0-15,0 0 0 0,-9 2 0 0,0 3 0 16,0 1-117-16</inkml:trace>
  <inkml:trace contextRef="#ctx0" brushRef="#br0" timeOffset="-106113.46">4602 7665 91 0,'0'0'0'0,"0"0"0"16,0 0 0-16,0 0 0 0,0 0 0 0,0 0 0 15,0 0 0-15,0 0-9 0</inkml:trace>
  <inkml:trace contextRef="#ctx0" brushRef="#br0" timeOffset="-105945.57">4625 7838 147 0,'0'0'0'0,"0"0"0"0,0 0 0 16,0 0-1-16,0 0 1 0,0 0 0 0,0 0 0 15,0 0-50-15</inkml:trace>
  <inkml:trace contextRef="#ctx0" brushRef="#br0" timeOffset="-105588.15">4581 7748 102 0,'0'0'0'0,"3"15"0"0,-3 18 0 16,0-33 0-16,0 0 0 0,6 37 1 0,-6-1-1 16,3 0-18-16</inkml:trace>
  <inkml:trace contextRef="#ctx0" brushRef="#br0" timeOffset="-104176.08">4715 7725 102 0,'0'0'0'0,"0"0"0"16,-4-14 0-16,-1 2-17 0</inkml:trace>
  <inkml:trace contextRef="#ctx0" brushRef="#br0" timeOffset="-103964.94">4694 7678 102 0,'0'0'0'0,"0"0"0"16,0 0 0-16,0 0 1 0,0 0-1 0,0 0 1 16,0 0-1-16,0 0 5 0,0 0-5 0,0 0 6 15,-9 0-6-15,9 0 10 0,0 0-10 0,0 0 10 0,0 0-10 16,0 0 13-16,0 0-13 0,0 0 13 0,-5-1-13 16,5 1 13-16,0 0-13 0,0 0 13 0,-6 10-13 15,6-10 10-15,0 0-10 0,0 5 10 0,-3 6-10 16,3-11 11-16,0 0-11 0,0 10 11 0,0 2-11 15,0-12 10-15,0 0-10 0,0 16 10 0,0 3-10 16,0-19 8-16,0 0-8 0,-6 14 8 0,3-2-8 16,3-12 0-16,0 0 0 0,-2 10 1 0,-1-1-1 0,3-9-1 15,0 0 1-15,0 0-1 0,-9 3 1 16,9-3-8-16,0 0 8 0,0 0-7 0,-5 4 7 0,-4 1-127 16</inkml:trace>
  <inkml:trace contextRef="#ctx0" brushRef="#br0" timeOffset="-103816.43">4590 7741 169 0,'0'0'0'0,"0"0"0"0,-2-14 0 0,2 14 1 0,0 0-1 16,-4-12 2-16,-1 1-2 0,5 11 4 0,0 0-4 15,-3-5 4-15,3 5-4 0,0 0 6 0,0 0-6 16,-6-7 6-16,6 7-6 0,0 0 5 0,0 0-5 16,0 0 6-16,0 0-6 0,0 0 4 0,0 0-4 15,0 0 4-15,-7 11-4 0,7-11 3 0,0 0-3 0,0 17 3 16,0 11-3-16,0-28 1 0,0 0-1 0,4 33 1 16,-1-6-1-16,-3-27 0 0,0 0 0 0,2 25 1 15,2-5-1-15,-1 1-105 0</inkml:trace>
  <inkml:trace contextRef="#ctx0" brushRef="#br0" timeOffset="-102073.01">3519 7725 113 0,'0'0'0'0,"0"0"0"0,0 19 0 16,0-19 2-16,0 0-2 0,-5 16 3 0,5-4-3 15,0-12 2-15,0 0-2 0,0 0 2 0,1 9-2 16,-1-9 1-16,0 0-1 0,0 0 2 0,9-16-2 0,-9 16 0 16,0 0 0-16,9-17 0 0,3-4 0 0,3 2-34 15</inkml:trace>
  <inkml:trace contextRef="#ctx0" brushRef="#br0" timeOffset="-100614.32">3658 7582 124 0,'0'0'0'0,"0"0"0"0,14-19 0 16,-14 19 0-16,0 0 0 0,15-25 0 0,-1-8 0 15,-14 33 0-15,0 0 0 0,16-39 0 16,-2 2 0-16,-14 37 1 0,0 0-1 0,14-40 1 0,3 2-1 16,-17 38 5-16,0 0-5 0,18-34 5 0,0 8-5 15,-18 26 9-15,0 0-9 0,14-23 10 0,0 6-10 16,-14 17 16-16,0 0-16 0,9-16 17 0,-6 4-17 15,-3 12 22-15,0 0-22 0,2-8 22 0,-2 8-22 0,0 0 23 16,0 0-23-16,0 0 24 0,0 0-24 0,0 0 24 0,0 0-24 16,-11 5 25-16,3 4-25 0,8-9 22 0,0 0-22 15,-9 10 22-15,0 2-22 0,9-12 14 0,0 0-14 16,-9 9 14-16,0 6-14 0,9-15 6 0,0 0-6 16,-17 25 6-16,-3 11-6 0,20-36 1 0,0 0-1 15,-21 45 1-15,-2 0-1 0,23-45 0 0,0 0 0 16,-26 47 1-16,3-1-1 0,23-46 0 0,0 0 0 0,-23 40 1 15,3-9-1-15,20-31 1 0,0 0-1 0,-21 28 1 16,4-4-1-16,17-24 3 0,0 0-3 0,-14 21 3 16,5-12-3-16,9-9 5 0,0 0-5 0,-9 5 5 15,9-5-5-15,0 0 9 0,0 0-9 0,0 0 9 16,-4-5-9-16,4 5 10 0,0 0-10 0,9-16 10 16,9-1-10-16,-18 17 11 0,0 0-11 0,21-28 12 15,5-1-12-15,-26 29 8 0,0 0-8 0,23-32 8 16,0-4-8-16,-23 36 4 0,0 0-4 0,18-33 4 0,-2 9-4 15,-16 24 1-15,0 0-1 0,12-21 2 0,-3 6-2 16,-9 15 0-16,0 0 0 0,9-9 0 0,-9 9 0 16,0 0-1-16,0 0 1 0,9 0 0 0,-9 0 0 15,0 0-331-15</inkml:trace>
  <inkml:trace contextRef="#ctx0" brushRef="#br0" timeOffset="-100377.85">4173 7090 135 0,'0'0'0'0,"0"0"0"16,6 9 0-16,2-1-42 0</inkml:trace>
  <inkml:trace contextRef="#ctx0" brushRef="#br0" timeOffset="-100277.21">4173 7154 91 0,'0'0'0'0,"0"0"0"16,0 17 0-16,0 2-9 0</inkml:trace>
  <inkml:trace contextRef="#ctx0" brushRef="#br0" timeOffset="-100122.92">4060 7438 225 0,'0'0'0'0,"-3"10"0"0,-6 23 0 16,9-33-1-16,0 0 1 0,-14 42 0 0,0-2 0 16,14-40 2-16,0 0-2 0,-18 36 2 0,-1-3-2 15,19-33 7-15,0 0-7 0,-21 27 8 0,7-2-8 16,14-25 12-16,0 0-12 0,-15 19 13 0,3-2-13 16,12-17 17-16,0 0-17 0,-9 12 17 0,-1 0-17 15,10-12 10-15,0 0-10 0,-9 7 10 0,9-7-10 16,0 0 8-16,0 0-8 0,-9 5 8 0,9-5-8 15,0 0 6-15,0 0-6 0,0 9 6 0,0-9-6 0,0 0 2 16,0 0-2-16,0 0 3 0,5-3-3 0,-5 3 0 16,0 0 0-16,13-13 0 0,6-7 0 0,-1-1-207 15</inkml:trace>
  <inkml:trace contextRef="#ctx0" brushRef="#br0" timeOffset="-98148.76">4173 6993 169 0,'0'0'0'16,"0"0"0"-16,0 0 0 0,0 0 10 0,0 0-10 16,0 0 10-16,0 0-10 0,0 0 46 0,0 0-46 0,-23 12 46 15,11-5-46-15,12-7 59 0,0 0-59 0,-10 14 60 16,-3 5-60-16,13-19 43 0,0 0-43 0,-12 21 44 15,7-6-44-15,5-15 30 0,0 0-30 0,-6 14 30 16,1-2-30-16,5-12 22 0,0 0-22 0,-4 16 22 16,-10 3-22-16,14-19 18 0,0 0-18 0,-14 24 19 15,-7 6-19-15,21-30 13 0,0 0-13 0,-23 31 14 0,-3-2-14 16,26-29 13-16,0 0-13 0,-23 35 14 0,0 10-14 16,23-45 13-16,0 0-13 0,-27 45 14 0,-1-2-14 15,28-43 18-15,0 0-18 0,-30 38 18 0,11-7-18 16,19-31 22-16,0 0-22 0,-21 30 23 0,1-3-23 15,20-27 21-15,0 0-21 0,-18 25 22 0,1-10-22 16,17-15 22-16,0 0-22 0,-18 18 23 0,2 2-23 16,16-20 23-16,0 0-23 0,-17 19 23 0,4-3-23 0,13-16 15 15,0 0-15-15,-8 9 15 0,2-3-15 0,6-6 14 16,0 0-14-16,0 0 15 0,-5 9-15 0,5-9 12 16,0 0-12-16,0 0 13 0,0 0-13 0,0 0 14 15,0 0-14-15,0 0 15 0,0 0-15 0,0 0 13 0,0 0-13 16,0 0 14-16,5-9-14 0,-5 9 14 0,0 0-14 15,14-13 14-15,9-10-14 0,0 1-759 0</inkml:trace>
  <inkml:trace contextRef="#ctx0" brushRef="#br0" timeOffset="-97716.8">4364 7118 281 0,'0'0'0'0,"0"0"0"0,-5 14 0 15,5-14 5-15,0 0-5 0,-13 13 5 0,-1 1-5 16,14-14 26-16,0 0-26 0,-18 19 26 0,-4 6-26 15,22-25 38-15,0 0-38 0,-20 26 38 0,-1 5-38 16,21-31 34-16,0 0-34 0,-19 36 35 0,1 7-35 16,18-43 31-16,0 0-31 0,-21 50 32 0,1 2-32 0,20-52 23 15,0 0-23-15,-23 49 23 0,2-6-23 0,21-43 16 16,0 0-16-16,-19 42 16 0,-4-6-16 0,23-36 13 16,0 0-13-16,-23 33 14 0,-3 1-14 0,26-34 13 0,0 0-13 15,-23 33 13-15,-4 0-13 0,27-33 13 0,0 0-13 16,-30 30 14-16,5-4-14 0,25-26 18 0,0 0-18 15,-26 22 18-15,3 1-18 0,23-23 16 0,0 0-16 16,-18 15 16-16,4-1-16 0,14-14 12 0,0 0-12 16,0 0 13-16,-7 7-13 0,7-7 9 0,0 0-9 15,9-16 10-15,14-16-10 0,-23 32 5 0,0 0-5 16,35-44 5-16,9-9-5 0,-1-3-564 0</inkml:trace>
  <inkml:trace contextRef="#ctx0" brushRef="#br0" timeOffset="-97511.29">4602 6981 158 0,'0'0'0'0,"0"0"0"0,-7 16 0 16,2 1-59-16</inkml:trace>
  <inkml:trace contextRef="#ctx0" brushRef="#br0" timeOffset="-97334.29">4538 7078 247 0,'0'0'0'0,"-3"9"0"0,-15 22 0 0,18-31-3 16,0 0 3-16,-28 40-3 0,-7 8 3 0,35-48 3 16,0 0-3-16,-37 61 4 0,-4 8-4 0,41-69 21 15,0 0-21-15,-35 69 22 0,3-14-22 0,32-55 30 0,0 0-30 16,-28 54 30-16,1-11-30 0,27-43 32 0,0 0-32 15,-22 42 32-15,0-2-32 0,22-40 27 0,0 0-27 16,-14 33 27-16,0-13-27 0,14-20 28 0,0 0-28 16,-14 25 28-16,5 2-28 0,9-27 21 0,0 0-21 15,-7 18 22-15,5-8-22 0,2-10 15 0,0 0-15 16,0 0 16-16,2-10-16 0,2 1-390 0</inkml:trace>
  <inkml:trace contextRef="#ctx0" brushRef="#br0" timeOffset="-96995.91">4625 7208 135 0,'0'0'0'0,"0"0"0"0,0 0 0 15,0 0 3-15,0 0-3 0,0 0 3 0,-5 12-3 16,5-12 7-16,0 0-7 0,-7 19 7 0,-8 7-7 16,15-26 7-16,0 0-7 0,-19 38 8 0,-2 16-8 15,21-54 14-15,0 0-14 0,-28 52 15 0,1-4-15 0,27-48 17 16,0 0-17-16,-26 45 18 0,-6-5-18 0,32-40 27 16,0 0-27-16,-28 38 28 0,5 0-28 0,23-38 36 15,0 0-36-15,-25 38 37 0,0-2-37 0,25-36 45 0,0 0-45 16,-22 40 46-16,4 3-46 0,18-43 47 0,0 0-47 15,-18 42 48-15,4-11-48 0,14-31 48 0,0 0-48 16,-9 24 49-16,0-3-49 0,9-21 29 0,0 0-29 16,-3 16 30-16,-2-6-30 0,1 0-468 0</inkml:trace>
  <inkml:trace contextRef="#ctx0" brushRef="#br0" timeOffset="-96775.66">4512 7595 135 0,'0'0'0'0,"-5"9"0"0,-8 7 0 16,13-16 10-16,0 0-10 0,-17 33 11 0,-15 15-11 15,32-48 14-15,0 0-14 0,-37 55 15 0,5-6-15 16,0 3-79-16</inkml:trace>
  <inkml:trace contextRef="#ctx0" brushRef="#br0" timeOffset="-94670.83">3533 6697 415 0,'0'0'0'0,"0"0"0"0,0 0 0 0,0 0 13 15,0 0-13-15,0 0 13 0,-18 18-13 0,18-18 32 16,0 0-32-16,-5 15 33 0,2 6-33 0,3-21 57 16,0 0-57-16,-2 29 58 0,4 6-58 0,-2-35 50 0,0 0-50 15,3 36 50-15,6 9-50 0,-9-45 39 0,0 0-39 16,9 45 40-16,0-10-40 0,-9-35 30 0,0 0-30 16,8 33 31-16,1-9-31 0,-9-24 22 0,0 0-22 15,6 14 23-15,-6-7-23 0,0-7 15 0,0 0-15 16,0 0 16-16,14-12-16 0,-2 0-643 0</inkml:trace>
  <inkml:trace contextRef="#ctx0" brushRef="#br0" timeOffset="-93585.86">3646 6730 404 0,'0'0'0'0,"0"0"0"15,5-3 0-15,-5 3 20 0,0 0-20 0,0 0 20 0,9-7-20 16,-9 7 36-16,0 0-36 0,0 0 37 0,0 0-37 16,0 0 25-16,0 0-25 0,0 0 25 0,-2 10-25 15,2-10 17-15,0 0-17 0,0 12 17 0,0 4-17 16,0-16 21-16,0 0-21 0,0 21 21 0,0 6-21 16,0-27 40-16,0 0-40 0,0 33 41 0,-3 0-41 15,3-33 49-15,0 0-49 0,-4 33 49 0,2-2-49 16,2-31 47-16,0 0-47 0,-3 24 48 0,6-6-48 15,-3-18 38-15,0 0-38 0,0 8 39 0,0-8-39 0,0 0 33 16,0 0-33-16,0 0 33 0,6-14-33 0,-6 14 24 16,0 0-24-16,5-27 24 0,2-13-24 0,-7 40 22 0,0 0-22 15,5-45 23-15,-1-4-23 0,-4 49 20 0,0 0-20 16,9-48 21-16,-4 12-21 0,-5 36 19 0,0 0-19 16,9-25 19-16,-4 5-19 0,-5 20 18 0,0 0-18 15,4-9 18-15,-4 9-18 0,0 0 13 0,0 0-13 16,10 5 14-16,-6 7-14 0,-4-12 11 0,0 0-11 15,5 21 12-15,0 3-12 0,-5-24 10 0,0 0-10 16,9 28 11-16,0 1-11 0,-9-29 9 0,0 0-9 16,12 26 10-16,-3-5-10 0,-9-21 9 0,0 0-9 15,5 17 9-15,-5-1-9 0,0-16 9 0,0 0-9 0,4 12 9 16,-4-12-9-16,0 0 7 0,0 0-7 0,0 0 7 16,9-24-7-16,-9 24 7 0,0 0-7 0,2-33 7 15,5-2-7-15,-7 35 10 0,0 0-10 0,5-29 10 16,4 5-10-16,-9 24 10 0,0 0-10 0,5-19 10 15,-1 7-10-15,-4 12 10 0,0 0-10 0,0-9 10 0,0 9-10 16,0 0 11-16,0 0-11 0,8 0 12 0,-2 9-12 16,-6-9 10-16,0 0-10 0,9 15 11 0,5 9-11 15,-14-24 10-15,0 0-10 0,17 32 10 0,-3-5-10 16,-14-27 5-16,0 0-5 0,18 25 6 0,-4-8-6 16,-14-17 2-16,0 0-2 0,18 12 3 0,-4-12-3 15,-14 0 0-15,0 0 0 0,12-7 0 0,2-7 0 16,-14 14-11-16,0 0 11 0,14-24-11 0,4 0 11 0,-18 24-44 15,0 0 44-15,14-28-44 0,-1 0 44 0,-13 28-65 16,0 0 65-16,8-20-64 0,-8 1 64 0,0 19-60 16,0 0 60-16,0-13-60 0,0 5 60 0,0 8-49 0,0 0 49 15,-3-5-48-15,3 5 48 0,0 0-27 16,0 0 27-16,0 0-26 0,0 0 26 0,0 0-12 0,0 0 12 16,0 0-11-16,0 13 11 0,0-13-4 0,0 0 4 15,3 13-3-15,-3 2 3 0,0-15 0 0,0 0 0 16,0 19 0-16,6 7 0 0,-6-26 7 0,0 0-7 15,5 35 8-15,4 3-8 0,-9-38 20 0,0 0-20 16,9 47 21-16,-1 3-21 0,-8-50 28 0,0 0-28 16,9 52 29-16,-5 0-29 0,-4-52 26 0,0 0-26 0,2 45 26 15,1-6-26-15,-3-39 21 0,0 0-21 16,0 30 21-16,0-8-21 0,0-22 8 0,0 0-8 0,0 14 8 16,0-14-8-16,0 0 3 0,0 0-3 0,0 0 4 15,-9-2-4-15,9 2 1 0,0 0-1 0,-3-20 1 16,-3-17-1-16,6 37 1 0,0 0-1 0,-5-48 1 15,-4-13-1-15,9 61 1 0,0 0-1 0,-9-67 1 16,-3-11-1-16,12 78 2 0,0 0-2 0,-5-71 2 0,5 14-2 16,0 57 4-16,0 0-4 0,3-45 5 0,3 8-5 15,-6 37 7-15,0 0-7 0,12-32 7 0,4 0-7 16,-16 32 12-16,0 0-12 0,21-31 13 0,-10 11-13 16,-11 20 22-16,0 0-22 0,12-9 23 0,2 9-23 15,-14 0 33-15,0 0-33 0,14 15 33 0,-1 18-33 16,-13-33 37-16,0 0-37 0,5 40 38 0,-5 5-38 15,0-45 40-15,0 0-40 0,-2 49 40 0,-7-6-40 16,9-43 37-16,0 0-37 0,-12 47 37 0,3 1-37 16,9-48 32-16,0 0-32 0,-14 43 32 0,0-15-32 0,14-28 15 15,0 0-15-15,-9 16 15 0,0-8-15 0,9-8 5 16,0 0-5-16,-9-8 5 0,-3-15-5 0,1 2-1257 0</inkml:trace>
  <inkml:trace contextRef="#ctx0" brushRef="#br0" timeOffset="-93152.59">3563 6552 382 0,'0'0'0'0,"0"0"0"0,0 0 0 16,0 0 3-16,0 0-3 0,0 0 3 0,5 0-3 15,-5 0 9-15,0 0-9 0,0-7 10 0,0-2-10 16,0 9 12-16,0 0-12 0,4-8 12 0,-4 8-12 15,0 0 18-15,0 0-18 0,2-7 19 0,-2 7-19 16,0 0 26-16,0 0-26 0,3-9 26 0,-3 9-26 0,0 0 34 16,0 0-34-16,0 0 35 0,9 0-35 0,-9 0 41 15,0 0-41-15,0 0 41 0,0 0-41 0,0 0 48 16,0 0-48-16,0 0 49 0,0 0-49 0,0 0 49 0,0 0-49 16,0 0 49-16,0 0-49 0,0 0 45 0,0 0-45 15,-9 2 46-15,4 5-46 0,5-7 46 0,0 0-46 16,-18 15 47-16,-8 10-47 0,26-25 47 0,0 0-47 15,-21 36 47-15,10 5-47 0,-3 3-798 0</inkml:trace>
  <inkml:trace contextRef="#ctx0" brushRef="#br0" timeOffset="-91468.85">4821 7118 292 0,'0'0'0'0,"0"0"0"0,0 0 0 0,0 0 18 16,0 0-18-16,0 0 18 0,0 0-18 0,0 0 36 16,0 0-36-16,0 0 37 0,0 0-37 0,0 0 30 15,0 0-30-15,0 0 30 0,0 0-30 0,0 0 42 0,0 0-42 16,0 0 43-16,0 0-43 0,0 0 26 0,0 0-26 15,0 0 27-15,0 0-27 0,0 0 20 16,0 0-20-16,0 0 21 0,0 0-21 0,0 0 14 0,0 0-14 16,3 27 15-16,-8-13-15 0,5-14 13 0,0 0-13 15,-12 19 14-15,-8 6-14 0,20-25 12 0,0 0-12 16,-21 27 12-16,-2 15-12 0,23-42 9 0,0 0-9 16,-23 41 10-16,4 8-10 0,19-49 10 0,0 0-10 15,-21 48 11-15,3-8-11 0,18-40 15 0,0 0-15 0,-14 35 15 16,0-11-15-16,14-24 20 0,0 0-20 0,-6 17 20 15,3-5-20-15,3-12 20 0,0 0-20 0,0 7 20 16,0-7-20-16,0 0 15 0,0 0-15 0,9 2 16 16,0-7-16-16,-9 5 8 0,0 0-8 0,8-11 9 15,1 1-9-15,-9 10 4 0,0 0-4 0,11-10 4 16,-2-4-4-16,-1 0-635 0</inkml:trace>
  <inkml:trace contextRef="#ctx0" brushRef="#br0" timeOffset="-91086.51">5018 7097 292 0,'0'0'0'0,"0"0"0"0,0 0 0 0,0 0 18 0,0 0-18 16,0 0 18-16,-5 12-18 0,5-12 36 0,0 0-36 16,-7 12 37-16,0 6-37 0,7-18 35 0,0 0-35 15,-7 17 36-15,-2 2-36 0,9-19 29 0,0 0-29 16,-11 24 29-16,-6 4-29 0,17-28 21 0,0 0-21 16,-21 38 22-16,1 9-22 0,20-47 17 0,0 0-17 15,-23 48 17-15,-3 6-17 0,26-54 16 0,0 0-16 16,-20 46 16-16,-1-9-16 0,21-37 21 0,0 0-21 0,-19 33 22 15,1-6-22-15,18-27 23 0,0 0-23 0,-17 23 23 16,8-9-23-16,9-14 17 0,0 0-17 0,0 0 17 16,-9 8-17-16,9-8 13 0,0 0-13 0,0 0 13 15,0 0-13-15,0 0 6 0,0 0-6 0,9-7 7 16,5 2-7-16,0 2-541 0</inkml:trace>
  <inkml:trace contextRef="#ctx0" brushRef="#br0" timeOffset="-90498.89">4538 7235 438 0,'0'0'0'0,"0"0"0"0,11 0 0 16,-11 0 2-16,0 0-2 0,27 6 2 0,27 8-2 16,-54-14 5-16,0 0-5 0,62 29 5 0,3 11-5 15,-65-40 47-15,0 0-47 0,62 48 48 0,-7 6-48 16,-55-54 66-16,0 0-66 0,44 52 67 0,-7-4-67 16,-37-48 58-16,0 0-58 0,28 43 58 0,2-6-58 0,-30-37 59 15,0 0-59-15,23 29 60 0,-5-5-60 0,-18-24 57 16,0 0-57-16,10 18 57 0,-1-8-57 0,-9-10 45 15,0 0-45-15,0 0 46 0,9 5-46 0,-9-5 33 0,0 0-33 16,0 0 34-16,0-20-34 0,0 20 22 0,0 0-22 16,3-25 22-16,3-4-22 0,-3 1-864 0</inkml:trace>
  <inkml:trace contextRef="#ctx0" brushRef="#br0" timeOffset="-90153.8">4665 7223 483 0,'0'0'0'0,"0"0"0"16,9-12 0-16,-9 12 8 0,0 0-8 0,6-8 9 0,2-1-9 15,-8 9 25-15,0 0-25 0,15-7 25 16,-3 7-25-16,-12 0 34 0,0 0-34 0,23 3 34 0,3 6-34 15,-26-9 42-15,0 0-42 0,34 16 43 0,10 13-43 16,-44-29 45-16,0 0-45 0,44 40 45 0,-2 5-45 16,-42-45 53-16,0 0-53 0,46 48 54 0,-2 1-54 15,-44-49 42-15,0 0-42 0,44 40 42 0,-3-7-42 16,-41-33 32-16,0 0-32 0,41 27 32 0,-13-3-32 16,-28-24 26-16,0 0-26 0,28 19 26 0,-3-5-26 0,-25-14 21 15,0 0-21-15,16 7 22 0,-8-7-22 0,-8 0 17 16,0 0-17-16,0 0 18 0,4-8-18 0,-4 8 12 15,0 0-12-15,-5-13 13 0,1-6-13 0,-1 0-843 0</inkml:trace>
  <inkml:trace contextRef="#ctx0" brushRef="#br0" timeOffset="-89854.57">4897 7142 516 0,'0'0'0'0,"0"0"0"16,8 0 0-16,-8 0 5 0,0 0-5 0,6 9 6 16,6 3-6-16,-12-12 7 0,0 0-7 0,11 12 8 15,4 3-8-15,-15-15 27 0,0 0-27 0,20 13 28 16,6-1-28-16,-26-12 31 0,0 0-31 0,36 12 32 16,1-4-32-16,-37-8 30 0,0 0-30 0,44 13 31 15,7-1-31-15,-51-12 24 0,0 0-24 0,49 19 24 16,1 14-24-16,-50-33 31 0,0 0-31 0,46 36 31 0,-6 2-31 15,-40-38 34-15,0 0-34 0,30 36 34 0,-10-1-34 16,-20-35 31-16,0 0-31 0,17 33 31 0,-8-12-31 16,-9-21 24-16,0 0-24 0,9 15 24 0,-9-15-24 15,0 0 17-15,0 0-17 0,0 0 17 0,0 0-17 16,0 0-723-16</inkml:trace>
  <inkml:trace contextRef="#ctx0" brushRef="#br0" timeOffset="-89502.71">4576 7471 494 0,'0'0'0'0,"0"0"0"16,17 12 0-16,-17-12 1 0,0 0-1 0,18 12 2 15,10 0-2-15,-28-12 39 0,0 0-39 0,44 12 39 16,20 2-39-16,-64-14 17 0,0 0-17 0,68 21 18 16,5 3-18-16,-73-24 16 0,0 0-16 0,70 24 17 15,-15 2-17-15,-55-26 24 0,0 0-24 0,46 28 25 16,-9 5-25-16,-37-33 28 0,0 0-28 0,26 31 29 15,-8-3-29-15,-18-28 28 0,0 0-28 0,12 20 29 0,-10-14-29 16,-2-6 20-16,0 0-20 0,4-6 21 0,-4-14-21 16,0 1-576-16</inkml:trace>
  <inkml:trace contextRef="#ctx0" brushRef="#br0" timeOffset="-89191.54">4851 7229 471 0,'0'0'0'15,"0"0"0"-15,17 6 0 0,-17-6 8 0,0 0-8 16,25 7 8-16,19 11-8 0,-44-18 17 0,0 0-17 0,41 27 18 16,-4 15-18-16,-37-42 59 0,0 0-59 0,35 47 60 15,0 1-60-15,-35-48 58 0,0 0-58 0,32 45 59 16,0-7-59-16,-32-38 48 0,0 0-48 0,28 31 48 16,2-15-48-16,-30-16 36 0,0 0-36 0,28 9 37 15,-10-6-37-15,-1-3-636 0</inkml:trace>
  <inkml:trace contextRef="#ctx0" brushRef="#br0" timeOffset="-88952.05">5041 7154 404 0,'0'0'0'0,"0"0"0"0,5 12 0 0,-5-12 2 15,0 0-2-15,9 12 3 0,7 2-3 0,-16-14 5 16,0 0-5-16,20 16 5 0,3 6-5 0,-23-22 44 0,0 0-44 16,22 25 44-16,1 0-44 0,-23-25 64 0,0 0-64 15,27 32 65-15,3 9-65 0,-30-41 60 0,0 0-60 16,28 45 61-16,-5-2-61 0,-23-43 23 0,0 0-23 16,21 37 24-16,2-4-24 0,-4 1-543 0</inkml:trace>
  <inkml:trace contextRef="#ctx0" brushRef="#br0" timeOffset="-87734.07">4865 6986 247 0,'0'0'0'0,"0"-10"0"0,3-9 0 0,-3 19 4 15,0 0-4-15,6-36 4 0,2-13-4 0,-8 49 3 16,0 0-3-16,15-48 4 0,2 3-4 0,-17 45 30 16,0 0-30-16,18-45 30 0,-1 5-30 0,-17 40 78 0,0 0-78 15,18-45 79-15,-7 5-79 0,-11 40 97 0,0 0-97 16,9-31 98-16,-1 7-98 0,-8 24 106 0,0 0-106 15,4-18 106-15,-4 8-106 0,0 10 73 0,0 0-73 16,0 0 73-16,0 0-73 0,0 0 50 0,0 0-50 16,0 7 50-16,0 2-50 0,0-9 29 0,0 0-29 15,5 10 30-15,0 4-30 0,-1 1-834 0</inkml:trace>
  <inkml:trace contextRef="#ctx0" brushRef="#br0" timeOffset="-87301.48">4856 6552 393 0,'0'0'0'0,"0"0"0"0,0 0 0 0,0 0 8 15,0 0-8-15,12-7 9 0,11-9-9 0,-23 16 24 16,0 0-24-16,27-17 24 0,-3-4-24 0,-24 21 27 0,0 0-27 16,25-15 28-16,-5 6-28 0,-20 9 61 0,0 0-61 15,22-7 62-15,-4 2-62 0,-18 5 52 0,0 0-52 16,18 0 53-16,-4 5-53 0,-14-5 42 0,0 0-42 15,12 12 42-15,-1 7-42 0,-11-19 29 0,0 0-29 16,9 30 30-16,-6 1-30 0,-3-31 26 0,0 0-26 16,-3 33 26-16,-3 0-26 0,6-33 22 0,0 0-22 15,-9 31 23-15,-3-5-23 0,12-26 20 0,0 0-20 16,-10 21 20-16,2-6-20 0,8-15 18 0,0 0-18 0,-5 9 19 16,5-9-19-16,0 0 13 0,0 0-13 15,-5 7 14-15,5-7-14 0,0 0 12 0,0 0-12 0,0-7 12 16,10 2-12-16,3-4-772 0</inkml:trace>
  <inkml:trace contextRef="#ctx0" brushRef="#br0" timeOffset="-86470.61">5082 6275 259 0,'0'0'0'15,"0"0"0"-15,9-2 0 0,-9 2 5 0,0 0-5 16,0 0 6-16,12 0-6 0,-12 0 12 0,0 0-12 16,5 9 12-16,4 12-12 0,-9-21 20 0,0 0-20 15,9 27 21-15,-4 6-21 0,-5-33 33 0,0 0-33 16,0 37 33-16,0 2-33 0,0-39 40 0,0 0-40 0,4 33 40 16,-8-12-40-16,4-21 41 0,0 0-41 0,0 16 41 15,-5-8-41-15,5-8 32 0,0 0-32 0,0 0 33 16,-4-8-33-16,4 8 26 0,0 0-26 0,4-25 27 15,-2-11-27-15,-2 36 27 0,0 0-27 0,7-41 28 16,-2 1-28-16,-5 40 28 0,0 0-28 0,9-33 29 16,-4 5-29-16,-5 28 32 0,0 0-32 0,5-21 33 15,2 9-33-15,-7 12 35 0,0 0-35 0,9-7 36 0,-3 7-36 16,-6 0 34-16,0 0-34 0,8 7 35 0,1 11-35 16,-9-18 31-16,0 0-31 0,11 24 31 0,1 7-31 15,-12-31 26-15,0 0-26 0,14 33 26 0,-1-4-26 16,-13-29 18-16,0 0-18 0,8 28 18 0,-2-12-18 15,-6-16 8-15,0 0-8 0,3 8 8 0,-3-8-8 16,0 0 3-16,0 0-3 0,5-8 4 0,4-20-4 16,-9 28 0-16,0 0 0 0,11-30 1 0,5 3-1 0,-16 27-3 15,0 0 3-15,10-28-2 0,-1 4 2 0,-9 24-13 16,0 0 13-16,5-16-12 0,-5 8 12 0,0 8-26 16,0 0 26-16,0 0-25 0,0-9 25 0,0 9-29 0,0 0 29 15,0 0-28-15,-5 16 28 0,5-16-21 0,0 0 21 16,-5 24-20-16,-2 5 20 0,7-29-13 0,0 0 13 15,0 33-13-15,7 7 13 0,-7-40-8 0,0 0 8 16,14 33-8-16,4-13 8 0,-18-20-1 0,0 0 1 16,23 11-1-16,3-11 1 0,-26 0 0 0,0 0 0 15,19-12 1-15,-4-11-1 0,-15 23 4 0,0 0-4 16,12-29 4-16,2 1-4 0,-14 28 8 0,0 0-8 16,9-24 9-16,-9 7-9 0,0 17 12 0,0 0-12 0,-5-16 12 15,-8 0-12-15,13 16 13 0,0 0-13 0,-14-13 14 16,0 1-14-16,14 12 14 0,0 0-14 0,-18-13 15 15,1 6-15-15,17 7 15 0,0 0-15 0,-18 0 15 16,-1 4-15-16,19-4 12 0,0 0-12 0,-14 12 12 16,5 0-12-16,9-12 2 0,0 0-2 0,-4 12 3 15,13-3-3-15,-9-9 0 0,0 0 0 0,14 3 0 16,9-6 0-16,0-2-776 0</inkml:trace>
  <inkml:trace contextRef="#ctx0" brushRef="#br0" timeOffset="-86220.49">5510 5946 561 0,'0'0'0'0,"0"0"0"0,-5-12 0 15,5 12 0-15,0 0 0 0,-9-10 0 0,4 5 0 0,5 5 0 16,0 0 0-16,0 0 0 0,0-9 0 0,0 9 1 16,0 0-1-16,0 0 2 0,0 0-2 0,0 0 14 15,0 0-14-15,-9 21 15 0,9 18-15 0,0-39 37 0,0 0-37 16,0 51 38-16,5 20-38 0,-5-71 54 0,0 0-54 15,6 69 55-15,6-5-55 0,-12-64 51 0,0 0-51 16,11 53 51-16,1 3-51 0,-12-56 47 0,0 0-47 16,9 45 47-16,1-9-47 0,-10-36 43 0,0 0-43 15,16 21 44-15,-2-14-44 0,-14-7 22 0,0 0-22 16,18-7 22-16,5-10-22 0,-4 1-768 0</inkml:trace>
  <inkml:trace contextRef="#ctx0" brushRef="#br0" timeOffset="-86069.08">5424 6261 763 0,'0'0'0'0,"9"0"0"16,5-7 0-16,-14 7 2 0,0 0-2 0,23-8 2 0,9-8-2 16,-32 16 0-16,0 0 0 0,31-16 0 0,5 3 0 15,-5-3-516-15</inkml:trace>
  <inkml:trace contextRef="#ctx0" brushRef="#br0" timeOffset="-84787.2">5953 6076 639 0,'0'0'0'16,"0"0"0"-16,0 0 0 0,0 0-3 0,0 0 3 15,-3 5-2-15,1 2 2 0,2-7 13 0,0 0-13 0,0 16 14 16,5 4-14-16,-5-20 18 0,0 0-18 0,4 30 18 15,4 6-18-15,-8-36 16 0,0 0-16 0,15 37 16 16,2-1-16-16,-17-36 15 0,0 0-15 0,18 31 15 16,1-3-15-16,-19-28 20 0,0 0-20 0,18 17 21 15,-8-8-21-15,-10-9 24 0,0 0-24 0,13 0 24 16,1-9-24-16,-14 9 25 0,0 0-25 0,18-16 25 16,-1-9-25-16,-17 25 20 0,0 0-20 0,14-32 21 0,-1-4-21 15,-13 36 15-15,0 0-15 0,9-42 15 0,-1-13-15 16,-8 55 12-16,0 0-12 0,14-54 13 0,-5 8-13 15,-9 46 9-15,0 0-9 0,9-30 10 0,-4 15-10 16,-5 15 8-16,0 0-8 0,9-5 9 0,-4 13-9 16,-5-8 8-16,0 0-8 0,9 16 8 0,-5 5-8 15,-4-21 4-15,0 0-4 0,5 20 5 0,4-8-5 16,-9-12 3-16,0 0-3 0,11 13 4 0,4-7-4 0,-15-6 1 16,0 0-1-16,14 9 1 0,-5-5-1 0,-9-4 0 15,0 0 0-15,6 0 0 0,6 0 0 0,-12 0-1 16,0 0 1-16,9-7 0 0,-2 1 0 0,-7 6 0 0,0 0 0 15,7-12 0-15,-5-7 0 0,-2 19 0 0,0 0 0 16,3-20 0-16,1-5 0 0,-4 25 0 0,0 0 0 16,1-20 0-16,-1 9 0 0,0 11 1 0,0 0-1 15,-1-5 2-15,1 5-2 0,0 0 3 0,0 0-3 16,-7-3 4-16,7 3-4 0,0 0 6 0,0 0-6 16,-16 19 6-16,0 13-6 0,16-32 7 0,0 0-7 15,-14 40 7-15,8-2-7 0,6-38 7 0,0 0-7 16,0 37 8-16,9-6-8 0,-9-31 6 0,0 0-6 0,9 21 7 15,2-6-7-15,-11-15 5 0,0 0-5 0,12 12 6 16,-3-8-6-16,-9-4 5 0,0 0-5 0,9 0 6 16,5-11-6-16,-14 11 4 0,0 0-4 0,14-14 5 15,0-10-5-15,-14 24 2 0,0 0-2 0,18-27 2 16,-4-10-2-16,-14 37 1 0,0 0-1 0,16-36 1 16,-6 0-1-16,-10 36 0 0,0 0 0 0,14-28 1 15,-1 16-1-15,-13 12 0 0,0 0 0 0,9 0 1 0,-1 8-1 16,-8-8 2-16,0 0-2 0,9 19 2 0,-4 6-2 15,-5-25 6-15,0 0-6 0,9 27 7 0,-3 6-7 16,-6-33 12-16,0 0-12 0,5 28 13 0,-2-11-13 16,-3-17 13-16,0 0-13 0,0 9 14 0,0-9-14 15,0 0 14-15,0 0-14 0,0 10 15 0,0-10-15 16,0 0 17-16,0 0-17 0,0 0 17 0,0 0-17 0,0 0 15 16,0 0-15-16,6-15 15 0,6-10-15 0,-12 25 13 15,0 0-13-15,18-32 14 0,5 0-14 0,-23 32 13 16,0 0-13-16,23-32 14 0,5-5-14 0,-28 37 10 0,0 0-10 15,26-27 11-15,-5 6-11 0,-21 21 7 0,0 0-7 16,16-16 7-16,-9 13-7 0,-7 3 1 0,0 0-1 16,6 7 1-16,-6 8-1 0,0-15 0 0,0 0 0 15,3 21 0-15,2 7 0 0,-5-28-1 0,0 0 1 16,4 29 0-16,5-5 0 0,-9-24-1 0,0 0 1 16,7 19-1-16,5-7 1 0,-12-12-1 0,0 0 1 15,9 6-1-15,-9-6 1 0,0 0-3 0,0 0 3 16,9 3-2-16,-9-3 2 0,0 0-5 0,0 0 5 15,3-12-4-15,3-4 4 0,-6 16-7 0,0 0 7 0,8-24-7 16,1-5 7-16,-9 29-10 0,0 0 10 0,11-31-9 16,1 5 9-16,-12 26-10 0,0 0 10 0,14-19-9 15,4 0 9-15,-18 19-10 0,0 0 10 0,14-9-9 16,-2 12 9-16,-12-3-7 0,0 0 7 0,6 19-6 16,3 20 6-16,-9-39-4 0,0 0 4 0,5 48-4 0,-5 19 4 15,0-67-3-15,0 0 3 0,-5 70-3 0,-4-6 3 16,9-64-3-16,0 0 3 0,-14 57-2 15,-4-5 2-15,18-52-5 0,0 0 5 0,-21 50-5 0,-4-2 5 16,25-48-8-16,0 0 8 0,-25 44-8 0,6-20 8 16,19-24-11-16,0 0 11 0,-14 12-10 0,2-15 10 15,12 3-13-15,0 0 13 0,-6-20-13 0,6-9 13 16,0 29-12-16,0 0 12 0,4-36-12 0,6 3 12 0,-10 33-8 16,0 0 8-16,18-31-8 0,0 1 8 0,-18 30-8 15,0 0 8-15,19-33-7 0,2-3 7 0,-21 36-9 16,0 0 9-16,23-31-8 0,4-2 8 0,-4 2-804 0</inkml:trace>
  <inkml:trace contextRef="#ctx0" brushRef="#br0" timeOffset="-84178.52">5505 6718 438 0,'0'0'0'0,"0"0"0"16,2 5 0-16,-2-5 13 0,0 0-13 0,3 9 14 15,-3 1-14-15,0-10 24 0,0 0-24 0,0 18 24 16,-8 9-24-16,8-27 27 0,0 0-27 0,-6 40 27 16,3 9-27-16,3-49 18 0,0 0-18 0,-2 51 19 15,2 3-19-15,0-54 13 0,0 0-13 0,0 45 13 16,5-9-13-16,1 1-413 0</inkml:trace>
  <inkml:trace contextRef="#ctx0" brushRef="#br0" timeOffset="-82737.61">5667 6806 382 0,'0'0'0'16,"0"0"0"-16,-7 18 0 0,7-18-3 0,0 0 3 15,-1 19-2-15,1 17 2 0,0-36 4 0,0 0-4 16,5 38 5-16,0-3-5 0,-5-35 21 0,0 0-21 16,7 26 22-16,-7-7-22 0,0-19 37 0,0 0-37 15,0 12 37-15,0-12-37 0,0 0 40 0,0 0-40 16,0 0 40-16,0-12-40 0,0 12 37 0,0 0-37 15,11-28 38-15,1-14-38 0,-12 42 32 0,0 0-32 16,14-43 33-16,4-2-33 0,-18 45 21 0,0 0-21 0,14-36 22 16,0 8-22-16,-14 28 17 0,0 0-17 0,12-19 17 15,3 7-17-15,-15 12 24 0,0 0-24 0,14-5 25 16,-6 0-25-16,-8 5 32 0,0 0-32 0,9 5 33 16,0 10-33-16,-9-15 33 0,0 0-33 0,9 25 34 15,0 1-34-15,-9-26 23 0,0 0-23 0,5 34 24 16,-1 3-24-16,-4-37 14 0,0 0-14 0,1 32 15 15,-1-7-15-15,0-25 13 0,0 0-13 0,0 15 14 0,4-6-14 16,-4-9 11-16,0 0-11 0,0 0 12 0,0 0-12 16,0 0 12-16,0 0-12 0,3-16 13 0,3-17-13 15,-6 33 13-15,0 0-13 0,5-36 13 0,4 0-13 16,-9 36 12-16,0 0-12 0,9-33 12 0,3 9-12 16,-12 24 11-16,0 0-11 0,11-16 12 0,-8 7-12 15,-3 9 10-15,0 0-10 0,0 0 11 0,9 12-11 0,-9-12 8 16,0 0-8-16,9 13 8 0,-8 7-8 0,-1-20 5 15,0 0-5-15,4 21 6 0,5 0-6 0,-9-21 3 16,0 0-3-16,10 19 4 0,6-3-4 16,-16-16 0-16,0 0 0 0,14 5 1 0,4-10-1 0,-18 5-2 0,0 0 2 15,16-13-1-15,0-2 1 0,-16 15-21 0,0 0 21 16,10-19-20-16,3 5 20 0,-13 14-40 0,0 0 40 16,10-16-39-16,-6 8 39 0,-4 8-45 0,0 0 45 15,0-11-45-15,0 3 45 0,0 8-42 0,0 0 42 16,3-6-41-16,-3 6 41 0,0 0-34 0,0 0 34 15,0 0-34-15,0-10 34 0,0 10-20 0,0 0 20 16,0 0-20-16,0 0 20 0,0 0-8 0,0 0 8 16,-8 19-7-16,4 9 7 0,4-28-1 0,0 0 1 0,-4 45-1 15,4 15 1-15,0-60 0 0,0 0 0 0,8 61 0 16,0 3 0-16,-8-64 2 0,0 0-2 0,9 61 3 16,0-4-3-16,-9-57 10 0,0 0-10 0,5 52 10 15,1-7-10-15,-6-45 13 0,0 0-13 0,-4 39 14 16,-1-2-14-16,5-37 13 0,0 0-13 0,-6 24 14 15,3-12-14-15,3-12 10 0,0 0-10 0,0 0 11 16,-14-28-11-16,14 28 11 0,0 0-11 0,-9-36 12 0,4-9-12 16,5 45 14-16,0 0-14 0,-6-48 14 0,-2-11-14 15,8 59 16-15,0 0-16 0,-9-66 17 0,0-10-17 16,9 76 15-16,0 0-15 0,-4-75 16 0,1 8-16 16,3 67 22-16,0 0-22 0,7-61 22 0,7 16-22 15,-14 45 23-15,0 0-23 0,19-36 23 0,11 12-23 16,-30 24 21-16,0 0-21 0,29-23 22 0,1 9-22 0,-30 14 18 15,0 0-18-15,23-3 18 0,-4 12-18 0,-19-9 13 16,0 0-13-16,16 19 13 0,-16 1-13 0,0-20 14 16,0 0-14-16,-4 28 15 0,-8 5-15 0,12-33 15 0,0 0-15 15,-11 29 15-15,3-3-15 0,8-26 13 0,0 0-13 16,-6 21 14-16,6-12-14 0,0-9 5 0,0 0-5 16,0 0 5-16,11-9-5 0,-11 9 1 0,0 0-1 15,9-12 1-15,0-4-1 0,-9 16-2 0,0 0 2 16,3-12-1-16,2-3 1 0,-5 15-9 0,0 0 9 15,4-12-8-15,-2 3 8 0,-2 9-14 0,0 0 14 16,0 0-13-16,5-7 13 0,-5 7-16 0,0 0 16 16,0 0-15-16,7 10 15 0,-7-10-14 0,0 0 14 0,2 13-14 15,7 4 14-15,-9-17-11 0,0 0 11 0,14 24-11 16,7 7 11-16,-21-31-17 0,0 0 17 0,19 25-17 16,6-13 17-16,-25-12-16 0,0 0 16 0,16 3-15 15,-7-6 15-15,-9 3-8 0,0 0 8 0,7-9-7 16,-6-7 7-16,-1 16-2 0,0 0 2 0,4-20-1 15,-4-3 1-15,0 23 0 0,0 0 0 0,0-21 1 16,0 9-1-16,0 12 3 0,0 0-3 0,-5-15 3 0,1-1-3 16,4 16 9-16,0 0-9 0,0-14 9 0,-3 7-9 15,3 7 12-15,0 0-12 0,0 0 13 0,-2-8-13 16,2 8 14-16,0 0-14 0,0 0 14 0,5 7-14 16,-5-7 13-16,0 0-13 0,9 8 14 0,0-4-14 15,-9-4 12-15,0 0-12 0,10 1 12 0,12-2-12 16,-22 1 8-16,0 0-8 0,23-4 8 0,-2 1-8 0,-21 3 5 15,0 0-5-15,19-4 5 0,-5 3-5 0,-14 1 4 16,0 0-4-16,13 5 5 0,-8 10-5 0,-5-15 4 16,0 0-4-16,5 21 4 0,-5 3-4 0,0-24 2 15,0 0-2-15,-2 30 3 0,-5 1-3 0,7-31 1 0,0 0-1 16,-1 24 2-16,-3-15-2 0,4-9 0 0,0 0 0 16,0 0 0-16,0 0 0 0,0 0 0 0,0 0 0 15,0 0 0-15,-4-17 0 0,4 17-1 0,0 0 1 16,4-23-1-16,5-6 1 0,-9 29-1 0,0 0 1 15,12-37-1-15,2 4 1 0,-14 33-1 0,0 0 1 16,14-27-1-16,-1-1 1 0,-13 28-2 0,0 0 2 16,14-28-1-16,0-1 1 0,-14 29-5 0,0 0 5 0,12-33-5 15,-1-3 5-15,-2-4-914 0</inkml:trace>
  <inkml:trace contextRef="#ctx0" brushRef="#br0" timeOffset="-81738.73">6558 6310 785 0,'0'0'0'0,"0"0"0"16,0-7 0-16,0 7 0 0,0 0 0 0,0 0 1 15,0 0-1-15,0 0 0 0,0 0 0 0,0 0 0 16,-5 19 0-16,5-19 1 0,0 0-1 0,2 21 1 16,6 11-1-16,-8-32 5 0,0 0-5 0,13 44 6 15,-3 13-6-15,-10-57 15 0,0 0-15 0,13 62 16 0,-8-3-16 16,-5-59 31-16,0 0-31 0,7 50 31 0,-2 0-31 16,-5-50 34-16,0 0-34 0,6 45 35 0,6-5-35 15,-12-40 32-15,0 0-32 0,11 35 32 0,4-9-32 16,-15-26 17-16,0 0-17 0,15 13 18 0,-5-13-18 15,-10 0 4-15,0 0-4 0,12-8 4 0,3-11-4 0,-15 19 0 16,0 0 0-16,8-21 0 0,1 4 0 0,-9 17-5 16,0 0 5-16,4-23-4 0,1-3 4 0,-5 26-10 15,0 0 10-15,0-24-9 0,2 5 9 0,-2 19-9 0,0 0 9 16,3-16-9-16,-6 3 9 0,3 13-8 0,0 0 8 16,-2-11-7-16,-1 6 7 0,3 5-5 0,0 0 5 15,0 0-5-15,-11 3 5 0,11-3-5 0,0 0 5 16,-16 13-5-16,0 7 5 0,16-20-6 0,0 0 6 15,-17 25-6-15,10 2 6 0,7-27-4 0,0 0 4 16,0 24-3-16,3-6 3 0,-3-18-2 0,0 0 2 16,9 8-2-16,0-4 2 0,-9-4 0 0,0 0 0 15,17-4 0-15,1-4 0 0,-18 8 0 0,0 0 0 0,14-12 1 16,-5-2-1-16,-9 14 3 0,0 0-3 0,5-16 3 16,-1-3-3-16,-4 19 8 0,0 0-8 0,5-14 9 15,0 7-9-15,-5 7 15 0,0 0-15 0,0 0 16 16,4-8-16-16,-4 8 22 0,0 0-22 0,0 0 22 15,-4 12-22-15,4-12 24 0,0 0-24 0,0 9 24 16,0 10-24-16,0-19 22 0,0 0-22 0,4 20 22 0,-1 1-22 16,-3-21 16-16,0 0-16 0,6 16 16 0,-1-8-16 15,-5-8 10-15,0 0-10 0,0 0 10 0,5 9-10 16,-5-9 6-16,0 0-6 0,0 0 6 0,16-14-6 16,-16 14 2-16,0 0-2 0,7-15 3 0,0-4-3 15,-7 19 0-15,0 0 0 0,5-18 1 0,4-3-1 16,-9 21 0-16,0 0 0 0,9-13 0 0,-5 4 0 15,-4 9 0-15,0 0 0 0,0 0 0 0,5-5 0 0,-5 5 0 16,0 0 0-16,0 0 0 0,0 0 0 0,0 0 0 16,0 0 0-16,0 8 0 0,0-8 0 0,0 0 0 15,0 0 0-15,2 6 1 0,-2-6-1 0,0 0 1 16,0 0-1-16,3 10 1 0,1-1-1 0,-4-9 1 0,0 0-1 16,0 0 1-16,0 0-1 0,0 0 2 0,0 0-2 15,0 0 2-15,9 3-2 0,-9-3 2 0,0 0-2 16,0 0 3-16,0 0-3 0,0 0 4 0,0 0-4 15,5-10 4-15,-5 10-4 0,0 0 7 0,0 0-7 16,12-11 8-16,-6 8-8 0,-6 3 11 0,0 0-11 16,8-4 12-16,-2 4-12 0,-6 0 13 0,0 0-13 15,8 4 14-15,-2 1-14 0,-6-5 15 0,0 0-15 16,9 4 15-16,-4-1-15 0,-5-3 8 0,0 0-8 0,9 0 9 16,3-3-9-16,-12 3 8 0,0 0-8 0,11-9 8 15,4-7-8-15,-15 16 6 0,0 0-6 0,20-24 6 16,1 0-6-16,-21 24 7 0,0 0-7 0,18-33 7 15,-2-12-7-15,-16 45 9 0,0 0-9 0,12-50 9 16,-2-4-9-16,-10 54 9 0,0 0-9 0,8-57 9 16,-7 0-9-16,-1 57 9 0,0 0-9 0,0-47 10 0,-1 21-10 15,1 26 9-15,0 0-9 0,0-12 9 0,-4 5-9 16,4 7 8-16,0 0-8 0,0 0 9 0,-14 4-9 16,14-4 6-16,0 0-6 0,-12 15 6 0,1 18-6 15,11-33 6-15,0 0-6 0,-7 49 6 0,14 23-6 16,-7-72 6-16,0 0-6 0,11 73 6 0,1-4-6 15,-12-69 7-15,0 0-7 0,14 64 8 0,-2-7-8 16,-12-57 8-16,0 0-8 0,14 40 8 0,-5-7-8 16,-9-33 3-16,0 0-3 0,6 21 4 0,-1-14-4 0,2 1-1114 15</inkml:trace>
  <inkml:trace contextRef="#ctx0" brushRef="#br0" timeOffset="-81597.25">7036 6488 729 0,'0'0'0'16,"0"0"0"-16,9 0 0 0,-9 0 0 0,0 0 0 15,14-7 0-15,9 2 0 0,-23 5-7 0,0 0 7 16,32-11-6-16,8-6 6 0,-40 17-12 0,0 0 12 16,44-24-12-16,-3 3 12 0,-41 21-4 0,0 0 4 15,34-21-3-15,-10 6 3 0,-24 15-1 0,0 0 1 16,20-12 0-16,-8 3 0 0,2 2-453 0</inkml:trace>
  <inkml:trace contextRef="#ctx0" brushRef="#br0" timeOffset="-81400.93">6657 6718 908 0,'0'0'0'0,"18"-10"0"0,24-15 0 15,-42 25-20-15,0 0 20 0,44-36-20 0,0-14 20 16,2-2-591-16</inkml:trace>
  <inkml:trace contextRef="#ctx0" brushRef="#br0" timeOffset="-81130.55">5763 6415 1177 0,'0'0'0'0,"0"0"0"15,0 0 0-15,0 0-6 0,0 0 6 0,0 0-6 16,8 0 6-16,-8 0-15 0,0 0 15 0,0 0-14 16,0 0 14-16,0 0-792 0</inkml:trace>
  <inkml:trace contextRef="#ctx0" brushRef="#br0" timeOffset="-68445.25">5230 7256 91 0,'0'0'0'0,"0"0"0"0,0 0 0 15,0 0-9-15</inkml:trace>
  <inkml:trace contextRef="#ctx0" brushRef="#br0" timeOffset="-2537.9">4547 7485 147 0,'0'0'0'0,"0"0"0"0,6 33 0 16,-6-33 0-16,0 0 0 0,5 32 0 0,0-2 0 0,-5-30 2 15,0 0-2-15,7 31 2 0,2 2-2 0,-9-33 9 16,0 0-9-16,5 36 9 0,1 4-9 0,-6-40 18 0,0 0-18 16,3 42 18-16,-1-3-18 0,-2-39 15 0,0 0-15 15,3 40 16-15,-3-3-16 0,0-37 10 0,0 0-10 16,4 31 11-16,1-2-11 0,-5-29 8 0,0 0-8 16,4 24 8-16,-4-8-8 0,0-16 5 0,0 0-5 15,0 12 5-15,0 4-5 0,0-16 3 0,0 0-3 16,0 17 4-16,0-5-4 0,0-12 1 0,0 0-1 0,0 12 2 15,0-3-2-15,0-9 0 0,0 0 0 0,2 7 1 16,-2-7-1-16,0 0 0 0,0 0 0 0,7 8 0 16,-7-8 0-16,0 0-2 0,0 0 2 0,0 0-2 15,1 7 2-15,-1-7-3 0,0 0 3 0,0 0-2 16,0 0 2-16,0 0-2 0,0 0 2 0,0 0-2 16,0 0 2-16,0 0-1 0,0 0 1 0,0 0-1 15,-5-12 1-15,5 12-1 0,0 0 1 0,-5-7 0 16,-2-8 0-16,7 15 0 0,0 0 0 0,-6-21 0 15,3-14 0-15,3 35 0 0,0 0 0 0,-2-38 0 0,2-10 0 16,0 48 0-16,0 0 0 0,-3-56 0 0,3-6 0 16,0 62 0-16,0 0 0 0,-2-61 0 0,-2 3 0 15,4 58 0-15,0 0 0 0,0-63 1 0,0-8-1 16,0 71 0-16,0 0 0 0,4-77 1 0,1-12-1 16,-5 89 0-16,0 0 0 0,5-88 0 0,1 14 0 15,-6 74-1-15,0 0 1 0,3-68 0 0,-6 4 0 16,3 64-3-16,0 0 3 0,-2-59-3 0,-2 7 3 15,4 52-4-15,0 0 4 0,-5-39-4 0,2 2 4 0,3 37-3 16,0 0 3-16,-9-29-3 0,4 10 3 0,5 19-1 16,0 0 1-16,-9-16-1 0,3 2 1 0,6 14-1 0,0 0 1 15,-8-15 0-15,2-1 0 0,6 16 0 0,0 0 0 16,-7-19 1-16,5 2-1 0,2 17 4 0,0 0-4 16,-3-19 5-16,3-2-5 0,0 21 11 0,0 0-11 15,-5-17 11-15,1 1-11 0,4 16 16 0,0 0-16 16,-5-9 16-16,1-1-16 0,4 10 17 0,0 0-17 15,-1-5 17-15,1 5-17 0,0 0 19 0,0 0-19 0,-4-12 20 16,4 12-20-16,0 0 16 0,0 0-16 0,-4-9 17 16,4 9-17-16,0 0 14 0,0 0-14 0,0 0 15 15,0 0-15-15,0 0 8 0,0 0-8 0,8 9 8 16,-7-2-8-16,-1-7 2 0,0 0-2 0,0 8 2 16,0-8-2-16,0 0 0 0,0 0 0 0,9 12 0 15,3 4 0-15,-12-16-1 0,0 0 1 0,9 21-1 16,2 3 1-16,-11-24-6 0,0 0 6 0,12 26-5 15,-1 9 5-15,-11-35-9 0,0 0 9 0,12 38-9 16,-1 10 9-16,-11-48-7 0,0 0 7 0,9 56-7 16,-1-3 7-16,-8-53-4 0,0 0 4 0,9 56-4 0,-3-3 4 15,-6-53 0-15,0 0 0 0,7 52 0 0,-6 3 0 16,-1-55 0-16,0 0 0 0,0 58 1 0,-1 11-1 16,1-69 4-16,0 0-4 0,0 71 4 0,-4-5-4 15,4-66 8-15,0 0-8 0,0 55 9 0,0-8-9 16,0-47 11-16,0 0-11 0,0 43 12 0,0-2-12 15,0-41 13-15,0 0-13 0,0 44 14 0,4 8-14 0,-4-52 18 16,0 0-18-16,5 57 19 0,0 3-19 0,-5-60 18 16,0 0-18-16,7 54 19 0,-2-11-19 0,-5-43 18 0,0 0-18 15,6 42 19-15,3-4-19 0,-9-38 6 0,0 0-6 16,3 38 6-16,-1 2-6 0,-2-40 1 0,0 0-1 16,3 36 2-16,1 2-2 0,-4-38 0 0,0 0 0 15,0 38 0-15,0-3 0 0,0-35 0 0,0 0 0 16,2 31 0-16,1-3 0 0,-3-28 0 0,0 0 0 0,4 19 0 15,-4-6 0-15,0-13 0 0,0 0 0 0,0 9 0 16,0-9 0-16,0 0 0 0,0 0 0 0,-7 9 1 16,7-9-1-16,0 0 2 0,0 0-2 0,0 0 3 15,-6 7-3-15,6-7 5 0,0 0-5 0,0 0 5 16,-8-4-5-16,8 4 11 0,0 0-11 0,-6-5 11 16,-6-11-11-16,12 16 10 0,0 0-10 0,-11-17 10 15,-1 2-10-15,12 15 7 0,0 0-7 0,-5-16 7 16,1 7-7-16,4 9 3 0,0 0-3 0,0 0 4 15,0 0-4-15,0 0-468 0</inkml:trace>
  <inkml:trace contextRef="#ctx0" brushRef="#br0" timeOffset="6647.21">4620 7678 102 0,'0'0'0'0,"0"0"0"16,5-34 0-16,-5 34 6 0,0 0-6 0,9-38 7 0,0-11-7 16,-9 49 21-16,0 0-21 0,10-55 22 0,4-6-22 15,-14 61 24-15,0 0-24 0,13-60 24 0,-8-1-24 16,-5 61 17-16,0 0-17 0,7-48 17 0,-5 5-17 15,-2 43 16-15,0 0-16 0,3-30 17 0,-6 9-17 16,3 21 13-16,0 0-13 0,-6-19 14 0,-2-1-14 16,8 20 11-16,0 0-11 0,-9-18 12 0,3 11-12 15,6 7 9-15,0 0-9 0,-12-12 9 0,-7-3-9 0,19 15 6 16,0 0-6-16,-18-18 6 0,-3 3-6 0,21 15 8 16,0 0-8-16,-16-18 9 0,-2-4-9 0,18 22 9 0,0 0-9 15,-14-24 10-15,2-2-10 0,12 26 10 0,0 0-10 16,-5-26 10-16,-2-4-10 0,7 30 8 0,0 0-8 15,-2-29 8-15,-2 10-8 0,4 19 7 0,0 0-7 16,-5-17 7-16,-4 1-7 0,9 16 5 0,0 0-5 16,-5-16 6-16,-2-4-6 0,7 20 8 0,0 0-8 0,-9-19 8 15,-2 1-8-15,11 18 7 0,0 0-7 0,-14-15 7 16,6 6-7-16,8 9 7 0,0 0-7 0,-9-10 7 16,-4 5-7-16,13 5 12 0,0 0-12 0,-10-9 12 15,1 2-12-15,9 7 13 0,0 0-13 0,-14-3 14 16,-11 1-14-16,25 2 13 0,0 0-13 0,-25-4 13 15,-6 4-13-15,31 0 13 0,0 0-13 0,-36 6 14 16,-4 6-14-16,40-12 12 0,0 0-12 0,-41 10 13 16,6-1-13-16,35-9 5 0,0 0-5 0,-28 8 6 15,-4 3-6-15,32-11 2 0,0 0-2 0,-30 8 3 16,-3-2-3-16,33-6 1 0,0 0-1 0,-36 3 1 16,-1 0-1-16,37-3 1 0,0 0-1 0,-32 2 1 0,1 0-1 15,31-2 0-15,0 0 0 0,-27 2 0 0,-3 1 0 16,30-3-1-16,0 0 1 0,-24 4-1 0,1-4 1 15,23 0-6-15,0 0 6 0,-27 3-6 0,1 6 6 16,26-9-4-16,0 0 4 0,-28 8-3 0,-8 4 3 16,36-12-2-16,0 0 2 0,-32 18-1 0,1 4 1 15,31-22-1-15,0 0 1 0,-32 28-1 0,6 1 1 16,26-29 0-16,0 0 0 0,-27 33 0 0,4 0 0 0,23-33-1 16,0 0 1-16,-19 35 0 0,1-2 0 0,18-33 0 15,0 0 0-15,-18 29 0 0,1-1 0 0,17-28 0 16,0 0 0-16,-14 27 0 0,1 3 0 0,13-30 0 0,0 0 0 15,-8 34 0-15,-3 3 0 0,11-37 0 0,0 0 0 16,-9 45 0-16,4 7 0 0,5-52-2 0,0 0 2 16,-4 57-1-16,-1-5 1 0,5-52-6 0,0 0 6 15,-3 48-5-15,-3-10 5 0,6-38-9 0,0 0 9 0,-7 35-8 16,5-2 8-16,2-33-11 0,0 0 11 0,-3 27-11 16,1-2 11-16,2-25-13 0,0 0 13 0,-3 26-13 15,3-2 13-15,0-24-12 0,0 0 12 0,5 26-12 16,0 8 12-16,-5-34-10 0,0 0 10 0,7 37-9 15,2 1 9-15,-9-38-8 0,0 0 8 0,9 34-7 16,1-2 7-16,-10-32-6 0,0 0 6 0,18 27-6 16,0-2 6-16,-18-25-5 0,0 0 5 0,17 22-5 15,-3-6 5-15,-14-16-4 0,0 0 4 0,18 12-4 16,5-2 4-16,-23-10-3 0,0 0 3 0,23 9-3 16,-4 3 3-16,-19-12-3 0,0 0 3 0,25 12-2 15,-6-3 2-15,-19-9-3 0,0 0 3 0,23 7-2 0,-1 1 2 16,-22-8 0-16,0 0 0 0,19 4 0 0,4-3 0 15,-23-1 0-15,0 0 0 0,21 0 0 0,-2-1 0 16,-19 1 0-16,0 0 0 0,22-2 0 0,6 4 0 16,-28-2 0-16,0 0 0 0,26 3 1 0,-3 2-1 15,-23-5-1-15,0 0 1 0,21 0 0 0,2 2 0 16,-23-2-2-16,0 0 2 0,23 2-1 0,4 0 1 0,-27-2-1 16,0 0 1-16,23 3-1 0,3 0 1 0,-26-3-1 15,0 0 1-15,23 2 0 0,2 0 0 0,-25-2 0 16,0 0 0-16,26 2 0 0,-5-1 0 0,-21-1 2 15,0 0-2-15,23 0 2 0,-3-3-2 0,-20 3 4 0,0 0-4 16,21-7 4-16,-3-2-4 0,-18 9 7 0,0 0-7 16,19-10 7-16,-1-2-7 0,-18 12 8 0,0 0-8 15,17-14 8-15,1-2-8 0,-18 16 8 0,0 0-8 16,16-17 8-16,0 2-8 0,-16 15 7 0,0 0-7 0,14-16 7 16,-6-1-7-16,-8 17 7 0,0 0-7 0,9-16 7 15,5-8-7-15,-14 24 7 0,0 0-7 0,18-24 7 16,5 3-7-16,-23 21 6 0,0 0-6 0,19-23 6 15,3-3-6-15,-22 26 4 0,0 0-4 0,17-27 4 16,1-3-4-16,-18 30 2 0,0 0-2 0,16-27 2 16,-4-1-2-16,-12 28 0 0,0 0 0 0,14-28 1 15,4-5-1-15,-18 33 2 0,0 0-2 0,14-33 2 16,4-3-2-16,-18 36 4 0,0 0-4 0,17-36 5 16,1-4-5-16,-18 40 5 0,0 0-5 0,9-43 6 15,-1 1-6-15,-8 42 4 0,0 0-4 0,6-48 5 16,-3-6-5-16,-3 54 3 0,0 0-3 0,6-52 3 0,2 0-3 15,-8 52 2-15,0 0-2 0,15-45 2 0,-3-1-2 16,-12 46 2-16,0 0-2 0,10-47 3 0,-1 4-3 16,-9 43 3-16,0 0-3 0,4-40 3 0,1 10-3 15,-5 30 3-15,0 0-3 0,0-19 3 0,0 5-3 16,0 14 3-16,0 0-3 0,0-6 4 0,0 6-4 16,0 0 2-16,0 0-2 0,4-9 3 0,-4 9-3 0,0 0 1 15,0 0-1-15,0 0 2 0,-4 9-2 0,4-9 0 16,0 0 0-16,0 0 0 0,4 8 0 0,-4-8 0 0,0 0 0 15,0 9 0-15,5 1 0 0,-5-10-1 0,0 0 1 16,3 12 0-16,-1 0 0 0,-2-12-3 0,0 0 3 16,9 16-2-16,3 1 2 0,-12-17-4 0,0 0 4 15,14 18-3-15,6 1 3 0,-20-19-3 0,0 0 3 16,21 15-2-16,-2 6 2 0,-19-21-1 0,0 0 1 0,18 21 0 16,3 6 0-16,-21-27-1 0,0 0 1 0,14 33-1 15,-8 11 1-15,-6-44-1 0,0 0 1 0,0 53-1 16,-6 16 1-16,6-69-1 0,0 0 1 0,-12 73-1 15,1-5 1-15,11-68-1 0,0 0 1 0,-8 60 0 16,-5-6 0-16,13-54 0 0,0 0 0 0,-14 59 0 16,-3 1 0-16,17-60 0 0,0 0 0 0,-23 66 0 15,-4 3 0-15,4 2-391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4T13:16:44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25326 2873 449 0,'0'0'0'0,"0"0"0"16,3 20 0-16,-3-20 4 0,0 0-4 0,2 21 4 0,-4 7-4 15,2-28 27-15,0 0-27 0,-1 28 28 0,-1 5-28 16,2-33 29-16,0 0-29 0,-2 36 29 0,-3 4-29 16,5-40 20-16,0 0-20 0,-9 45 20 0,-3 7-20 15,12-52 14-15,0 0-14 0,-7 57 15 0,5 7-15 16,2-64 15-16,0 0-15 0,3 62 16 0,4-14-16 16,-7-48 19-16,0 0-19 0,16 40 20 0,9-9-20 0,-25-31 19 15,0 0-19-15,28 25 19 0,4-17-19 0,-32-8 20 16,0 0-20-16,39 0 21 0,14-12-21 0,-53 12 29 0,0 0-29 15,53-21 30-15,-11-3-30 0,-42 24 31 0,0 0-31 16,39-36 31-16,-11-13-31 0,-28 49 22 0,0 0-22 16,21-43 22-16,-8 17-22 0,-13 26 4 0,0 0-4 15,7-15 4-15,-4-4-4 0,-3 1-661 0</inkml:trace>
  <inkml:trace contextRef="#ctx0" brushRef="#br0" timeOffset="280.38">25208 2800 673 0,'0'0'0'0,"16"4"0"0,14 1 0 16,-30-5 0-16,0 0 0 0,33 7 1 0,4-6-1 16,-37-1 1-16,0 0-1 0,39 0 1 0,5-1-1 15,-44 1 1-15,0 0-1 0,49-7 2 0,8-2-2 16,-57 9 1-16,0 0-1 0,48-9 1 0,-11-1-1 0,-37 10 0 16,0 0 0-16,40-5 0 0,13 5 0 0,0-4-451 15</inkml:trace>
  <inkml:trace contextRef="#ctx0" brushRef="#br0" timeOffset="693.01">25926 3309 460 0,'0'0'0'0,"3"8"0"0,6 10 0 16,-9-18 6-16,0 0-6 0,12 27 7 0,-1 10-7 16,-11-37 26-16,0 0-26 0,9 40 26 0,-2 5-26 15,-7-45 35-15,0 0-35 0,7 46 36 0,0 1-36 16,-7-47 34-16,0 0-34 0,5 52 35 0,-5 3-35 16,0-55 36-16,0 0-36 0,0 57 37 0,-5 4-37 15,5-61 37-15,0 0-37 0,-2 57 38 0,4-21-38 0,-2-36 30 16,0 0-30-16,5 21 30 0,-5-21-30 0,0 0-595 15</inkml:trace>
  <inkml:trace contextRef="#ctx0" brushRef="#br0" timeOffset="1243.64">26502 3257 404 0,'0'0'0'0,"15"-5"0"0,20-2 0 0,-35 7 36 0,0 0-36 16,40-7 36-16,4 2-36 0,-44 5 61 0,0 0-61 0,50-6 62 15,5 0-62-15,-55 6 54 0,0 0-54 0,60-4 54 16,7 4-54-16,-67 0 35 0,0 0-35 0,70-2 35 15,-3 1-35-15,-67 1 28 0,0 0-28 0,57-2 29 16,-17 2-29-16,-40 0 21 0,0 0-21 0,28 0 22 16,-3-4-22-16,-25 4 16 0,0 0-16 0,18 0 17 15,-9 0-17-15,-1 0-623 0</inkml:trace>
  <inkml:trace contextRef="#ctx0" brushRef="#br0" timeOffset="4024.58">27861 2708 124 0,'0'0'0'0,"0"0"0"15,-2 7 0-15,2-7 5 0,0 0-5 0,-2 9 5 16,2-9-5-16,0 0 16 0,0 0-16 0,5 7 16 15,2-2-16-15,-7-5 24 0,0 0-24 0,9 7 25 16,2 5-25-16,-11-12 38 0,0 0-38 0,10 17 38 16,-1 4-38-16,-9-21 40 0,0 0-40 0,4 24 41 0,-6 11-41 15,2-35 32-15,0 0-32 0,-4 38 32 16,1 5-32-16,3-43 26 0,0 0-26 0,-2 37 27 0,-3-8-27 16,5-29 20-16,0 0-20 0,-7 24 20 0,2-5-20 15,5-19 16-15,0 0-16 0,-2 12 16 0,4-3-16 16,-2-9 15-16,0 0-15 0,0 0 16 0,0 0-16 15,0 0 13-15,0 0-13 0,0 0 14 0,0 0-14 16,0 0 12-16,0 0-12 0,0 0 12 0,7-9-12 0,-7 9 10 16,0 0-10-16,5-3 11 0,4-9-11 0,-9 12 7 15,0 0-7-15,7-12 7 0,-2 3-7 0,-5 9 5 16,0 0-5-16,0 0 6 0,16-12-6 0,-16 12 3 0,0 0-3 16,16-9 4-16,7 2-4 0,-23 7 4 15,0 0-4-15,23 4 5 0,1 5-5 0,-24-9 5 0,0 0-5 16,27 12 5-16,-2 3-5 0,-25-15 8 15,0 0-8-15,22 12 8 0,0-3-8 0,-22-9 12 0,0 0-12 16,19 7 12-16,0 5-12 0,-19-12 18 0,0 0-18 16,18 12 18-16,-6 9-18 0,-12-21 16 0,0 0-16 0,7 24 17 15,-14 0-17-15,7-24 14 0,0 0-14 0,-8 26 15 16,-3-1-15-16,11-25 11 0,0 0-11 0,-14 24 11 16,-7 0-11-16,21-24 13 0,0 0-13 0,-23 24 14 15,2-1-14-15,21-23 16 0,0 0-16 0,-22 20 16 16,0 5-16-16,22-25 20 0,0 0-20 0,-25 24 21 15,2-3-21-15,23-21 20 0,0 0-20 0,-23 19 20 16,-2-5-20-16,25-14 17 0,0 0-17 0,-30 10 17 16,-1-5-17-16,31-5 14 0,0 0-14 0,-34 0 15 15,4-5-15-15,30 5 11 0,0 0-11 0,-23-12 11 16,7-9-11-16,16 21 7 0,0 0-7 0,-7-31 7 0,11-14-7 16,-1 0-776-16</inkml:trace>
  <inkml:trace contextRef="#ctx0" brushRef="#br0" timeOffset="4978">28108 2639 124 0,'0'0'0'0,"10"-3"0"16,17-6 0-16,-27 9 2 0,0 0-2 0,30-9 2 15,-6 2-2-15,-24 7 7 0,0 0-7 0,21-1 8 16,-3-3-8-16,-18 4 5 0,0 0-5 0,16 0 6 0,-2 4-6 16,-14-4 20-16,0 0-20 0,12 5 20 0,-1 7-20 15,-11-12 31-15,0 0-31 0,4 9 31 0,-4-9-31 16,0 0 33-16,0 0-33 0,-18 10 34 0,-1-8-34 15,19-2 32-15,0 0-32 0,-30 3 32 0,-9 4-32 16,39-7 26-16,0 0-26 0,-37 9 26 0,1-1-26 16,36-8 20-16,0 0-20 0,-33 7 20 0,1 2-20 0,32-9 18 15,0 0-18-15,-32 9 19 0,1 3-19 0,31-12 15 16,0 0-15-16,-30 12 16 0,1-3-16 0,29-9 13 16,0 0-13-16,-24 6 13 0,3 0-13 0,21-6 11 0,0 0-11 15,-15 3 12-15,8-3-12 0,7 0 9 16,0 0-9-16,0 0 9 0,0 0-9 0,0 0 7 0,0 0-7 15,0 0 7-15,0-9-7 0,0 9 2 0,0 0-2 16,0 0 3-16,0 0-3 0,0 0 0 0,0 0 0 16,7 0 1-16,-7 0-1 0,0 0 0 0,0 0 0 0,9 13 0 15,0-5 0-15,-9-8 0 0,0 0 0 0,12 16 0 16,1-1 0-16,-13-15 0 0,0 0 0 0,12 14 0 16,-5 2 0-16,-7-16 2 0,0 0-2 0,4 19 3 15,-4 14-3-15,0-33 7 0,0 0-7 0,0 33 8 16,0-2-8-16,0-31 15 0,0 0-15 0,-2 33 15 15,-5-6-15-15,7-27 19 0,0 0-19 0,-9 25 20 16,0-5-20-16,9-20 17 0,0 0-17 0,-10 18 18 16,1-3-18-16,9-15 15 0,0 0-15 0,-7 9 15 15,7-9-15-15,0 0 15 0,0 0-15 0,-9 3 15 16,9-3-15-16,0 0 16 0,0 0-16 0,0 0 17 0,0-8-17 16,0 8 17-16,0 0-17 0,0 0 17 0,4-7-17 15,-4 7 14-15,0 0-14 0,0 0 15 0,3-5-15 16,-3 5 8-16,0 0-8 0,0 0 9 0,14-16-9 15,-14 16 5-15,0 0-5 0,14-5 5 0,2-2-5 16,-16 7 6-16,0 0-6 0,21-4 6 0,2 4-6 16,-23 0 6-16,0 0-6 0,23 4 6 0,2 3-6 15,-25-7 5-15,0 0-5 0,26 8 5 0,-1 1-5 0,-25-9 5 16,0 0-5-16,23 9 6 0,-4-2-6 0,-19-7 4 16,0 0-4-16,20 5 4 0,-1 7-4 0,-19-12 4 15,0 0-4-15,14 16 4 0,-7-1-4 0,-7-15 4 0,0 0-4 16,-1 17 5-16,-14 6-5 0,15-23 5 0,0 0-5 15,-22 29 5-15,-12 2-5 0,34-31 5 0,0 0-5 16,-39 42 6-16,-3 0-6 0,42-42 0 0,0 0 0 16,-46 46 0-16,-7-8 0 0,2 2-714 0</inkml:trace>
  <inkml:trace contextRef="#ctx0" brushRef="#br0" timeOffset="6060.09">25594 4493 326 0,'0'0'0'0,"0"0"0"16,0 0 0-16,0 0 13 0,0 0-13 0,26 3 14 15,-26-3-14-15,0 0 31 0,0 0-31 0,2 12 31 16,-11 5-31-16,9-17 27 0,0 0-27 0,-10 28 27 16,-1 12-27-16,11-40 26 0,0 0-26 0,-10 50 26 15,-1 18-26-15,11-68 22 0,0 0-22 0,-9 65 23 0,4 3-23 16,5-68 19-16,0 0-19 0,-4 60 20 0,3 3-20 15,1-63 14-15,0 0-14 0,3 59 15 0,6-2-15 16,-9-57 9-16,0 0-9 0,16 48 9 0,9-8-9 16,-25-40 4-16,0 0-4 0,26 28 5 0,1-8-5 15,-27-20 6-15,0 0-6 0,28 6 7 0,4-10-7 16,-32 4 2-16,0 0-2 0,37-14 3 0,3-19-3 0,-40 33 1 16,0 0-1-16,39-39 1 0,1-13-1 0,-40 52 0 15,0 0 0-15,38-49 1 0,-8 8-1 0,-30 41 1 16,0 0-1-16,24-35 1 0,-4 2-1 0,-1 0-453 15</inkml:trace>
  <inkml:trace contextRef="#ctx0" brushRef="#br0" timeOffset="6342.67">25382 4501 695 0,'0'0'0'0,"11"0"0"16,12 0 0-16,-23 0 0 0,0 0 0 0,40-8 0 15,26-12 0-15,-66 20 0 0,0 0 0 0,70-25 0 16,4-12 0-16,-74 37-3 0,0 0 3 0,73-40-3 0,-13-8 3 15,-60 48-6-15,0 0 6 0,63-49-5 0,1 6 5 16,-64 43-23-16,0 0 23 0,54-33-22 0,-18 16 22 16,-1-2-415-16</inkml:trace>
  <inkml:trace contextRef="#ctx0" brushRef="#br0" timeOffset="6957.7">26053 4982 169 0,'0'0'0'0,"0"0"0"16,10-8 0-16,-10 8 0 0,0 0 0 0,14-9 0 16,2-3 0-16,-16 12-1 0,0 0 1 0,23-12 0 15,11-11 0-15,-34 23 1 0,0 0-1 0,28-17 2 16,-9 5-2-16,-19 12 7 0,0 0-7 0,21-5 8 0,9 1-8 15,-30 4 13-15,0 0-13 0,29-3 14 0,-8 3-14 16,-21 0 20-16,0 0-20 0,16 12 20 0,-6 16-20 16,-10-28 30-16,0 0-30 0,4 32 31 0,-8 8-31 15,4-40 41-15,0 0-41 0,-14 45 41 0,-5 7-41 16,19-52 45-16,0 0-45 0,-23 52 46 0,-2-2-46 16,25-50 26-16,0 0-26 0,-23 43 27 0,2-4-27 15,21-39 22-15,0 0-22 0,-21 34 23 0,3-10-23 0,18-24 15 16,0 0-15-16,-10 18 16 0,3-8-16 0,7-10 16 15,0 0-16-15,0 0 17 0,3 9-17 16,-3-9 16-16,0 0-16 0,9 0 16 0,3-4-16 0,-12 4 14 0,0 0-14 16,23-7 14-16,13 2-14 0,-36 5 13 0,0 0-13 15,38-8 13-15,-2 1-13 0,-36 7 11 0,0 0-11 16,31-6 11-16,3 3-11 0,-34 3 14 0,0 0-14 16,30 0 14-16,-9 0-14 0,-21 0 16 0,0 0-16 15,16-4 17-15,-4 3-17 0,-12 1 17 0,0 0-17 0,11 0 17 16,1 5-17-16,-12-5 8 0,0 0-8 0,14 3 9 15,-1 6-9-15,-1-4-592 0</inkml:trace>
  <inkml:trace contextRef="#ctx0" brushRef="#br0" timeOffset="7958.08">27093 4832 203 0,'0'0'0'0,"16"-7"0"15,19-2 0-15,-35 9 4 0,0 0-4 0,50-15 4 0,8-1-4 16,-58 16 2-16,0 0-2 0,62-17 2 0,1 1-2 16,-63 16 0-16,0 0 0 0,55-14 0 0,-18 7 0 15,-37 7 3-15,0 0-3 0,34-5 3 0,3 2-3 16,-37 3 18-16,0 0-18 0,33 0 19 0,-8 0-19 16,-25 0 35-16,0 0-35 0,19 0 35 0,-6 0-35 15,-13 0 39-15,0 0-39 0,8 3 39 0,-8-3-39 16,0 0 35-16,0 0-35 0,0 0 35 0,2 12-35 15,-2-12 28-15,0 0-28 0,-9 12 28 0,-10-6-28 0,19-6 21 16,0 0-21-16,-28 6 21 0,-8-6-21 0,36 0 14 16,0 0-14-16,-42 6 15 0,-7-3-15 0,49-3 10 15,0 0-10-15,-55 9 11 0,-1-6-11 0,56-3 8 0,0 0-8 16,-57 2 8-16,6 8-8 0,51-10 6 0,0 0-6 16,-46 9 6-16,4 0-6 0,42-9 2 0,0 0-2 15,-39 10 2-15,-2 4-2 0,41-14 2 0,0 0-2 16,-38 15 2-16,1 1-2 0,37-16 2 0,0 0-2 15,-30 12 2-15,14-3-2 0,16-9 1 0,0 0-1 0,-7 3 1 16,7-3-1-16,0 0 1 0,0 0-1 0,14-8 1 16,28-6-1-16,-42 14 0 0,0 0 0 0,55-18 1 15,5-6-1-15,-60 24 1 0,0 0-1 0,67-24 1 16,12-5-1-16,-79 29 2 0,0 0-2 0,81-25 2 16,-7-2-2-16,-74 27 9 0,0 0-9 0,62-28 10 15,-21 11-10-15,-41 17 25 0,0 0-25 0,30-12 25 16,-6 5-25-16,-24 7 37 0,0 0-37 0,18-9 37 15,-9 6-37-15,-9 3 37 0,0 0-37 0,0 0 38 16,10-4-38-16,-10 4 36 0,0 0-36 0,0 0 37 0,-10 19-37 16,10-19 28-16,0 0-28 0,-20 17 29 0,-10 2-29 15,30-19 32-15,0 0-32 0,-38 18 32 0,-8 4-32 16,46-22 29-16,0 0-29 0,-50 21 29 0,1-4-29 16,49-17 27-16,0 0-27 0,-51 19 28 0,7-5-28 15,44-14 10-15,0 0-10 0,-37 14 10 0,10-4-10 16,27-10 1-16,0 0-1 0,-24 7 1 0,4-1-1 15,20-6 0-15,0 0 0 0,-12-2 0 0,6-9 0 0,1 1-857 16</inkml:trace>
  <inkml:trace contextRef="#ctx0" brushRef="#br0" timeOffset="12355.94">28515 4024 124 0,'0'0'0'0,"0"0"0"16,0 0 0-16,0 0 6 0,0 0-6 0,0 0 6 15,0 0-6-15,0 0 12 0,0 0-12 0,0 0 13 16,0 0-13-16,0 0 18 0,0 0-18 0,0 0 19 16,0 0-19-16,0 0 24 0,0 0-24 0,0 0 24 15,0 0-24-15,0 0 26 0,0 0-26 0,0 0 27 16,0 0-27-16,0 0 24 0,0 0-24 0,0 0 24 16,-3 13-24-16,3-13 24 0,0 0-24 0,0 0 24 15,-4 11-24-15,4-11 21 0,0 0-21 0,-4 5 22 16,-3 2-22-16,7-7 22 0,0 0-22 0,-12 9 22 0,-4-1-22 15,16-8 22-15,0 0-22 0,-19 12 23 0,-1-5-23 16,20-7 20-16,0 0-20 0,-24 5 21 0,-3 4-21 16,27-9 17-16,0 0-17 0,-28 10 17 0,-6-1-17 15,34-9 14-15,0 0-14 0,-33 9 15 0,1-6-15 16,32-3 14-16,0 0-14 0,-32 4 15 0,-1 1-15 16,33-5 11-16,0 0-11 0,-30 0 11 0,4 3-11 0,26-3 10 15,0 0-10-15,-22 0 10 0,5-3-10 16,17 3 9-16,0 0-9 0,-13 0 10 0,6 0-10 0,7 0 8 15,0 0-8-15,0 0 9 0,-9 3-9 0,9-3 13 0,0 0-13 16,0 0 14-16,0 0-14 0,0 0 17 16,0 0-17-16,0 0 17 0,0 0-17 0,0 0 17 0,0 0-17 15,0 0 17-15,8-3-17 0,-8 3 15 0,0 0-15 16,0 0 16-16,7-5-16 0,-7 5 17 0,0 0-17 16,0 0 18-16,12 5-18 0,-12-5 17 0,0 0-17 15,7 7 17-15,0 5-17 0,-7-12 11 0,0 0-11 0,7 21 11 16,0 12-11-16,-7-33 8 0,0 0-8 0,5 36 9 15,-1 4-9-15,-4-40 5 0,0 0-5 0,2 45 6 16,0-5-6-16,-2-40 6 0,0 0-6 0,1 39 6 16,1-6-6-16,-2-33 4 0,0 0-4 0,2 30 4 15,-2-6-4-15,0-24 2 0,0 0-2 0,-2 15 3 16,-1-2-3-16,3-13 3 0,0 0-3 0,-2 6 3 16,2-6-3-16,0 0 2 0,0 0-2 0,0 0 2 15,0 0-2-15,0 0 1 0,0 0-1 0,0 0 2 16,0 0-2-16,0 0 1 0,0 0-1 0,5-6 2 0,-5 6-2 15,0 0 1-15,0 0-1 0,5-9 1 0,-1 2-1 16,-4 7 2-16,0 0-2 0,7-5 2 0,5-7-2 16,-12 12 4-16,0 0-4 0,16-12 4 0,2-1-4 15,-18 13 6-15,0 0-6 0,21-8 6 0,2 1-6 16,-23 7 7-16,0 0-7 0,26-4 7 0,3 4-7 16,-29 0 9-16,0 0-9 0,30 0 10 0,-6 0-10 15,-24 0 11-15,0 0-11 0,21 4 11 0,-1 4-11 0,-20-8 12 16,0 0-12-16,19 11 12 0,1 1-12 0,-20-12 11 15,0 0-11-15,15 17 12 0,1 4-12 0,-16-21 8 0,0 0-8 16,14 24 8-16,-5 4-8 0,-9-28 5 0,0 0-5 16,6 28 5-16,-5 1-5 0,-1-29 4 0,0 0-4 15,-1 31 4-15,-6-1-4 0,7-30 3 0,0 0-3 16,-11 27 3-16,-5 1-3 0,16-28 5 0,0 0-5 16,-21 21 6-16,-9-4-6 0,30-17 6 0,0 0-6 0,-39 23 6 15,-7 1-6-15,46-24 11 0,0 0-11 0,-53 21 11 16,-7-9-11-16,60-12 6 0,0 0-6 0,-54 12 6 15,6-7-6-15,48-5 2 0,0 0-2 0,-35 0 2 16,14-9-2-16,21 9-1 0,0 0 1 0,-7-12-1 16,12-3 1-16,0 1-879 0</inkml:trace>
  <inkml:trace contextRef="#ctx0" brushRef="#br0" timeOffset="13839.67">25912 5938 169 0,'0'0'0'0,"0"0"0"0,0 0 0 16,0 0 2-16,0 0-2 0,-4 26 2 0,-5 5-2 15,9-31 11-15,0 0-11 0,-10 38 11 0,4 5-11 16,6-43 13-16,0 0-13 0,-7 42 14 0,-2-3-14 16,9-39 10-16,0 0-10 0,-8 37 10 0,1 2-10 15,7-39 9-15,0 0-9 0,-6 42 10 0,-3 5-10 16,9-47 6-16,0 0-6 0,-7 45 6 0,4 8-6 15,3-53 7-15,0 0-7 0,0 52 7 0,2 2-7 16,-2-54 8-16,0 0-8 0,5 47 9 0,5-11-9 0,-10-36 10 16,0 0-10-16,13 21 10 0,1-6-10 0,-14-15 11 0,0 0-11 15,25 9 12-15,13-2-12 0,-38-7 17 0,0 0-17 16,45 5 17-16,-1-12-17 0,-44 7 24 0,0 0-24 16,38-8 24-16,0-5-24 0,-38 13 30 0,0 0-30 15,33-17 31-15,-1-14-31 0,-32 31 29 0,0 0-29 16,26-38 30-16,-10-5-30 0,-16 43 18 0,0 0-18 0,11-45 19 15,-10-4-19-15,-1 49 11 0,0 0-11 16,-1-40 12-16,-5 11-12 0,1 1-397 0</inkml:trace>
  <inkml:trace contextRef="#ctx0" brushRef="#br0" timeOffset="14135.04">25707 5979 113 0,'0'0'0'0,"0"0"0"0,7-9 0 16,-7 9 21-16,0 0-21 0,12-12 22 0,13-3-22 15,-25 15 14-15,0 0-14 0,39-24 14 0,12-13-14 16,-51 37 14-16,0 0-14 0,63-36 15 0,12 3-15 0,-75 33 24 16,0 0-24-16,72-33 24 0,-14 2-24 0,-58 31 26 15,0 0-26-15,48-30 26 0,-15 6-26 0,-33 24 15 16,0 0-15-16,25-19 16 0,-7 0-16 0,-1 2-198 0</inkml:trace>
  <inkml:trace contextRef="#ctx0" brushRef="#br0" timeOffset="15039.32">26488 6227 438 0,'0'0'0'15,"7"-2"0"-15,6 2 0 0,-13 0 4 0,0 0-4 16,14-4 4-16,-5 4-4 0,-9 0 12 0,0 0-12 0,0 0 12 16,12 4-12-16,-12-4 17 0,0 0-17 0,11 5 17 15,4 4-17-15,-15-9 20 0,0 0-20 0,18 15 21 16,-7 4-21-16,-11-19 27 0,0 0-27 0,7 25 27 16,-9 4-27-16,2-29 29 0,0 0-29 0,-5 36 30 15,-2 6-30-15,7-42 28 0,0 0-28 0,-9 43 29 16,-9-7-29-16,18-36 24 0,0 0-24 0,-23 33 25 15,-3-2-25-15,26-31 24 0,0 0-24 0,-25 26 24 16,6-7-24-16,19-19 23 0,0 0-23 0,-14 16 24 16,1-7-24-16,13-9 19 0,0 0-19 0,-9 7 19 0,9-7-19 15,0 0 16-15,0 0-16 0,0 0 16 0,0 0-16 16,0 0 13-16,0 0-13 0,0 0 14 0,18-13-14 16,-18 13 10-16,0 0-10 0,23-12 10 0,10-3-10 15,-33 15 8-15,0 0-8 0,34-12 8 0,-8 5-8 16,-26 7 0-16,0 0 0 0,25-2 0 0,7 7 0 15,-32-5 0-15,0 0 0 0,28 4 0 0,-7-3 0 16,-21-1 0-16,0 0 0 0,20 7 0 0,1 5 0 0,-21-12 0 16,0 0 0-16,21 13 0 0,-3 2 0 0,-18-15 1 15,0 0-1-15,12 12 1 0,-3 4-1 0,-9-16 5 16,0 0-5-16,2 21 6 0,-8-1-6 0,6-20 11 0,0 0-11 16,-14 25 11-16,-7-8-11 0,21-17 15 0,0 0-15 15,-26 22 16-15,-1-1-16 0,27-21 19 0,0 0-19 16,-28 19 19-16,-6 2-19 0,34-21 18 0,0 0-18 15,-37 24 19-15,-7 0-19 0,44-24 18 0,0 0-18 16,-42 25 19-16,3-13-19 0,39-12 13 0,0 0-13 0,-35 8 14 16,5-8-14-16,30 0 13 0,0 0-13 0,-20-5 14 15,6 2-14-15,14 3 12 0,0 0-12 0,-5-12 12 16,5-13-12-16,0 25 8 0,0 0-8 0,7-31 8 16,9 2-8-16,-16 29 3 0,0 0-3 0,19-31 3 15,1 6-3-15,-1 1-893 0</inkml:trace>
  <inkml:trace contextRef="#ctx0" brushRef="#br0" timeOffset="15441.01">27312 6282 527 0,'0'0'0'0,"19"-4"0"16,29-1 0-16,-48 5-3 0,0 0 3 0,57-12-2 16,4-7 2-16,-61 19-10 0,0 0 10 0,60-21-9 15,-3 1 9-15,-57 20-2 0,0 0 2 0,53-19-1 16,0-2 1-16,-53 21-5 0,0 0 5 0,42-16-4 15,-17 8 4-15,-1 1-309 0</inkml:trace>
  <inkml:trace contextRef="#ctx0" brushRef="#br0" timeOffset="16321.87">28586 5604 415 0,'0'0'0'0,"0"0"0"16,-13 8 0-16,13-8 0 0,0 0 0 0,-17 7 0 15,-15 2 0-15,32-9 0 0,0 0 0 0,-35 0 0 16,-1 0 0-16,36 0 11 0,0 0-11 0,-35 0 11 15,-9 3-11-15,44-3 20 0,0 0-20 0,-46 9 20 16,2 6-20-16,44-15 24 0,0 0-24 0,-41 16 24 16,4 5-24-16,37-21 24 0,0 0-24 0,-31 21 24 15,2-2-24-15,29-19 19 0,0 0-19 0,-21 17 19 16,5-2-19-16,16-15 16 0,0 0-16 0,-12 9 16 16,5-2-16-16,7-7 8 0,0 0-8 0,0 0 9 0,-5 9-9 15,5-9 5-15,0 0-5 0,0 0 5 0,1 8-5 16,-1-8 3-16,0 0-3 0,4 9 4 0,1 7-4 15,-5-16 2-15,0 0-2 0,9 19 3 0,0 10-3 16,-9-29 2-16,0 0-2 0,9 36 3 0,0 4-3 16,-9-40 2-16,0 0-2 0,7 38 2 0,-2-3-2 15,-5-35 2-15,0 0-2 0,5 29 3 0,-1-10-3 0,-4-19 0 16,0 0 0-16,1 14 1 0,-1-7-1 0,0-7 0 16,0 0 0-16,0 0 1 0,0 0-1 0,0 0 0 15,0 0 0-15,0 0 0 0,0 0 0 0,0 0 0 0,0 0 0 16,7-3 1-16,-7 3-1 0,0 0 3 0,0 0-3 15,13-12 3-15,-6-1-3 0,-7 13 6 0,0 0-6 16,12-12 7-16,6-5-7 0,-18 17 9 0,0 0-9 16,19-19 10-16,1 3-10 0,-20 16 18 0,0 0-18 0,24-8 18 15,8 3-18-15,-32 5 28 0,0 0-28 16,32-4 28-16,-6 1-28 0,-26 3 28 0,0 0-28 0,25 3 29 16,5 13-29-16,-30-16 25 0,0 0-25 0,28 17 26 15,-5-5-26-15,-23-12 22 0,0 0-22 0,20 16 23 16,1 8-23-16,-21-24 17 0,0 0-17 0,21 24 18 15,-5 4-18-15,-16-28 18 0,0 0-18 0,9 26 19 16,-8-4-19-16,-1-22 16 0,0 0-16 0,-5 24 16 16,-9 6-16-16,14-30 13 0,0 0-13 0,-21 31 14 15,-4 5-14-15,25-36 12 0,0 0-12 0,-28 33 12 16,0-3-12-16,28-30 14 0,0 0-14 0,-39 31 15 16,-7 2-15-16,46-33 15 0,0 0-15 0,-53 27 15 0,-5-9-15 15,58-18 13-15,0 0-13 0,-55 15 14 0,13-6-14 16,42-9 0-16,0 0 0 0,-35 7 0 0,8-11 0 15,1-1-858-15</inkml:trace>
  <inkml:trace contextRef="#ctx0" brushRef="#br0" timeOffset="18136.68">29993 2639 180 0,'0'0'0'0,"0"0"0"0,-32 28 0 16,32-28 17-16,0 0-17 0,-28 27 18 0,-4 6-18 15,32-33 14-15,0 0-14 0,-31 40 15 0,2 14-15 16,29-54 11-16,0 0-11 0,-24 60 12 0,4 10-12 16,20-70 18-16,0 0-18 0,-12 71 18 0,9-9-18 15,3-62 10-15,0 0-10 0,3 60 10 0,8-2-10 16,-11-58 6-16,0 0-6 0,21 55 7 0,9-3-7 0,-30-52 4 15,0 0-4-15,37 40 4 0,5-11-4 0,-42-29 4 16,0 0-4-16,46 16 5 0,5-20-5 0,-51 4 6 0,0 0-6 16,50-15 6-16,-3-10-6 0,-47 25 8 0,0 0-8 15,43-36 8-15,-5-14-8 0,-38 50 27 0,0 0-27 16,32-56 27-16,-5-1-27 0,-27 57 51 0,0 0-51 16,17-69 51-16,-10-16-51 0,-7 85 60 0,0 0-60 15,2-88 61-15,-6 8-61 0,4 80 60 0,0 0-60 0,-12-62 61 16,-9 10-61-16,21 52 55 0,0 0-55 0,-28-36 55 15,-6 12-55-15,34 24 51 0,0 0-51 0,-37-12 52 16,-3 12-52-16,40 0 43 0,0 0-43 0,-41 3 43 16,4 9-43-16,37-12 41 0,0 0-41 0,-30 14 41 15,4-2-41-15,26-12 13 0,0 0-13 0,-22 19 14 16,8 5-14-16,0 4-831 0</inkml:trace>
  <inkml:trace contextRef="#ctx0" brushRef="#br0" timeOffset="18405.06">30034 3103 404 0,'0'0'0'0,"0"0"0"0,12-4 0 15,-12 4 9-15,0 0-9 0,11-5 9 0,-3 2-9 0,-8 3 5 16,0 0-5-16,13 3 5 0,6 2-5 0,-19-5 2 15,0 0-2-15,25 16 3 0,7 12-3 0,-32-28 2 16,0 0-2-16,35 41 2 0,2 11-2 0,-37-52 4 0,0 0-4 16,39 62 4-16,0 18-4 0,-39-80 6 0,0 0-6 15,42 73 6-15,4-16-6 0,-46-57 7 0,0 0-7 16,44 43 7-16,-9-10-7 0,-35-33 7 0,0 0-7 16,28 21 8-16,-13-14-8 0,-1 1-308 0</inkml:trace>
  <inkml:trace contextRef="#ctx0" brushRef="#br0" timeOffset="18788.36">30577 2845 897 0,'0'0'0'0,"12"0"0"15,20 0 0-15,-32 0 1 0,0 0-1 0,32 0 1 0,-9-5-1 16,-23 5-2-16,0 0 2 0,26-11-1 0,11-2 1 16,-37 13 0-16,0 0 0 0,34-11 0 0,-15 6 0 15,-19 5 0-15,0 0 0 0,11-3 1 0,-11 3-1 16,0 0 3-16,0 0-3 0,0 0 3 0,-14 19-3 16,14-19 7-16,0 0-7 0,-18 24 8 0,-1 5-8 15,19-29 9-15,0 0-9 0,-18 33 10 0,4-2-10 16,14-31 5-16,0 0-5 0,-7 25 6 0,10-8-6 15,-3-17 3-15,0 0-3 0,7 12 4 0,2-5-4 0,-9-7 2 16,0 0-2-16,23 0 2 0,20 0-2 0,-43 0 0 16,0 0 0-16,44 0 0 0,-4-4 0 0,-40 4 1 0,0 0-1 15,34-8 2-15,-6-1-2 0,-28 9 5 0,0 0-5 16,23-10 5-16,-6-2-5 0,-17 12 6 0,0 0-6 16,20-14 7-16,5-10-7 0,-25 24 1 0,0 0-1 15,21-20 1-15,-11 12-1 0,1-4-681 0</inkml:trace>
  <inkml:trace contextRef="#ctx0" brushRef="#br0" timeOffset="19404.75">31688 2418 729 0,'0'0'0'0,"0"0"0"0,-19-9 0 15,19 9 0-15,0 0 0 0,-23-5 1 0,-7-2-1 16,30 7 0-16,0 0 0 0,-37 0 0 0,-5 0 0 16,42 0-1-16,0 0 1 0,-45 7-1 0,1 1 1 15,44-8-1-15,0 0 1 0,-42 13-1 0,1 2 1 16,41-15-1-16,0 0 1 0,-37 24-1 0,2 1 1 0,35-25-1 15,0 0 1-15,-30 26 0 0,9 1 0 0,21-27 0 16,0 0 0-16,-18 24 0 0,1 4 0 0,17-28 5 16,0 0-5-16,-16 28 5 0,4-7-5 0,12-21 9 0,0 0-9 15,-6 20 9-15,8-4-9 0,-2-16 12 0,0 0-12 16,7 15 12-16,2 3-12 0,-9-18 12 0,0 0-12 16,10 19 12-16,1 2-12 0,-11-21 9 0,0 0-9 15,12 24 10-15,2 0-10 0,-14-24 7 0,0 0-7 16,15 21 8-16,-3 0-8 0,-12-21 6 0,0 0-6 0,9 19 6 15,-4 1-6-15,-5-20 5 0,0 0-5 0,5 16 5 16,2-7-5-16,-7-9 6 0,0 0-6 0,0 0 6 16,7 3-6-16,-7-3 5 0,0 0-5 0,8-3 6 15,11-10-6-15,-19 13 4 0,0 0-4 0,23-15 5 16,-2 6-5-16,-21 9 4 0,0 0-4 0,28 4 4 16,9 11-4-16,-37-15 6 0,0 0-6 0,34 25 7 15,-13 4-7-15,-21-29 13 0,0 0-13 0,14 31 13 16,-5-7-13-16,-9-24 26 0,0 0-26 0,3 25 27 15,-6-1-27-15,3-24 31 0,0 0-31 0,-7 26 31 16,-7 5-31-16,14-31 33 0,0 0-33 0,-23 28 33 0,-12-4-33 16,35-24 39-16,0 0-39 0,-45 22 39 0,-8 4-39 15,53-26 30-15,0 0-30 0,-58 26 31 0,0-2-31 16,58-24 19-16,0 0-19 0,-58 16 19 0,0-11-19 16,58-5 10-16,0 0-10 0,-53-2 10 0,5-10-10 15,0 2-924-15</inkml:trace>
  <inkml:trace contextRef="#ctx0" brushRef="#br0" timeOffset="19791.06">30499 2999 505 0,'0'0'0'0,"13"4"0"15,13 8 0-15,-26-12 7 0,0 0-7 0,39-4 8 16,14-17-8-16,-53 21 15 0,0 0-15 0,60-36 16 15,5-21-16-15,-65 57 18 0,0 0-18 0,69-57 18 16,9 8-18-16,-78 49 18 0,0 0-18 0,63-39 19 0,-24 14-19 16,-39 25 19-16,0 0-19 0,25-15 20 0,-10 3-20 15,-15 12 21-15,0 0-21 0,11-6 21 0,-4 0-21 16,-7 6 20-16,0 0-20 0,0 0 20 0,-2 6-20 16,2-6 17-16,0 0-17 0,-16 21 17 0,-19 16-17 15,0-1-525-15</inkml:trace>
  <inkml:trace contextRef="#ctx0" brushRef="#br0" timeOffset="20005.93">30612 3163 527 0,'0'0'0'0,"11"-3"0"0,15-2 0 0,-26 5 0 0,0 0 0 16,32-12 0-16,2 0 0 0,-34 12 0 0,0 0 0 15,38-19 1-15,10-9-1 0,-48 28 4 0,0 0-4 16,41-21 5-16,-13 9-5 0,-28 12 12 0,0 0-12 0,23-16 12 15,0-1-12-15,-23 17 35 0,0 0-35 16,21-15 35-16,-4 6-35 0,-17 9 44 0,0 0-44 0,20-12 45 16,5-4-45-16,-25 16 27 0,0 0-27 0,21-12 28 15,-11 7-28-15,-10 5 10 0,0 0-10 0,11-12 10 16,10-7-10-16,0-2-537 0</inkml:trace>
  <inkml:trace contextRef="#ctx0" brushRef="#br0" timeOffset="20306.22">30900 2743 259 0,'0'0'0'15,"14"0"0"-15,19-4 0 0,-33 4 0 0,0 0 0 16,37-3 0-16,-5-6 0 0,0 2-135 0</inkml:trace>
  <inkml:trace contextRef="#ctx0" brushRef="#br0" timeOffset="27903.09">29713 4408 203 0,'0'0'0'0,"0"0"0"0,0 0 0 0,0 0 3 16,0 0-3-16,0 0 4 0,0 0-4 0,0 0 12 0,0 0-12 16,0 0 13-16,0 0-13 0,0 0 17 0,0 0-17 15,0 0 17-15,0 0-17 0,0 0 20 0,0 0-20 16,0 0 20-16,0 0-20 0,0 0 17 0,0 0-17 15,0 0 18-15,0 0-18 0,0 0 14 0,0 0-14 16,0 0 15-16,0 0-15 0,0 0 11 0,0 0-11 0,0 0 11 16,-18 8-11-16,18-8 10 0,0 0-10 0,0 0 10 15,0 0-10-15,0 0 16 0,0 0-16 0,0 0 16 16,0 0-16-16,0 0 19 0,0 0-19 0,0 0 19 16,0 0-19-16,0 0 19 0,0 0-19 0,0 0 19 15,0 0-19-15,0 0 18 0,0 0-18 0,-7-3 19 16,7 3-19-16,0 0 14 0,0 0-14 0,0 0 14 15,-7 3-14-15,7-3 9 0,0 0-9 0,0 0 9 16,0 0-9-16,0 0 6 0,0 0-6 0,0 0 7 16,0 0-7-16,0 0 6 0,0 0-6 0,0 0 6 0,0 0-6 15,0 0 5-15,0 0-5 0,0 0 5 0,0 0-5 16,0 0 5-16,0 0-5 0,0 0 6 0,0 0-6 16,0 0 5-16,0 0-5 0,0 0 6 0,0 0-6 15,0 0 5-15,0 0-5 0,0 0 5 0,0 0-5 16,0 0 4-16,0 0-4 0,0 0 5 0,0 0-5 15,0 0 5-15,0 0-5 0,5 7 6 0,-5-7-6 16,0 0 7-16,0 0-7 0,0 0 8 0,0 0-8 16,0 0 13-16,0 0-13 0,4 9 13 0,-4-9-13 0,0 0 14 15,0 0-14-15,0 0 15 0,0 0-15 0,0 0 15 16,0 0-15-16,-4 5 16 0,4-5-16 0,0 0 16 0,0 0-16 16,0 0 16-16,-7 11-16 0,7-11 14 0,0 0-14 15,-2 8 14-15,-1-3-14 0,3-5 11 0,0 0-11 16,-5 7 11-16,-2 2-11 0,7-9 10 0,0 0-10 15,-7 9 10-15,1 6-10 0,6-15 9 0,0 0-9 16,-3 16 9-16,3-4-9 0,0-12 8 0,0 0-8 0,0 9 9 16,0 3-9-16,0-12 8 0,0 0-8 0,0 19 9 15,0-2-9-15,0-17 8 0,0 0-8 0,1 16 9 16,1 1-9-16,-2-17 7 0,0 0-7 0,0 19 7 16,-2 5-7-16,2-24 5 0,0 0-5 0,-1 21 6 15,1-2-6-15,0-19 6 0,0 0-6 0,0 17 6 16,0 2-6-16,0-19 6 0,0 0-6 0,1 21 6 15,3-5-6-15,-4-16 5 0,0 0-5 0,5 17 5 16,1 2-5-16,-6-19 5 0,0 0-5 0,5 21 6 16,2-7-6-16,-7-14 3 0,0 0-3 0,5 19 4 0,-1 0-4 15,-4-19 3-15,0 0-3 0,3 20 3 0,3-6-3 16,-6-14 2-16,0 0-2 0,7 12 3 0,-2 2-3 16,-5-14 1-16,0 0-1 0,5 14 2 0,2-4-2 15,-7-10 0-15,0 0 0 0,6 13 1 0,-5 4-1 16,-1-17 0-16,0 0 0 0,0 17 1 0,-1 6-1 15,1-23 0-15,0 0 0 0,-6 20 0 0,-3 8 0 16,9-28 0-16,0 0 0 0,-7 24 0 0,4-3 0 0,3-21 0 16,0 0 0-16,-5 19 0 0,-3-2 0 0,8-17 0 15,0 0 0-15,-7 16 0 0,0 0 0 0,7-16 0 16,0 0 0-16,-7 17 0 0,0-2 0 0,7-15 0 16,0 0 0-16,-7 18 1 0,0-3-1 0,7-15 2 0,0 0-2 15,-7 16 2-15,0 0-2 0,7-16 2 0,0 0-2 16,-5 13 2-16,-1 3-2 0,6-16 3 0,0 0-3 15,-3 12 3-15,1-7-3 0,2-5 3 0,0 0-3 16,0 0 4-16,-2 12-4 0,2-12 3 0,0 0-3 0,0 0 4 16,0 7-4-16,0-7 3 0,0 0-3 0,0 0 3 15,0 0-3-15,0 0 2 0,0 0-2 0,0 0 3 16,0 0-3-16,0 0 1 0,0 0-1 0,0 0 2 16,7 0-2-16,-7 0 1 0,0 0-1 0,0 0 2 15,9-7-2-15,-9 7 1 0,0 0-1 0,9-1 1 16,5-3-1-16,-14 4 1 0,0 0-1 0,18-5 1 15,3 2-1-15,-21 3 1 0,0 0-1 0,21-7 1 16,-3 1-1-16,-18 6 2 0,0 0-2 0,16-3 3 16,5-2-3-16,-21 5 6 0,0 0-6 0,21-2 6 15,4 0-6-15,-25 2 8 0,0 0-8 0,26-3 9 16,-1-1-9-16,-25 4 13 0,0 0-13 0,25-1 13 0,-1-3-13 16,-24 4 9-16,0 0-9 0,34 0 9 0,13 0-9 15,-47 0 9-15,0 0-9 0,45 0 9 0,-14 0-9 16,-31 0 8-16,0 0-8 0,28 0 9 0,2 0-9 15,-30 0 8-15,0 0-8 0,30 0 8 0,-5 0-8 16,-25 0 5-16,0 0-5 0,25 0 6 0,5-3-6 16,-30 3 4-16,0 0-4 0,35 0 5 0,6-4-5 15,-41 4 3-15,0 0-3 0,46-3 4 0,-4-2-4 0,-42 5 2 16,0 0-2-16,40-9 2 0,3-1-2 0,-43 10 2 16,0 0-2-16,44-9 2 0,-5 0-2 0,-39 9 1 0,0 0-1 15,37-5 1-15,-6 2-1 0,-31 3 3 0,0 0-3 16,36 0 4-16,6-4-4 0,-42 4 5 0,0 0-5 15,46-5 6-15,-2 1-6 0,-44 4 8 0,0 0-8 16,48 0 8-16,15 0-8 0,-63 0 10 0,0 0-10 0,60-3 10 16,-18 0-10-16,-42 3 10 0,0 0-10 0,39-4 11 15,5 2-11-15,-44 2 10 0,0 0-10 0,43 0 10 16,-13-7-10-16,-30 7 9 0,0 0-9 0,35-5 10 16,16-5-10-16,-51 10 7 0,0 0-7 0,50-9 8 15,-13 4-8-15,-37 5 10 0,0 0-10 0,33-3 11 16,8-1-11-16,-41 4 10 0,0 0-10 0,38-2 10 15,-8 1-10-15,-30 1 11 0,0 0-11 0,25 1 12 16,-2 5-12-16,-23-6 3 0,0 0-3 0,21 6 4 16,-1 3-4-16,-20-9 1 0,0 0-1 0,17 5 1 15,3 4-1-15,-20-9 0 0,0 0 0 0,19 10 0 16,0-6 0-16,-19-4 0 0,0 0 0 0,20 5 0 0,1-5 0 16,-21 0 0-16,0 0 0 0,18 3 0 0,-4-3 0 15,-14 0 0-15,0 0 0 0,16 2 1 0,5 0-1 16,-21-2 0-16,0 0 0 0,21 2 1 0,-5 1-1 15,-16-3 0-15,0 0 0 0,12 0 1 0,-1 4-1 16,-11-4 0-16,0 0 0 0,9 0 0 0,-2 0 0 16,-7 0 1-16,0 0-1 0,7 0 1 0,0 0-1 0,-7 0 1 15,0 0-1-15,7-4 2 0,-7 4-2 0,0 0 3 16,0 0-3-16,9-3 4 0,-9 3-4 0,0 0 4 16,0 0-4-16,0 0 5 0,7-6-5 0,-7 6 4 15,0 0-4-15,0 0 4 0,0-15-4 0,0 15 5 0,0 0-5 16,-4-12 5-16,1-6-5 0,3 18 4 0,0 0-4 15,0-24 4-15,0-10-4 0,0 34 3 0,0 0-3 16,1-40 4-16,1-9-4 0,-2 49 3 0,0 0-3 16,2-50 3-16,-2-5-3 0,0 55 4 0,0 0-4 0,2-57 5 15,-1 0-5-15,-1 57 6 0,0 0-6 0,4-58 7 16,-2 12-7-16,-2 46 10 0,0 0-10 0,-2-42 10 16,-3 9-10-16,5 33 14 0,0 0-14 0,-6-27 14 15,1 2-14-15,5 25 15 0,0 0-15 0,-3-20 16 16,-1-3-16-16,4 23 16 0,0 0-16 0,-3-17 16 15,-3 1-16-15,6 16 14 0,0 0-14 0,-7-17 14 16,2-2-14-16,5 19 12 0,0 0-12 0,-4-17 13 16,-1 1-13-16,5 16 13 0,0 0-13 0,-5-12 13 15,1-4-13-15,4 16 10 0,0 0-10 0,-5-15 10 16,-6-2-10-16,11 17 9 0,0 0-9 0,-8-13 10 16,4 5-10-16,4 8 7 0,0 0-7 0,-2-11 8 0,1 3-8 15,1 8 5-15,0 0-5 0,-4-9 5 0,0 0-5 16,4 9 4-16,0 0-4 0,0 0 4 0,-7-10-4 15,7 10 3-15,0 0-3 0,-7-5 3 0,-7 1-3 16,14 4 4-16,0 0-4 0,-16 4 5 0,-3-1-5 16,19-3 5-16,0 0-5 0,-19 2 5 0,-1 1-5 15,20-3 4-15,0 0-4 0,-19 7 5 0,-1 2-5 16,20-9 5-16,0 0-5 0,-19 5 5 0,0-1-5 0,19-4 4 16,0 0-4-16,-22 3 5 0,1-3-5 0,21 0 4 15,0 0-4-15,-28 0 4 0,-14 0-4 0,42 0 2 0,0 0-2 16,-48 0 3-16,-7 4-3 0,55-4 2 0,0 0-2 15,-56 1 2-15,-1 6-2 0,57-7 2 0,0 0-2 16,-52 4 3-16,4-4-3 0,48 0 1 0,0 0-1 16,-51 0 1-16,-7 5-1 0,58-5 0 0,0 0 0 15,-64 3 0-15,-3 6 0 0,67-9 0 0,0 0 0 16,-65 7 0-16,7-5 0 0,58-2-1 0,0 0 1 0,-53 3 0 16,9 4 0-16,44-7-1 0,0 0 1 0,-45 5-1 15,0 2 1-15,45-7-2 0,0 0 2 0,-50 2-1 16,-1 1 1-16,51-3-2 0,0 0 2 0,-55 4-1 15,-1-1 1-15,56-3-2 0,0 0 2 0,-53 6-1 16,4-3 1-16,49-3-1 0,0 0 1 0,-44 3-1 16,1 6 1-16,43-9-3 0,0 0 3 0,-42 5-2 15,-4-1 2-15,46-4-4 0,0 0 4 0,-48 3-4 16,1 2 4-16,47-5-6 0,0 0 6 0,-41 7-5 16,4-7 5-16,37 0-6 0,0 0 6 0,-35-3-6 0,1 3 6 15,34 0-6-15,0 0 6 0,-31 3-5 0,2 1 5 16,29-4-3-16,0 0 3 0,-26 0-2 0,1 0 2 15,25 0-2-15,0 0 2 0,-26 1-1 0,-11 6 1 16,37-7-1-16,0 0 1 0,-39 4 0 0,2 1 0 16,37-5-1-16,0 0 1 0,-35 4 0 0,-1-1 0 15,36-3-2-15,0 0 2 0,-31 5-2 0,6 2 2 0,25-7-8 16,0 0 8-16,-18 12-8 0,6 0 8 16,12-12-20-16,0 0 20 0,-5 9-19 0,5 0 19 0,0-2-1269 15</inkml:trace>
  <inkml:trace contextRef="#ctx0" brushRef="#br0" timeOffset="30070.1">32083 4169 180 0,'0'0'0'16,"9"-4"0"-16,18 1 0 0,-27 3 5 0,0 0-5 15,30-9 5-15,3 6-5 0,-33 3 10 0,0 0-10 16,42 0 10-16,13-4-10 0,-55 4 12 0,0 0-12 0,53-1 12 16,-14-6-12-16,-39 7 17 0,0 0-17 0,35-5 18 15,0-2-18-15,-35 7 32 0,0 0-32 0,41-6 33 16,1 6-33-16,-42 0 37 0,0 0-37 0,44-3 37 15,4 0-37-15,-48 3 30 0,0 0-30 0,46 0 31 16,-7 6-31-16,-39-6 28 0,0 0-28 0,40 9 29 16,1-5-29-16,-41-4 24 0,0 0-24 0,42 5 24 15,4-2-24-15,-46-3 28 0,0 0-28 0,46 4 29 16,-4 1-29-16,-42-5 30 0,0 0-30 0,46 0 30 16,7 0-30-16,-53 0 25 0,0 0-25 0,53-4 26 15,-4 3-26-15,-49 1 25 0,0 0-25 0,46-4 25 0,2-3-25 16,-48 7 22-16,0 0-22 0,40-5 22 0,-13 2-22 15,-27 3 20-15,0 0-20 0,19 0 20 0,-3-4-20 16,-16 4 18-16,0 0-18 0,14-2 19 0,-1-1-19 16,-13 3 15-16,0 0-15 0,10 0 16 0,-10 0-16 15,0 0 17-15,0 0-17 0,11-3 18 0,-4 3-18 16,-7 0 23-16,0 0-23 0,0 0 24 0,10 0-24 16,-10 0 27-16,0 0-27 0,0 0 27 0,11 0-27 0,-11 0 27 15,0 0-27-15,0 0 27 0,0 0-27 0,0 0 26 16,0 0-26-16,7 3 27 0,-7-3-27 0,0 0 23 15,0 0-23-15,0 0 23 0,0 5-23 0,0-5 20 0,0 0-20 16,0 0 21-16,0 0-21 0,0 0 19 0,0 0-19 16,0 0 19-16,0 0-19 0,0 0 16 0,0 0-16 15,0 0 16-15,0 0-16 0,0 0 13 0,0 0-13 16,0 0 14-16,0 11-14 0,0-11 10 0,0 0-10 16,0 0 10-16,0 12-10 0,0-12 8 0,0 0-8 0,0 0 8 15,0 12-8-15,0-12 6 0,0 0-6 0,0 8 6 16,0 5-6-16,0-13 4 0,0 0-4 0,-2 12 4 15,-1 12-4-15,3-24 3 0,0 0-3 0,-6 33 3 16,-1-2-3-16,7-31 2 0,0 0-2 0,-5 29 3 16,2 3-3-16,3-32 3 0,0 0-3 0,1 24 3 15,3-3-3-15,-4-21 3 0,0 0-3 0,2 17 4 16,-2 2-4-16,0-19 3 0,0 0-3 0,0 15 3 16,0 6-3-16,0-21 4 0,0 0-4 0,1 17 4 15,1 3-4-15,-2-20 3 0,0 0-3 0,2 15 4 16,-2 2-4-16,0-17 3 0,0 0-3 0,2 16 3 0,-1 1-3 15,-1-17 2-15,0 0-2 0,2 19 2 0,-2-3-2 16,0-16 1-16,0 0-1 0,-2 21 2 0,1 3-2 16,1-24 2-16,0 0-2 0,-2 24 2 0,0 0-2 15,2-24 2-15,0 0-2 0,-2 21 2 0,1-2-2 16,1-19 1-16,0 0-1 0,0 21 1 0,1-6-1 16,-1-15 0-16,0 0 0 0,4 13 1 0,-1-1-1 15,-3-12 0-15,0 0 0 0,4 14 0 0,0 1 0 0,-4-15 0 16,0 0 0-16,3 16 0 0,1-1 0 0,-4-15 0 15,0 0 0-15,3 14 0 0,1-3 0 0,-4-11-1 16,0 0 1-16,1 8 0 0,-1 1 0 0,0-9-1 16,0 0 1-16,2 8 0 0,3 1 0 0,-5-9-1 0,0 0 1 15,6 11 0-15,-1-3 0 0,-5-8 0 0,0 0 0 16,7 5 0-16,0 2 0 0,-7-7 0 0,0 0 0 16,0 0 0-16,9 5 0 0,-9-5 0 0,0 0 0 15,0 0 0-15,9 7 0 0,-9-7 0 0,0 0 0 0,7 4 0 16,-7-4 0-16,0 0 0 0,0 0 0 0,9 12 1 15,-9-12-1-15,0 0 0 0,0 0 0 0,1 9 1 16,-1-9-1-16,0 0 1 0,0 0-1 0,0 0 1 16,4 7-1-16,-4-7 0 0,0 0 0 0,0 0 0 15,0 0 0-15,0 0 0 0,0 0 0 0,0 0 0 16,-4 8 0-16,4-8-1 0,0 0 1 0,0 0 0 16,-7 2 0-16,7-2-1 0,0 0 1 0,0 0 0 15,-7 3 0-15,7-3-1 0,0 0 1 0,-7 4 0 16,-3-4 0-16,10 0-1 0,0 0 1 0,-16 3 0 15,-2-3 0-15,18 0 0 0,0 0 0 0,-23 2 0 16,-1 0 0-16,24-2 0 0,0 0 0 0,-29 0 1 0,-4 0-1 16,33 0 3-16,0 0-3 0,-35 0 3 0,-4 0-3 15,39 0 5-15,0 0-5 0,-41-2 5 0,1 0-5 16,40 2 3-16,0 0-3 0,-41-3 3 0,6 3-3 16,35 0 2-16,0 0-2 0,-36 0 2 0,-1-4-2 15,37 4 1-15,0 0-1 0,-38-3 1 0,-3 1-1 0,41 2 0 16,0 0 0-16,-41 2 0 0,-3 5 0 0,44-7 0 15,0 0 0-15,-45 5 0 0,-3 2 0 0,48-7-1 16,0 0 1-16,-48 5 0 0,4 6 0 0,44-11-3 0,0 0 3 16,-39 8-2-16,4 1 2 0,35-9-7 0,0 0 7 15,-33 9-6-15,1-3 6 0,32-6-11 0,0 0 11 16,-28 7-11-16,-1 2 11 0,29-9-14 0,0 0 14 16,-28 12-13-16,0-8 13 0,28-4-15 0,0 0 15 0,-28 5-14 15,-6 7 14-15,34-12-14 0,0 0 14 16,-35 9-13-16,0-1 13 0,35-8-12 0,0 0 12 0,-37 11-12 15,-4-6 12-15,41-5-8 0,0 0 8 0,-41 7-8 16,4 1 8-16,37-8-6 0,0 0 6 0,-33 16-6 16,-1-1 6-16,34-15-3 0,0 0 3 0,-30 18-3 15,4-3 3-15,26-15-2 0,0 0 2 0,-27 12-1 16,1-3 1-16,26-9-1 0,0 0 1 0,-26 5-1 16,-1-1 1-16,27-4-1 0,0 0 1 0,-28 0 0 15,-2-4 0-15,30 4 0 0,0 0 0 0,-35-5 0 16,-6-7 0-16,41 12-2 0,0 0 2 0,-37-12-1 0,11-5 1 15,-1 1-939-15</inkml:trace>
  <inkml:trace contextRef="#ctx0" brushRef="#br0" timeOffset="33415.97">28760 4650 147 0,'0'0'0'0,"-10"5"0"15,-22 11 0-15,32-16 2 0,0 0-2 0,-41 15 3 0,-13 1-3 16,54-16 6-16,0 0-6 0,-53 12 6 0,5 2-6 16,48-14 2-16,0 0-2 0,-44 15 3 0,3-2-3 15,41-13 9-15,0 0-9 0,-42 12 10 0,-2 0-10 16,44-12 15-16,0 0-15 0,-44 12 16 0,0 0-16 15,44-12 19-15,0 0-19 0,-43 7 20 0,3-2-20 16,40-5 27-16,0 0-27 0,-37 0 27 0,2-7-27 16,35 7 27-16,0 0-27 0,-32-2 27 0,4 2-27 15,28 0 31-15,0 0-31 0,-27-3 32 0,4-2-32 0,23 5 32 16,0 0-32-16,-23-4 32 0,0 1-32 0,23 3 29 16,0 0-29-16,-23 0 30 0,2 5-30 0,21-5 25 0,0 0-25 15,-26 4 25-15,-4-6-25 0,30 2 27 0,0 0-27 16,-34 0 27-16,-3 5-27 0,37-5 23 0,0 0-23 15,-35 3 24-15,5-3-24 0,30 0 16 0,0 0-16 16,-26 2 17-16,1 2-17 0,25-4 14 0,0 0-14 0,-21 3 14 16,0-3-14-16,21 0 6 0,0 0-6 15,-22 4 6-15,5-3-6 0,17-1 4 0,0 0-4 0,-14 4 5 16,1 3-5-16,13-7 3 0,0 0-3 0,-12 5 3 16,0 2-3-16,12-7 5 0,0 0-5 0,-13 3 6 15,1-1-6-15,12-2 10 0,0 0-10 0,-9 3 11 16,2 1-11-16,7-4 13 0,0 0-13 0,0 0 13 15,-4 5-13-15,4-5 18 0,0 0-18 0,0 0 19 16,-1 7-19-16,1-7 21 0,0 0-21 0,0 0 21 16,-13 14-21-16,13-14 20 0,0 0-20 0,-7 12 20 15,2 0-20-15,5-12 19 0,0 0-19 0,-5 12 20 16,-1 2-20-16,6-14 16 0,0 0-16 0,-3 17 16 0,5 2-16 16,-2-19 13-16,0 0-13 0,3 25 14 0,1 4-14 15,-4-29 10-15,0 0-10 0,3 40 11 0,1 5-11 16,-4-45 6-16,0 0-6 0,3 48 7 0,1 1-7 15,-4-49 6-15,0 0-6 0,3 45 6 0,-3-5-6 16,0-40 5-16,0 0-5 0,-3 32 5 0,-4 1-5 16,7-33 6-16,0 0-6 0,-9 35 7 0,2-6-7 0,7-29 7 15,0 0-7-15,-4 32 7 0,1 0-7 0,3-32 7 16,0 0-7-16,0 28 7 0,3 5-7 0,-3-33 6 16,0 0-6-16,6 31 6 0,-3-5-6 0,-3-26 4 0,0 0-4 15,4 23 4-15,1-3-4 0,-5-20 2 0,0 0-2 16,9 12 2-16,1-3-2 0,-10-9 0 0,0 0 0 15,9 4 1-15,0-3-1 0,-9-1 0 0,0 0 0 16,12 2 0-16,2-2 0 0,-14 0 0 0,0 0 0 16,20-2 0-16,10 1 0 0,-30 1 0 0,0 0 0 15,35 0 0-15,2-4 0 0,-37 4 0 0,0 0 0 0,43 0 0 16,13 0 0-16,-56 0 0 0,0 0 0 0,63-3 0 16,6-6 0-16,-69 9 0 0,0 0 0 0,67-12 0 15,0-5 0-15,-67 17 0 0,0 0 0 0,71-16 0 16,6-3 0-16,-77 19 0 0,0 0 0 0,78-14 0 15,-6 7 0-15,-72 7 1 0,0 0-1 0,64-3 1 16,-9 3-1-16,-55 0 3 0,0 0-3 0,56 0 3 16,15-4-3-16,-71 4 8 0,0 0-8 0,77-5 9 15,1-4-9-15,-78 9 10 0,0 0-10 0,74-6 11 16,-12 0-11-16,-62 6 16 0,0 0-16 0,58-3 16 0,-2-6-16 16,-56 9 19-16,0 0-19 0,57-12 19 0,4-3-19 15,-61 15 21-15,0 0-21 0,64-13 21 0,-1 5-21 16,-63 8 20-16,0 0-20 0,53-9 20 0,-19 6-20 15,-34 3 19-15,0 0-19 0,39-11 19 0,15-6-19 16,-54 17 18-16,0 0-18 0,59-21 18 0,-5 0-18 16,-54 21 15-16,0 0-15 0,53-24 15 0,5-3-15 15,-58 27 13-15,0 0-13 0,55-40 14 0,-11-5-14 0,-44 45 13 16,0 0-13-16,32-49 14 0,-13-11-14 0,-19 60 13 16,0 0-13-16,6-59 14 0,-8 5-14 0,2 54 12 15,0 0-12-15,-20-45 13 0,-17-2-13 0,37 47 11 0,0 0-11 16,-51-38 12-16,-10 14-12 0,61 24 9 0,0 0-9 15,-59-21 9-15,12 6-9 0,47 15 6 0,0 0-6 16,-37-11 6-16,17 6-6 0,20 5 4 0,0 0-4 16,-10-8 5-16,6-8-5 0,4 16 2 0,0 0-2 15,0-17 2-15,5-6-2 0,-5 23 0 0,0 0 0 0,7-26 1 16,4-14-1-16,-11 40 0 0,0 0 0 0,12-39 0 16,1 9 0-16,-13 30-2 0,0 0 2 0,16-19-1 15,5-2 1-15,2 1-1185 0</inkml:trace>
  <inkml:trace contextRef="#ctx0" brushRef="#br0" timeOffset="34667.72">28663 5135 169 0,'0'0'0'15,"-2"15"0"-15,-1 23 0 0,3-38 0 0,0 0 0 0,-5 43 1 16,-4-4-1-16,9-39 7 0,0 0-7 0,-5 36 8 15,6-5-8-15,-1-31 17 0,0 0-17 0,7 28 18 16,2-7-18-16,-9-21 32 0,0 0-32 0,11 12 32 16,-2-7-32-16,-9-5 38 0,0 0-38 0,15-2 38 15,15-7-38-15,-30 9 31 0,0 0-31 0,37-19 31 16,4-13-31-16,-41 32 11 0,0 0-11 0,39-45 12 16,-9-7-12-16,-30 52 0 0,0 0 0 0,19-59 1 15,-8 2-1-15,-1 0-275 0</inkml:trace>
  <inkml:trace contextRef="#ctx0" brushRef="#br0" timeOffset="34853.96">28571 4982 527 0,'0'0'0'0,"0"0"0"0,0 0 0 0,0 0-7 16,0 0 7-16,20-3-6 0,29-6 6 0,-49 9-3 15,0 0 3-15,50-8-2 0,-20-1 2 0,-30 9 0 0,0 0 0 16,33-12 0-16,15-4 0 0,-48 16 1 0,0 0-1 16,46-12 1-16,-16 3-1 0,0 2-324 0</inkml:trace>
  <inkml:trace contextRef="#ctx0" brushRef="#br0" timeOffset="35094.36">29064 4989 595 0,'0'0'0'0,"-4"9"0"16,-3 12 0-16,7-21 6 0,0 0-6 0,-5 39 6 16,5 10-6-16,0-49 42 0,0 0-42 0,1 52 43 15,-1-2-43-15,0-50 68 0,0 0-68 0,-1 43 68 16,-3-3-68-16,4-40 57 0,0 0-57 0,-5 36 58 16,-4 1-58-16,9-37 44 0,0 0-44 0,-9 36 44 15,0 0-44-15,9-36 30 0,0 0-30 0,-8 37 30 0,-1 1-30 16,9-38 24-16,0 0-24 0,-5 34 24 15,5-13-24-15,0-21 11 0,0 0-11 0,3 7 11 0,1-19-11 16,-4 12 6-16,0 0-6 0,5-22 6 0,2-6-6 16,0 2-820-16</inkml:trace>
  <inkml:trace contextRef="#ctx0" brushRef="#br0" timeOffset="35583.04">30337 4865 147 0,'0'0'0'0,"0"0"0"0,-9 20 0 16,9-20 5-16,0 0-5 0,-9 21 6 0,-5 7-6 16,14-28 10-16,0 0-10 0,-12 33 10 0,1 7-10 15,11-40 12-15,0 0-12 0,-8 46 12 0,1 4-12 16,7-50 10-16,0 0-10 0,0 44 10 0,8-11-10 16,-8-33 9-16,0 0-9 0,11 24 10 0,-2-9-10 15,-9-15 9-15,0 0-9 0,12 4 9 0,4-4-9 16,-16 0 10-16,0 0-10 0,30-16 10 0,26-30-10 0,-56 46 8 15,0 0-8-15,64-58 9 0,-6-4-9 0,-1 2-162 16</inkml:trace>
  <inkml:trace contextRef="#ctx0" brushRef="#br0" timeOffset="35783.74">30309 4762 438 0,'0'0'0'0,"18"6"0"16,15 6 0-16,-33-12 5 0,0 0-5 0,46 7 5 16,10-9-5-16,-56 2 12 0,0 0-12 0,55-10 12 15,-7-6-12-15,-48 16 2 0,0 0-2 0,47-28 2 16,3-13-2-16,-50 41 1 0,0 0-1 0,46-37 1 16,-11 13-1-16,-35 24 0 0,0 0 0 0,37-12 1 15,5 5-1-15,2-1-300 0</inkml:trace>
  <inkml:trace contextRef="#ctx0" brushRef="#br0" timeOffset="36231.56">30810 5010 695 0,'0'0'0'0,"7"-5"0"0,9-2 0 0,-16 7 0 16,0 0 0-16,19-9 1 0,-6 6-1 0,-13 3 1 0,0 0-1 15,14-5 2-15,5 1-2 0,-19 4 1 0,0 0-1 16,19-3 1-16,-6 3-1 0,-13 0 5 0,0 0-5 16,9 0 6-16,3 0-6 0,-12 0 14 0,0 0-14 15,14 3 14-15,-2 11-14 0,-12-14 24 0,0 0-24 16,4 19 24-16,-15 5-24 0,11-24 29 0,0 0-29 15,-16 24 30-15,-1-8-30 0,17-16 32 0,0 0-32 0,-20 21 32 16,1 0-32-16,19-21 32 0,0 0-32 0,-16 24 32 16,4-2-32-16,12-22 29 0,0 0-29 0,-5 21 29 15,8 0-29-15,-3-21 25 0,0 0-25 0,11 15 25 16,5-3-25-16,-16-12 22 0,0 0-22 0,26 13 22 16,13-8-22-16,-39-5 15 0,0 0-15 0,44 7 16 15,7-11-16-15,-51 4 11 0,0 0-11 0,51-7 11 16,-1-10-11-16,-50 17 4 0,0 0-4 0,47-28 5 15,-1-11-5-15,-46 39 1 0,0 0-1 0,41-42 1 0,-13 2-1 16,-28 40 0-16,0 0 0 0,12-33 0 0,-15 6 0 16,-1 1-834-16</inkml:trace>
  <inkml:trace contextRef="#ctx0" brushRef="#br0" timeOffset="36836.67">32456 4837 180 0,'0'0'0'0,"0"0"0"0,19-12 0 0,-19 12 2 0,0 0-2 15,19-14 2-15,3-5-2 0,-22 19 8 0,0 0-8 16,22-21 9-16,3 0-9 0,-25 21 11 0,0 0-11 15,23-31 11-15,-2-10-11 0,-21 41 8 0,0 0-8 0,14-40 8 16,-12 12-8-16,0-1-120 0</inkml:trace>
  <inkml:trace contextRef="#ctx0" brushRef="#br0" timeOffset="37106.75">32330 4472 259 0,'0'0'0'0,"11"-4"0"0,8 1 0 16,-19 3 0-16,0 0 0 0,23-12 1 0,-2 0-1 15,-21 12 2-15,0 0-2 0,22-18 2 0,6-1-2 16,-28 19 2-16,0 0-2 0,28-20 2 0,-5-1-2 15,-23 21 3-15,0 0-3 0,19-16 3 0,-3 1-3 0,-16 15 3 16,0 0-3-16,13-13 4 0,-13 13-4 0,0 0 6 16,0 0-6-16,10-5 7 0,3 2-7 0,-1-1-161 15</inkml:trace>
  <inkml:trace contextRef="#ctx0" brushRef="#br0" timeOffset="37616.94">32456 4401 113 0,'0'0'0'0,"-6"7"0"0,-6 8 0 0,12-15 4 16,0 0-4-16,-12 25 5 0,3-1-5 0,9-24 12 15,0 0-12-15,-7 29 12 0,1 2-12 0,6-31 10 16,0 0-10-16,-7 38 11 0,2 9-11 0,5-47 7 16,0 0-7-16,-3 49 8 0,1-4-8 0,2-45 6 0,0 0-6 15,2 45 6-15,3-9-6 0,-5-36 5 0,0 0-5 16,7 36 6-16,2-8-6 0,-9-28 5 0,0 0-5 15,10 21 6-15,-1-9-6 0,-9-12 6 0,0 0-6 16,9 3 6-16,3-6-6 0,-12 3 8 0,0 0-8 0,18-5 8 16,5-6-8-16,-23 11 9 0,0 0-9 0,25-14 10 15,-1-5-10-15,1-1-138 0</inkml:trace>
  <inkml:trace contextRef="#ctx0" brushRef="#br0" timeOffset="38022.14">32337 4480 494 0,'0'0'0'15,"13"-3"0"-15,15-6 0 0,-28 9 0 0,0 0 0 16,28-12 0-16,-10 4 0 0,-18 8 0 0,0 0 0 0,21-13 0 16,14-11 0-16,-35 24 11 0,0 0-11 15,34-24 11-15,-17 8-11 0,-17 16 24 0,0 0-24 0,9-7 25 16,-9 7-25-16,0 0 31 0,0 0-31 0,11-1 32 16,-4 1-32-16,0 0-411 0</inkml:trace>
  <inkml:trace contextRef="#ctx0" brushRef="#br0" timeOffset="38930.83">32780 4602 445 0,'0'0'0'0,"0"0"37"0,0 0-37 0,12-4 38 16,-1 4-38-16,-11 0 28 0,0 0-28 0,7 0 28 0,2 0-28 16,-9 0 49-16,0 0-49 0,14 0 49 0,2 4-49 15,-16-4 50-15,0 0-50 0,18 8 51 0,-1 4-51 16,-17-12 44-16,0 0-44 0,16 16 44 0,-7 8-44 15,-9-24 34-15,0 0-34 0,2 28 34 0,-6 1-34 16,4-29 24-16,0 0-24 0,-9 28 25 0,-5-11-25 16,14-17 16-16,0 0-16 0,-16 19 17 0,-1-5-17 15,17-14 13-15,0 0-13 0,-16 14 14 0,3-5-14 16,13-9 13-16,0 0-13 0,-8 8 13 0,8-8-13 0,0 0 15 16,0 0-15-16,-7 4 16 0,7-4-16 0,0 0 14 15,0 0-14-15,0 0 14 0,0 0-14 0,0 0 11 0,0 0-11 16,7 1 11-16,-7-1-11 0,0 0 8 0,0 0-8 15,7 0 9-15,-7 0-9 0,0 0 3 0,0 0-3 16,9-1 4-16,-1-3-4 0,-8 4 3 0,0 0-3 16,14 0 3-16,6 4-3 0,-20-4 3 0,0 0-3 0,23 5 4 15,0 10-4-15,-23-15 7 0,0 0-7 0,17 16 7 16,-6-2-7-16,-11-14 13 0,0 0-13 0,9 15 13 16,-4 1-13-16,-5-16 19 0,0 0-19 0,4 16 20 15,-4-8-20-15,0-8 22 0,0 0-22 0,-2 12 22 16,-4-3-22-16,6-9 21 0,0 0-21 0,-10 10 21 15,-2-1-21-15,12-9 20 0,0 0-20 0,-18 4 20 16,-5 1-20-16,23-5 16 0,0 0-16 0,-28 0 17 16,-4 3-17-16,32-3 14 0,0 0-14 0,-30 0 14 15,4-3-14-15,26 3 12 0,0 0-12 0,-23-4 12 16,5 1-12-16,18 3 11 0,0 0-11 0,-14-2 11 16,5-7-11-16,9 9 5 0,0 0-5 0,-5-6 5 0,3-7-5 15,2 13 0-15,0 0 0 0,2-8 0 0,3-1 0 16,0 2-1070-16</inkml:trace>
  <inkml:trace contextRef="#ctx0" brushRef="#br0" timeOffset="41662.48">28411 5015 180 0,'0'0'0'0,"0"0"0"0,0 0 0 16,0 0 24-16,0 0-24 0,23-5 24 0,-23 5-24 0,0 0 51 15,0 0-51-15,12 0 51 0,8-5-51 0,-20 5 57 16,0 0-57-16,30-7 58 0,14-9-58 0,-44 16 63 16,0 0-63-16,46-15 63 0,-11 4-63 0,-35 11 41 0,0 0-41 15,28-10 41-15,-3 1-41 0,-25 9 31 0,0 0-31 16,21-8 32-16,-5 1-32 0,-16 7 22 0,0 0-22 16,14-4 23-16,-2 3-23 0,-12 1 22 0,0 0-22 15,11 0 22-15,1 0-22 0,-12 0 15 0,0 0-15 16,14 0 16-16,-1 0-16 0,-13 0 21 0,0 0-21 0,8 0 22 15,0 0-22-15,-8 0 27 0,0 0-27 0,0 0 27 16,12 0-27-16,-12 0 27 0,0 0-27 0,0 0 27 16,7-4-27-16,-7 4 27 0,0 0-27 0,0 0 27 15,0 0-27-15,0 0 23 0,0 0-23 0,0 0 24 16,0 0-24-16,0 0 21 0,0 0-21 0,-14-3 21 16,3 6-21-16,11-3 13 0,0 0-13 0,-12 7 13 15,-6 2-13-15,18-9 8 0,0 0-8 0,-19 3 8 16,-1 6-8-16,20-9 10 0,0 0-10 0,-19 5 10 15,0 2-10-15,19-7 8 0,0 0-8 0,-23 5 8 16,-4 2-8-16,27-7 6 0,0 0-6 0,-26 3 7 0,1 3-7 16,25-6 5-16,0 0-5 0,-23 7 6 0,2 1-6 15,21-8 3-15,0 0-3 0,-21 4 4 0,0 1-4 16,21-5 0-16,0 0 0 0,-20 0 0 0,4-5 0 16,16 5-5-16,0 0 5 0,-10-4-4 0,3-3 4 15,0 2-863-15</inkml:trace>
  <inkml:trace contextRef="#ctx0" brushRef="#br0" timeOffset="45128.9">28732 4629 102 0,'0'0'0'0,"0"0"0"15,0 0 0-15,0 0 2 0,0 0-2 0,0 0 2 16,0 0-2-16,0 0 6 0,0 0-6 0,0 0 7 16,18 2-7-16,-18-2 15 0,0 0-15 0,14 3 16 15,7 1-16-15,-21-4 14 0,0 0-14 0,28 0 14 16,6 0-14-16,-34 0 19 0,0 0-19 0,33-7 19 0,1-2-19 16,-34 9 18-16,0 0-18 0,35-12 19 0,4-5-19 15,-39 17 16-15,0 0-16 0,40-16 16 0,-6 1-16 16,-34 15 25-16,0 0-25 0,35-12 25 0,9 0-25 15,-44 12 30-15,0 0-30 0,37-9 30 0,-14 5-30 16,-23 4 32-16,0 0-32 0,18-3 32 0,-4 3-32 16,-14 0 38-16,0 0-38 0,12 0 39 0,4 0-39 15,-16 0 37-15,0 0-37 0,14 3 37 0,-1 6-37 0,-13-9 38 16,0 0-38-16,12 10 38 0,0-4-38 0,-12-6 25 16,0 0-25-16,14 3 25 0,1 1-25 0,-15-4 15 15,0 0-15-15,12 0 15 0,0 1-15 0,-12-1 7 0,0 0-7 16,13 4 8-16,-3-4-8 0,-10 0 5 15,0 0-5-15,9 0 6 0,2 0-6 0,-11 0 4 0,0 0-4 16,12-5 4-16,2 1-4 0,-14 4 4 0,0 0-4 16,16 0 4-16,2 0-4 0,-18 0 3 0,0 0-3 15,17-3 4-15,-1-1-4 0,-16 4 7 0,0 0-7 0,16-2 8 16,-2-1-8-16,-14 3 11 0,0 0-11 0,18-3 12 16,6-3-12-16,-24 6 13 0,0 0-13 0,22-3 14 15,-8-1-14-15,-14 4 21 0,0 0-21 0,10 0 21 16,-1 0-21-16,-9 0 18 0,0 0-18 0,9 0 19 15,0-3-19-15,-9 3 22 0,0 0-22 0,9-2 23 16,-2 2-23-16,-7 0 21 0,0 0-21 0,0 0 21 16,10-3-21-16,-10 3 19 0,0 0-19 0,0 0 20 15,9 0-20-15,-9 0 16 0,0 0-16 0,0 0 17 16,0 0-17-16,0 0 14 0,0 0-14 0,7 0 14 16,-7 0-14-16,0 0 7 0,0 0-7 0,0 0 8 0,0 0-8 15,0 0 4-15,0 0-4 0,-14-9 5 0,3 6-5 16,11 3 1-16,0 0-1 0,-16-4 2 0,-12-1-2 15,28 5 0-15,0 0 0 0,-40-3 1 0,-10-1-1 16,50 4 0-16,0 0 0 0,-54 4 0 0,-10-1 0 16,64-3 0-16,0 0 0 0,-70 5 0 0,-13 2 0 15,83-7-4-15,0 0 4 0,-85 14-3 0,0 14 3 16,1-4-816-16</inkml:trace>
  <inkml:trace contextRef="#ctx0" brushRef="#br0" timeOffset="46728.88">29626 4472 247 0,'0'0'0'0,"0"0"0"16,0 0 0-16,0 0 4 0,0 0-4 0,0 0 4 15,0 0-4-15,0 0 19 0,0 0-19 0,0 0 20 0,0 0-20 16,0 0 50-16,0 0-50 0,0 0 50 0,0 0-50 15,0 0 60-15,0 0-60 0,0 0 60 0,-14 24-60 16,14-24 46-16,0 0-46 0,-7 14 46 0,2-2-46 16,5-12 37-16,0 0-37 0,-4 16 38 0,4 4-38 15,0-20 28-15,0 0-28 0,2 31 29 0,0 6-29 16,-2-37 24-16,0 0-24 0,3 40 24 0,4 1-24 16,-7-41 16-16,0 0-16 0,7 43 17 0,-1 2-17 15,-6-45 10-15,0 0-10 0,5 45 10 0,0-5-10 0,-5-40 7 16,0 0-7-16,4 37 8 0,-4-5-8 0,0-32 5 15,0 0-5-15,0 37 6 0,0-1-6 0,0-36 5 16,0 0-5-16,-2 40 6 0,-1 5-6 0,3-45 4 0,0 0-4 16,-4 40 5-16,1-1-5 0,3-39 4 0,0 0-4 15,-2 37 4-15,0-3-4 0,2-34 0 0,0 0 0 16,0 35 1-16,2-7-1 0,-2-28-1 0,0 0 1 16,0 29 0-16,-6-5 0 0,6-24-3 0,0 0 3 0,-7 25-3 15,0-6 3-15,7-19-4 0,0 0 4 0,-5 17-4 16,2-8 4-16,3-9-6 0,0 0 6 0,-2 7-5 15,2-7 5-15,0 0-4 0,0 0 4 0,0 0-3 16,0 0 3-16,0 0-3 0,0 0 3 0,-7 5-3 16,7-5 3-16,0 0-2 0,0 0 2 0,0 0-2 15,0 0 2-15,0 0-1 0,0 0 1 0,-2-12-1 16,4 3 1-16,-2 9-1 0,0 0 1 0,3-17 0 16,3-2 0-16,-6 19 0 0,0 0 0 0,8-33 0 15,3-14 0-15,-11 47 0 0,0 0 0 0,12-54 0 16,1-15 0-16,-13 69 0 0,0 0 0 0,10-71 0 0,-4 5 0 15,-6 66-1-15,0 0 1 0,3-55 0 0,-3 10 0 16,0 45 0-16,0 0 0 0,-2-40 0 0,-5 2 0 16,7 38 0-16,0 0 0 0,-7-36 0 0,2 3 0 15,5 33 0-15,0 0 0 0,-5-31 1 0,1-2-1 16,4 33 1-16,0 0-1 0,0-33 2 0,2 5-2 16,-2 28 2-16,0 0-2 0,3-31 2 0,3 2-2 0,-6 29 5 15,0 0-5-15,7-28 5 0,0 4-5 0,-7 24 9 16,0 0-9-16,5-21 9 0,-3 0-9 0,-2 21 11 15,0 0-11-15,2-15 12 0,1 6-12 0,-3 9 10 16,0 0-10-16,2-7 10 0,-2 7-10 0,0 0 4 0,0 0-4 16,0 0 5-16,0 0-5 0,0 0-642 0</inkml:trace>
  <inkml:trace contextRef="#ctx0" brushRef="#br0" timeOffset="75269.81">27242 10754 158 0,'0'0'0'0,"0"0"0"0,0 0 0 16,0 0 18-16,0 0-18 0,0 0 19 0,0 0-19 16,0 0 37-16,0 0-37 0,0 0 37 0,0 0-37 0,0 0 41 15,0 0-41-15,0 0 42 0,0 0-42 0,0 0 43 16,0 0-43-16,0 0 43 0,0 0-43 0,0 0 32 15,0 0-32-15,0 0 32 0,0 0-32 0,0 0 26 0,0 0-26 16,0 0 26-16,0 0-26 0,0 0 24 0,0 0-24 16,17-9 25-16,-17 9-25 0,0 0 29 0,0 0-29 15,0 0 29-15,0 0-29 0,0 0 33 0,0 0-33 16,7 0 33-16,-7 0-33 0,0 0 39 0,0 0-39 0,0 0 40 16,2 9-40-16,-2-9 37 0,0 0-37 0,0 0 37 15,0 0-37-15,0 0 41 0,0 0-41 0,5 12 42 16,-5-4-42-16,0-8 44 0,0 0-44 0,0 13 45 15,0-1-45-15,0-12 39 0,0 0-39 0,0 15 40 16,0 6-40-16,0-21 34 0,0 0-34 0,2 28 34 16,0-4-34-16,-2-24 27 0,0 0-27 0,2 33 27 15,-1 7-27-15,-1-40 18 0,0 0-18 0,2 36 19 16,0-7-19-16,-2-29 17 0,0 0-17 0,2 28 17 16,3-5-17-16,-5-23 16 0,0 0-16 0,5 24 16 15,2 9-16-15,-7-33 20 0,0 0-20 0,6 36 20 0,-5 0-20 16,-1-36 21-16,0 0-21 0,0 38 22 0,2 7-22 15,-2-45 22-15,0 0-22 0,2 44 23 0,-2-10-23 16,0-34 23-16,0 0-23 0,0 33 24 0,2 2-24 16,-2-35 23-16,0 0-23 0,3 34 24 0,-3-9-24 15,0-25 19-15,0 0-19 0,2 24 20 0,0 0-20 16,-2-24 14-16,0 0-14 0,1 24 14 0,1 2-14 0,-2-26 10 16,0 0-10-16,2 25 11 0,0 2-11 0,-2-27 9 15,0 0-9-15,3 35 9 0,1 10-9 0,-4-45 8 16,0 0-8-16,5 45 9 0,2 3-9 0,-7-48 5 15,0 0-5-15,7 45 6 0,-2-1-6 0,-5-44 3 0,0 0-3 16,4 36 4-16,0 0-4 0,-4-36 3 0,0 0-3 16,3 33 3-16,1 7-3 0,-4-40 2 0,0 0-2 15,5 36 2-15,0-6-2 0,-5-30 1 0,0 0-1 16,7 34 2-16,0 11-2 0,-7-45 1 0,0 0-1 16,6 40 1-16,-5-4-1 0,-1-36 1 0,0 0-1 0,0 33 2 15,0-5-2-15,0-28 1 0,0 0-1 0,2 26 2 16,-2 5-2-16,0-31 1 0,0 0-1 0,2 31 1 15,3-1-1-15,-5-30 0 0,0 0 0 0,5 33 1 16,1 6-1-16,-6-39 0 0,0 0 0 0,5 45 0 16,-3 7 0-16,-2-52 0 0,0 0 0 0,2 52 0 15,1-2 0-15,-3-50 0 0,0 0 0 0,4 47 0 16,-3-4 0-16,-1-43 0 0,0 0 0 0,-1 42 0 16,-3-1 0-16,4-41 0 0,0 0 0 0,-2 45 1 15,2 6-1-15,0-51 0 0,0 0 0 0,0 53 1 0,-1 1-1 16,1-54 1-16,0 0-1 0,-4 52 1 0,0-4-1 15,4-48 1-15,0 0-1 0,-3 40 1 0,1-5-1 16,2-35 1-16,0 0-1 0,-2 34 2 0,-1-4-2 16,3-30 1-16,0 0-1 0,-4 31 2 0,1-7-2 15,3-24 2-15,0 0-2 0,-2 21 2 0,2 1-2 16,0-22 2-16,0 0-2 0,0 26 3 0,-2 7-3 16,2-33 2-16,0 0-2 0,-3 33 3 0,1-4-3 0,2-29 2 15,0 0-2-15,0 30 3 0,0 3-3 0,0-33 1 16,0 0-1-16,2 29 2 0,0-6-2 0,-2-23 2 15,0 0-2-15,3 20 2 0,1 5-2 0,-4-25 2 0,0 0-2 16,3 33 2-16,4 10-2 0,-7-43 2 0,0 0-2 16,5 45 2-16,-5 7-2 0,0-52 1 0,0 0-1 15,4 52 1-15,-2-2-1 0,-2-50 0 0,0 0 0 16,5 45 0-16,-1-11 0 0,-4-34 0 0,0 0 0 16,1 32 0-16,1-6 0 0,-2-26-1 0,0 0 1 15,5 29-1-15,4 11 1 0,-9-40-2 0,0 0 2 0,9 38-2 16,-4-9 2-16,-5-29-3 0,0 0 3 0,4 35-3 15,3 15 3-15,-7-50-3 0,0 0 3 0,7 52-3 16,-3-5 3-16,-4-47-2 0,0 0 2 0,1 40-2 16,-1-11 2-16,0-29-1 0,0 0 1 0,0 26-1 15,2 3 1-15,-2-29-1 0,0 0 1 0,-2 30-1 16,-3-3 1-16,5-27-1 0,0 0 1 0,-14 19 0 16,-14-13 0-16,-1-1-1263 0</inkml:trace>
  <inkml:trace contextRef="#ctx0" brushRef="#br0" timeOffset="76552.05">26017 14272 561 0,'0'0'0'0,"0"0"0"0,0 0 0 16,0 0 30-16,0 0-30 0,0 0 30 0,23 3-30 15,-23-3 44-15,0 0-44 0,21 0 44 0,15 0-44 16,-36 0 38-16,0 0-38 0,37-5 39 0,-5 2-39 16,-32 3 33-16,0 0-33 0,33-4 34 0,9-6-34 0,-42 10 25 15,0 0-25-15,50-9 26 0,1 4-26 0,-51 5 22 16,0 0-22-16,62-3 23 0,6-1-23 0,-68 4 16 15,0 0-16-15,69-5 16 0,-5-2-16 16,-64 7 17-16,0 0-17 0,63-5 17 0,6-4-17 0,-69 9 11 16,0 0-11-16,74-3 11 0,4-1-11 0,-78 4 11 15,0 0-11-15,79-1 12 0,-5-3-12 0,-74 4 14 0,0 0-14 16,71-3 14-16,-1-1-14 0,-70 4 14 0,0 0-14 16,78-2 15-16,7 8-15 0,-85-6 17 0,0 0-17 15,79 3 18-15,-7 6-18 0,-72-9 13 0,0 0-13 16,69 1 14-16,0-2-14 0,-69 1 10 0,0 0-10 0,72-5 11 15,11 1-11-15,-83 4 5 0,0 0-5 0,81-2 6 16,-10 1-6-16,-71 1 4 0,0 0-4 0,69-6 4 16,-2 3-4-16,-67 3 3 0,0 0-3 0,70-4 3 15,6 1-3-15,-76 3 4 0,0 0-4 0,72-3 4 16,-12 1-4-16,-60 2 6 0,0 0-6 0,60 0 6 16,4 0-6-16,-64 0 5 0,0 0-5 0,72-2 6 15,6 2-6-15,-78 0 7 0,0 0-7 0,77 0 8 16,1-2-8-16,-78 2 8 0,0 0-8 0,72-5 8 15,-5 0-8-15,-67 5 8 0,0 0-8 0,67-5 8 0,6 0-8 16,-73 5 9-16,0 0-9 0,72-4 10 0,2-6-10 16,-74 10 8-16,0 0-8 0,67-5 8 0,-7 5-8 15,-60 0 9-15,0 0-9 0,62 3 10 0,7 0-10 16,-69-3 12-16,0 0-12 0,61 9 13 0,-13-4-13 16,-48-5 12-16,0 0-12 0,48 7 12 0,6 2-12 15,-54-9 16-15,0 0-16 0,48 9 17 0,-15-1-17 16,-33-8 19-16,0 0-19 0,37 11 20 0,20 2-20 15,-57-13 19-15,0 0-19 0,63 14 19 0,1-2-19 16,-64-12 18-16,0 0-18 0,62 9 19 0,1-4-19 0,-63-5 13 16,0 0-13-16,58 4 14 0,-14-4-14 0,-44 0 12 15,0 0-12-15,44-4 12 0,11 1-12 0,-55 3 10 0,0 0-10 16,60-2 11-16,0 4-11 0,-60-2 10 0,0 0-10 16,60 3 10-16,2 1-10 0,-62-4 11 0,0 0-11 15,56 3 11-15,-1-3-11 0,-55 0 12 0,0 0-12 16,58 0 12-16,7-7-12 0,-65 7 11 0,0 0-11 0,67-5 12 15,9 2-12-15,-76 3 12 0,0 0-12 0,74-2 13 16,-8-2-13-16,-66 4 15 0,0 0-15 0,58-3 15 16,-3-7-15-16,-55 10 10 0,0 0-10 0,58-9 11 15,9-1-11-15,-67 10 9 0,0 0-9 0,61-7 10 16,-8 0-10-16,-53 7 10 0,0 0-10 0,52-4 11 16,-3 2-11-16,-49 2 8 0,0 0-8 0,49 0 9 15,1 0-9-15,-50 0 8 0,0 0-8 0,58 2 8 16,14 9-8-16,-72-11 8 0,0 0-8 0,78 8 8 15,-2 1-8-15,-76-9 8 0,0 0-8 0,77 7 8 16,-3-7-8-16,-74 0 8 0,0 0-8 0,80 0 8 0,10 0-8 16,-90 0 9-16,0 0-9 0,90-5 10 0,-13-1-10 15,-77 6 9-15,0 0-9 0,73-8 10 0,2-4-10 16,-75 12 7-16,0 0-7 0,76-16 8 0,-3-1-8 16,-73 17 0-16,0 0 0 0,63-16 0 0,-13 2 0 15,-50 14-8-15,0 0 8 0,37-13-8 0,-13 0 8 16,1 1-1401-16</inkml:trace>
  <inkml:trace contextRef="#ctx0" brushRef="#br0" timeOffset="77933.95">27480 14313 315 0,'0'0'0'0,"0"0"0"0,0 0 0 0,0 0 11 0,0 0-11 15,0 0 11-15,0 0-11 0,0 0 23 0,0 0-23 16,0 0 23-16,8 28-23 0,-8-28 19 0,0 0-19 15,6 19 20-15,1 9-20 0,-7-28 16 0,0 0-16 16,5 36 16-16,-3 4-16 0,-2-40 14 0,0 0-14 0,0 38 15 16,0-8-15-16,0-30 16 0,0 0-16 0,0 31 17 15,-2 7-17-15,2-38 23 0,0 0-23 0,-5 45 24 16,-2 3-24-16,7-48 27 0,0 0-27 0,-6 49 27 16,3-1-27-16,3-48 24 0,0 0-24 0,0 52 24 15,2-5-24-15,-2-47 24 0,0 0-24 0,0 40 25 16,0-11-25-16,0-29 21 0,0 0-21 0,1 24 22 15,1-3-22-15,-2-21 20 0,0 0-20 0,4 19 20 16,1 3-20-16,-5-22 16 0,0 0-16 0,5 21 17 16,1-5-17-16,-6-16 16 0,0 0-16 0,3 15 16 0,-3 4-16 15,0-19 10-15,0 0-10 0,0 19 10 0,0-5-10 16,0-14 3-16,0 0-3 0,0 11 4 0,0-3-4 16,0-8 1-16,0 0-1 0,0 0 1 0,4 9-1 15,-4-9 0-15,0 0 0 0,0 0 0 0,-4-16 0 16,4 16 0-16,0 0 0 0,-5-24 0 0,-4-10 0 15,9 34 0-15,0 0 0 0,-14-42 1 0,-5-6-1 16,19 48 4-16,0 0-4 0,-22-63 5 0,1-13-5 0,21 76 13 16,0 0-13-16,-19-78 13 0,3 11-13 0,16 67 18 15,0 0-18-15,-11-63 19 0,4 6-19 0,7 57 24 16,0 0-24-16,-5-57 24 0,0-2-24 0,5 59 24 16,0 0-24-16,-2-60 25 0,2 1-25 0,0 59 22 0,0 0-22 15,5-52 23-15,2 11-23 0,-7 41 20 0,0 0-20 16,7-33 21-16,-3 12-21 0,-4 21 21 0,0 0-21 15,2-17 21-15,-2 6-21 0,0 11 17 0,0 0-17 16,0 0 18-16,0 0-18 0,0 0 16 0,0 0-16 0,0 0 17 16,0 11-17-16,0-11 11 0,0 0-11 0,-4 19 11 15,2 12-11-15,2-31 7 0,0 0-7 0,-1 41 7 16,-1 13-7-16,2-54 3 0,0 0-3 0,0 62 3 16,0 4-3-16,0-66 1 0,0 0-1 0,0 62 2 15,0-5-2-15,0-57 0 0,0 0 0 0,2 58 0 16,-2 2 0-16,0-1-917 0</inkml:trace>
  <inkml:trace contextRef="#ctx0" brushRef="#br0" timeOffset="79417.4">26164 11486 247 0,'0'0'0'16,"0"0"0"-16,0 0 0 0,0 0 5 0,0 0-5 16,0 0 6-16,-23-4-6 0,23 4 37 0,0 0-37 0,-14 0 38 15,-6 7-38-15,20-7 54 0,0 0-54 16,-23 7 54-16,2-2-54 0,21-5 54 0,0 0-54 0,-21 5 55 16,-5 1-55-16,26-6 36 0,0 0-36 0,-27 8 37 15,2 4-37-15,25-12 33 0,0 0-33 0,-22 16 34 16,0 5-34-16,22-21 29 0,0 0-29 0,-21 27 29 15,2 10-29-15,19-37 24 0,0 0-24 0,-20 47 24 16,-1 11-24-16,21-58 29 0,0 0-29 0,-17 63 29 16,2 1-29-16,15-64 27 0,0 0-27 0,-10 60 28 15,3-13-28-15,7-47 21 0,0 0-21 0,-5 38 22 16,6-10-22-16,-1-28 19 0,0 0-19 0,7 21 20 0,2-4-20 16,-9-17 14-16,0 0-14 0,16 14 14 0,5 1-14 15,-21-15 10-15,0 0-10 0,28 11 11 0,9-4-11 16,-37-7 14-16,0 0-14 0,38 5 15 0,-10 2-15 15,-28-7 13-15,0 0-13 0,31 5 13 0,15 5-13 16,-46-10 12-16,0 0-12 0,46 9 12 0,-7-9-12 16,-39 0 9-16,0 0-9 0,35-10 10 0,4-11-10 15,-39 21 14-15,0 0-14 0,37-30 14 0,-5-6-14 0,-32 36 16 16,0 0-16-16,28-43 17 0,-10-9-17 0,-18 52 24 16,0 0-24-16,10-57 24 0,-4-7-24 0,-6 64 33 15,0 0-33-15,0-68 33 0,-7-6-33 0,7 74 37 16,0 0-37-16,-11-73 37 0,-5 16-37 0,16 57 36 0,0 0-36 15,-23-50 36-15,0 12-36 0,23 38 35 0,0 0-35 16,-24-26 35-16,-1 12-35 0,25 14 25 0,0 0-25 16,-30-2 26-16,-9 11-26 0,39-9 19 0,0 0-19 15,-44 15 20-15,-2 3-20 0,46-18 14 0,0 0-14 16,-44 20 14-16,9 0-14 0,35-20 5 0,0 0-5 0,-25 15 5 16,13-1-5-16,12-14-1 0,0 0 1 0,-4 10-1 15,8-1 1-15,-1 0-1182 0</inkml:trace>
  <inkml:trace contextRef="#ctx0" brushRef="#br0" timeOffset="79868">26241 11790 527 0,'0'0'0'0,"0"0"0"0,-19 11 0 16,19-11 0-16,0 0 0 0,-16 7 0 0,2-7 0 16,14 0-2-16,0 0 2 0,-11 0-2 0,4-4 2 15,7 4 0-15,0 0 0 0,0 0 1 0,-7-5-1 16,7 5 3-16,0 0-3 0,0 0 3 0,-7-12-3 0,7 12 9 16,0 0-9-16,0 0 9 0,-7-7-9 0,7 7 13 15,0 0-13-15,0 0 13 0,0 0-13 0,0 0 17 16,0 0-17-16,0 0 17 0,0 0-17 0,0 0 29 0,0 0-29 15,0 0 29-15,0 0-29 0,0 0 37 0,0 0-37 16,0 0 38-16,13 7-38 0,-13-7 43 0,0 0-43 16,17 8 44-16,8-1-44 0,-25-7 39 0,0 0-39 15,35 18 40-15,7 6-40 0,-42-24 37 0,0 0-37 16,43 29 37-16,-3 3-37 0,-40-32 34 0,0 0-34 0,41 32 35 16,3 10-35-16,-44-42 33 0,0 0-33 0,46 47 33 15,3 1-33-15,-49-48 27 0,0 0-27 0,44 45 28 16,0 2-28-16,-44-47 25 0,0 0-25 0,41 41 26 15,-2-13-26-15,-39-28 25 0,0 0-25 0,32 21 25 16,-9-14-25-16,-23-7 22 0,0 0-22 0,19 1 22 16,0-6-22-16,-19 5 16 0,0 0-16 0,9-15 16 15,-19-20-16-15,-1 2-951 0</inkml:trace>
  <inkml:trace contextRef="#ctx0" brushRef="#br0" timeOffset="81599.52">26340 10704 259 0,'0'0'0'0,"0"0"0"16,0 0 0-16,0 0 25 0,0 0-25 0,0 0 26 15,0 0-26-15,0 0 50 0,0 0-50 0,0 0 51 16,0 0-51-16,0 0 61 0,0 0-61 0,0 0 62 15,0 0-62-15,0 0 53 0,0 0-53 0,0 0 54 0,0 0-54 16,0 0 37-16,0 0-37 0,0 0 37 0,-19 41-37 16,19-41 31-16,0 0-31 0,-6 45 31 0,3 10-31 15,3-55 23-15,0 0-23 0,-2 61 23 0,0 5-23 16,2-66 18-16,0 0-18 0,-1 64 18 0,-1-7-18 16,2-57 18-16,0 0-18 0,-2 54 19 0,-1-4-19 15,3-50 17-15,0 0-17 0,-6 45 18 0,-3-5-18 16,9-40 15-16,0 0-15 0,-8 31 15 0,2-12-15 0,6-19 19 15,0 0-19-15,-5 10 20 0,5-10-20 0,0 0 11 16,0 0-11-16,-7-12 11 0,11-23-11 0,-4 2-707 0</inkml:trace>
  <inkml:trace contextRef="#ctx0" brushRef="#br0" timeOffset="83134.4">26293 10790 281 0,'0'0'0'15,"0"0"0"-15,0-12 0 0,0 12 10 0,0 0-10 0,-2-12 10 16,-2 3-10-16,4 9 23 0,0 0-23 0,0 0 24 16,-14-7-24-16,14 7 26 0,0 0-26 0,-10 7 27 15,-3 10-27-15,13-17 24 0,0 0-24 0,-14 28 24 16,0 12-24-16,14-40 25 0,0 0-25 0,-12 38 26 16,-2 5-26-16,14-43 27 0,0 0-27 0,-16 40 28 15,0-12-28-15,16-28 26 0,0 0-26 0,-13 21 27 16,8-9-27-16,5-12 31 0,0 0-31 0,0 0 31 15,-3 8-31-15,3-8 32 0,0 0-32 0,0 0 32 16,3-12-32-16,-3 12 29 0,0 0-29 0,7-21 29 0,4-15-29 16,-11 36 28-16,0 0-28 0,14-45 28 0,2 2-28 15,-16 43 28-15,0 0-28 0,16-40 29 0,0 2-29 16,-16 38 27-16,0 0-27 0,14-31 27 0,-2 7-27 16,-12 24 23-16,0 0-23 0,11-19 24 0,-3 6-24 15,-8 13 26-15,0 0-26 0,9-8 26 0,0 3-26 16,-9 5 18-16,0 0-18 0,7-7 19 0,-7 7-19 15,0 0 17-15,0 0-17 0,0 0 17 0,7 1-17 0,-7-1 16 16,0 0-16-16,2 18 17 0,-2 18-17 0,0-36 14 16,0 0-14-16,2 49 14 0,1 8-14 0,-3-57 16 15,0 0-16-15,11 53 17 0,6 3-17 0,-17-56 14 16,0 0-14-16,25 48 15 0,0-18-15 0,-1 1-879 0</inkml:trace>
  <inkml:trace contextRef="#ctx0" brushRef="#br0" timeOffset="85941.23">28205 13594 147 0,'0'0'0'0,"0"0"0"0,0 0 0 0,0 0 0 16,0 0 0-16,0 0 0 0,0 0 0 0,0 0 0 0,0 0 0 15,0 0 0-15,0 0 0 0,0 0 6 0,0 0-6 16,5 20 7-16,-5-13-7 0,0-7 12 0,0 0-12 16,2 7 12-16,-2-7-12 0,0 0 11 0,0 0-11 15,3 9 12-15,-3-9-12 0,0 0 17 16,0 0-17-16,0 0 17 0,0 0-17 0,0 0 19 0,0 0-19 0,9-4 19 16,-4-6-19-16,-5 10 18 0,0 0-18 0,7-12 19 15,-1-2-19-15,-6 14 11 0,0 0-11 0,3-12 11 16,-1 5-11-16,-2 7 16 0,0 0-16 0,0 0 17 15,0 0-17-15,0 0 18 0,0 0-18 0,0 0 19 16,-9-3-19-16,9 3 18 0,0 0-18 0,0 0 19 16,-9 10-19-16,9-10 16 0,0 0-16 0,-9 7 16 15,-5 3-16-15,14-10 14 0,0 0-14 0,-12 9 14 16,5 1-14-16,7-10 5 0,0 0-5 0,-4 5 5 16,4-5-5-16,0 0 1 0,0 0-1 0,-1 11 2 15,1-11-2-15,0 0 0 0,0 0 0 0,0 0 0 0,8 0 0 16,-8 0 0-16,0 0 0 0,0 0 0 0,15-9 0 15,-15 9 0-15,0 0 0 0,8-7 0 0,-1-1 0 16,-7 8 0-16,0 0 0 0,4-11 1 0,0 3-1 16,-4 8 2-16,0 0-2 0,3-7 2 0,-3 7-2 15,0 0 7-15,0 0-7 0,2-11 7 0,-2 11-7 16,0 0 13-16,0 0-13 0,2-8 14 0,-2 8-14 0,0 0 18 16,0 0-18-16,0 0 18 0,-9 0-18 0,9 0 21 15,0 0-21-15,0 0 21 0,-9 8-21 0,9-8 18 16,0 0-18-16,-4 9 18 0,-3 3-18 0,7-12 17 0,0 0-17 15,-7 12 17-15,7-12-17 0,0 0 16 0,0 0-16 16,-3 7 17-16,3-7-17 0,0 0 12 0,0 0-12 16,0 0 13-16,9 5-13 0,-9-5 9 0,0 0-9 15,0 0 10-15,12-12-10 0,-12 12 7 0,0 0-7 16,7-10 8-16,-2-1-8 0,-5 11 7 0,0 0-7 0,4-10 7 16,-2 1-7-16,-2 9 7 0,0 0-7 0,-2-7 7 15,2 7-7-15,0 0 7 0,0 0-7 0,-9-8 7 16,2 8-7-16,7 0 8 0,0 0-8 0,-2-5 9 15,6-8-9-15,-1-2-588 0</inkml:trace>
  <inkml:trace contextRef="#ctx0" brushRef="#br0" timeOffset="90731.46">27550 13228 292 0,'0'0'0'15,"0"0"0"-15,0 0 0 0,0 0 16 0,0 0-16 16,0 0 16-16,0 0-16 0,0 0 40 0,0 0-40 15,0 0 40-15,-5-17-40 0,5 17 66 0,0 0-66 16,0 0 67-16,-11-2-67 0,11 2 48 0,0 0-48 0,0 0 48 16,-7 2-48-16,7-2 32 0,0 0-32 0,-7 0 33 15,0 2-33-15,7-2 23 0,0 0-23 0,0 0 24 16,-9 10-24-16,9-10 20 0,0 0-20 0,0 0 20 16,-3 7-20-16,3-7 18 0,0 0-18 0,0 0 18 15,0 0-18-15,0 0 15 0,0 0-15 0,0 0 15 16,0 0-15-16,0 0 13 0,0 0-13 0,0 0 13 15,0 0-13-15,0 0 11 0,0 0-11 0,0 0 12 16,0 0-12-16,0 0 10 0,0 0-10 0,10-5 11 16,1 5-11-16,-11 0 8 0,0 0-8 0,26 0 9 15,19 0-9-15,-45 0 6 0,0 0-6 0,51-2 7 0,0 0-7 16,-51 2 8-16,0 0-8 0,56-3 8 0,4 0-8 16,-60 3 9-16,0 0-9 0,57-4 10 0,-13 2-10 15,-44 2 11-15,0 0-11 0,37 0 11 0,0 2-11 16,-37-2 20-16,0 0-20 0,37 4 20 0,2 2-20 15,-39-6 25-15,0 0-25 0,44 7 26 0,7 4-26 16,-51-11 26-16,0 0-26 0,49 7 26 0,-3-6-26 16,-46-1 26-16,0 0-26 0,44-1 26 0,2-6-26 0,-46 7 20 15,0 0-20-15,39-5 21 0,-14-2-21 16,-25 7 23-16,0 0-23 0,21-6 24 0,2-6-24 0,-23 12 23 16,0 0-23-16,24-10 24 0,-4 1-24 0,-20 9 21 0,0 0-21 15,16-8 22-15,0-1-22 0,-16 9 17 0,0 0-17 16,17-10 18-16,1 4-18 0,-18 6 15 0,0 0-15 15,16-1 15-15,-4-1-15 0,-12 2 12 0,0 0-12 16,11-3 13-16,-4 1-13 0,-7 2 9 0,0 0-9 16,0 0 10-16,9 0-10 0,-9 0 7 0,0 0-7 0,0 0 8 15,0 0-8-15,0 0 6 0,0 0-6 0,10 14 6 16,-5-4-6-16,-5-10 5 0,0 0-5 0,6 12 5 16,-1 0-5-16,-5-12 3 0,0 0-3 0,5 12 3 15,-1 0-3-15,-4-12 2 0,0 0-2 0,0 9 3 16,0 2-3-16,0-11 2 0,0 0-2 0,0 12 3 15,0 5-3-15,0-17 3 0,0 0-3 0,0 12 3 16,0 0-3-16,0-12 4 0,0 0-4 0,0 7 4 16,0 3-4-16,0-10 3 0,0 0-3 0,0 20 4 15,2 0-4-15,-2-20 3 0,0 0-3 0,1 30 4 16,1 4-4-16,-2-34 4 0,0 0-4 0,4 38 4 0,-1 6-4 16,-3-44 2-16,0 0-2 0,4 39 3 0,-1-2-3 15,-3-37 1-15,0 0-1 0,6 31 1 0,1 0-1 16,-7-31 1-16,0 0-1 0,7 28 1 0,0-2-1 15,-7-26 1-15,0 0-1 0,5 26 2 0,-1 1-2 16,-4-27 2-16,0 0-2 0,0 33 2 0,0 4-2 16,0-37 2-16,0 0-2 0,0 41 2 0,1 2-2 0,-1-43 1 15,0 0-1-15,0 44 1 0,0-3-1 0,0-41 0 16,0 0 0-16,4 40 1 0,1-11-1 0,-5-29 0 16,0 0 0-16,7 32 1 0,0-8-1 0,-7-24 0 15,0 0 0-15,7 21 0 0,0-4 0 0,-7-17 0 0,0 0 0 16,7 17 1-16,0 2-1 0,-7-19 0 0,0 0 0 15,6 19 1-15,-3-3-1 0,-3-16 1 0,0 0-1 16,2 12 1-16,-2-3-1 0,0-9 2 0,0 0-2 16,2 7 2-16,1 1-2 0,-3-8 2 0,0 0-2 15,0 0 2-15,2 9-2 0,-2-9 2 16,0 0-2-16,0 0 2 0,0 0-2 0,0 0 2 0,0 0-2 0,2 7 2 16,-2-7-2-16,0 0 1 0,0 0-1 0,0 0 2 15,0 0-2-15,0 0 2 0,0 0-2 0,-2-7 2 16,-3-9-2-16,5 16 2 0,0 0-2 0,-9-27 3 15,-2-12-3-15,11 39 2 0,0 0-2 0,-12-48 2 16,-6-13-2-16,18 61 0 0,0 0 0 0,-17-71 1 16,-6-15-1-16,23 86 0 0,0 0 0 0,-20-92 0 15,8 14 0-15,12 78 0 0,0 0 0 0,-7-81 0 16,5 1 0-16,2 80 0 0,0 0 0 0,2-76 1 16,3 5-1-16,-5 71 1 0,0 0-1 0,4-62 2 0,-8 12-2 15,4 50 2-15,0 0-2 0,-7-40 3 0,-2 5-3 16,9 35 3-16,0 0-3 0,-10-29 4 0,1 8-4 15,9 21 4-15,0 0-4 0,-5-12 5 0,5 12-5 16,0 0 1-16,0 0-1 0,-7 0 2 0,7 0-2 16,0 0 0-16,0 0 0 0,0 0 0 0,0 0 0 15,0 0-1191-15</inkml:trace>
  <inkml:trace contextRef="#ctx0" brushRef="#br0" timeOffset="91280.77">28044 13263 404 0,'0'0'0'0,"0"0"0"0,-5-10 0 16,5 10 48-16,0 0-48 0,-6-7 49 0,-1 2-49 16,7 5 64-16,0 0-64 0,-8 1 64 0,-6 8-64 15,14-9 48-15,0 0-48 0,-18 15 48 0,-3 5-48 16,21-20 32-16,0 0-32 0,-29 25 32 0,-4 14-32 0,33-39 19 16,0 0-19-16,-42 53 20 0,-8 11-20 0,50-64 14 15,0 0-14-15,-49 73 15 0,3 0-15 0,46-73 14 16,0 0-14-16,-44 71 14 0,5-1-14 0,39-70 11 15,0 0-11-15,-39 68 11 0,6 10-11 0,33-78 15 0,0 0-15 16,-30 67 15-16,2-11-15 0,28-56 15 0,0 0-15 16,-22 38 16-16,10-14-16 0,12-24 16 0,0 0-16 15,-5 12 16-15,5-12-16 0,0 0 12 0,0 0-12 0,5-14 13 16,4-20-13-16,-9 34 9 0,0 0-9 0,18-47 10 16,10-12-10-16,0 0-723 0</inkml:trace>
  <inkml:trace contextRef="#ctx0" brushRef="#br0" timeOffset="91629.35">28219 13310 606 0,'0'0'0'0,"0"0"0"15,0 0 0-15,0 0 0 0,0 0 0 0,0 0 1 0,0-4-1 16,0 4 10-16,0 0-10 0,-9 0 10 0,-7 0-10 15,16 0 19-15,0 0-19 0,-16 0 19 0,0 5-19 16,16-5 20-16,0 0-20 0,-17 7 20 0,-1-3-20 16,18-4 27-16,0 0-27 0,-18 9 28 0,-3 8-28 15,21-17 44-15,0 0-44 0,-25 26 45 0,1 10-45 16,24-36 41-16,0 0-41 0,-23 47 41 0,-4 13-41 16,27-60 35-16,0 0-35 0,-28 68 35 0,-5 8-35 15,33-76 28-15,0 0-28 0,-32 85 29 0,-2 10-29 0,34-95 24 16,0 0-24-16,-31 95 24 0,6-7-24 0,25-88 20 15,0 0-20-15,-23 82 21 0,0-13-21 0,23-69 14 0,0 0-14 16,-19 64 15-16,5-14-15 0,14-50 9 0,0 0-9 16,-9 38 10-16,7-19-10 0,2-19 2 0,0 0-2 15,7 4 3-15,7-13-3 0,0 0-840 0</inkml:trace>
  <inkml:trace contextRef="#ctx0" brushRef="#br0" timeOffset="91963.46">28444 13372 841 0,'0'0'0'0,"0"0"0"16,0 0 0-16,0 0 2 0,0 0-2 0,-1-14 3 0,-5 2-3 15,6 12 3-15,0 0-3 0,-7-14 3 0,0 4-3 16,7 10 24-16,0 0-24 0,-9-7 24 0,-3 2-24 15,12 5 30-15,0 0-30 0,-17 3 31 0,-6 11-31 16,23-14 30-16,0 0-30 0,-29 28 30 0,-8 15-30 16,37-43 27-16,0 0-27 0,-40 61 28 0,-4 23-28 15,44-84 28-15,0 0-28 0,-43 90 29 0,-1 2-29 16,44-92 26-16,0 0-26 0,-39 90 27 0,8 2-27 16,31-92 23-16,0 0-23 0,-25 85 23 0,7-16-23 0,18-69 11 15,0 0-11-15,-14 64 11 0,5-7-11 0,9-57 5 16,0 0-5-16,-7 45 6 0,6-17-6 0,1-28 2 15,0 0-2-15,0 15 2 0,0-15-2 0,0 0 0 0,0 0 0 16,17-7 0-16,15-29 0 0,0 0-892 0</inkml:trace>
  <inkml:trace contextRef="#ctx0" brushRef="#br0" timeOffset="92232.64">28760 13358 863 0,'0'0'0'0,"0"0"0"16,-2 9 0-16,2-9 0 0,0 0 0 0,-7 8 0 15,-5-1 0-15,12-7 5 0,0 0-5 0,-19 9 5 16,-8 5-5-16,27-14 3 0,0 0-3 0,-32 19 4 16,-5 5-4-16,37-24 3 0,0 0-3 0,-38 37 3 15,1 11-3-15,37-48 9 0,0 0-9 0,-34 52 10 16,4 3-10-16,30-55 5 0,0 0-5 0,-28 61 5 15,3 8-5-15,25-69 9 0,0 0-9 0,-23 78 10 0,6 12-10 16,17-90 13-16,0 0-13 0,-15 90 13 0,3-12-13 16,12-78 14-16,0 0-14 0,-7 67 14 0,9-8-14 15,0-2-681-15</inkml:trace>
  <inkml:trace contextRef="#ctx0" brushRef="#br0" timeOffset="97397.76">27832 14646 147 0,'0'0'0'0,"0"0"0"0,0 0 0 16,0 0 4-16,0 0-4 0,0 0 4 0,0 0-4 15,0 0 24-15,0 0-24 0,0 0 24 0,0 0-24 16,0 0 63-16,0 0-63 0,0 0 63 0,0 0-63 16,0 0 69-16,0 0-69 0,0 0 69 0,0 0-69 15,0 0 43-15,0 0-43 0,0 0 44 0,0 0-44 16,0 0 35-16,0 0-35 0,0 0 36 0,4 20-36 0,-4-20 30 16,0 0-30-16,0 9 30 0,2 5-30 0,-2-14 24 15,0 0-24-15,3 19 24 0,3 9-24 0,-6-28 28 0,0 0-28 16,7 38 29-16,0 9-29 0,-7-47 33 0,0 0-33 15,5 50 33-15,-3-7-33 0,-2-43 30 0,0 0-30 16,3 35 30-16,1-9-30 0,-4-26 28 0,0 0-28 16,3 22 29-16,-1-5-29 0,-2-17 24 0,0 0-24 15,0 12 24-15,-2-3-24 0,2-9 19 0,0 0-19 16,-3 7 19-16,3-7-19 0,0 0 18 0,0 0-18 0,0 0 18 16,0 0-18-16,0 0 9 0,0 0-9 0,0 0 10 15,-4-9-10-15,4 9 4 0,0 0-4 0,-5-13 5 16,-6-7-5-16,11 20 2 0,0 0-2 0,-12-32 3 15,0-8-3-15,12 40 1 0,0 0-1 0,-11-45 1 16,0-5-1-16,11 50 1 0,0 0-1 0,-8-52 2 16,2 5-2-16,6 47 2 0,0 0-2 0,-1-43 3 15,1 8-3-15,0 35 3 0,0 0-3 0,7-29 4 16,5 6-4-16,-12 23 4 0,0 0-4 0,16-21 5 16,2 1-5-16,-18 20 5 0,0 0-5 0,19-16 5 0,-3 9-5 15,-16 7 7-15,0 0-7 0,12-3 7 0,-3 3-7 16,-9 0 7-16,0 0-7 0,9 3 8 0,0 6-8 15,-9-9 7-15,0 0-7 0,8 22 8 0,-1 18-8 16,-7-40 8-16,0 0-8 0,2 47 8 0,-7-6-8 16,5-41 6-16,0 0-6 0,-12 37 7 0,-4-6-7 15,16-31 5-15,0 0-5 0,-20 26 6 0,-3 0-6 16,23-26 2-16,0 0-2 0,-21 21 2 0,4-8-2 0,17-13 0 16,0 0 0-16,-15 7 1 0,3-7-1 0,12 0 0 15,0 0 0-15,-9-1 0 0,9 1 0 0,0 0 0 16,0 0 0-16,-7-7 0 0,7 7 0 0,0 0 0 0,0 0 0 15,0 0 0-15,7-2 0 0,-7 2 0 0,0 0 0 16,9 5 0-16,14 16 0 0,-23-21 0 0,0 0 0 16,25 24 0-16,-4-5 0 0,-21-19 0 0,0 0 0 15,21 16 0-15,4-1 0 0,-25-15-1 0,0 0 1 16,28 12 0-16,2-6 0 0,0-1-879 0</inkml:trace>
  <inkml:trace contextRef="#ctx0" brushRef="#br0" timeOffset="98012.85">28072 14872 382 0,'0'0'0'0,"0"0"0"15,0 0 0-15,0 0 13 0,0 0-13 0,0 0 14 0,11-19-14 16,-11 19 22-16,0 0-22 0,10-24 23 0,1-7-23 15,-11 31 25-15,0 0-25 0,11-31 26 0,-3 0-26 16,-8 31 33-16,0 0-33 0,4-28 33 0,-6 4-33 16,2 24 35-16,0 0-35 0,-5-19 35 0,1 7-35 15,4 12 37-15,0 0-37 0,-5-7 38 0,-7 5-38 16,12 2 45-16,0 0-45 0,-14 2 46 0,3 1-46 16,11-3 47-16,0 0-47 0,-9 7 47 0,0 5-47 0,9-12 44 15,0 0-44-15,-10 18 45 0,-3 4-45 0,13-22 36 16,0 0-36-16,-12 24 37 0,5-3-37 0,7-21 31 15,0 0-31-15,-5 23 32 0,0 11-32 0,5-34 21 0,0 0-21 16,-4 35 21-16,6-9-21 0,-2-26 14 0,0 0-14 16,5 27 15-16,4 10-15 0,-9-37 10 0,0 0-10 15,9 31 11-15,-2-12-11 0,-7-19 7 0,0 0-7 16,5 12 8-16,2-5-8 0,-7-7 3 0,0 0-3 16,18 3 3-16,12-3-3 0,-30 0 0 0,0 0 0 0,35-10 0 15,2-16 0-15,-37 26-1 0,0 0 1 0,32-36 0 16,-8-9 0-16,-24 45-1 0,0 0 1 0,20-47 0 15,-6 5 0-15,-14 42-1 0,0 0 1 0,11-29 0 16,-4 12 0-16,-7 17 0 0,0 0 0 0,1-14 0 16,-6-2 0-16,5 16 3 0,0 0-3 0,-7-14 3 15,0 6-3-15,7 8 6 0,0 0-6 0,0 0 6 16,-9-2-6-16,9 2 10 0,0 0-10 0,0 0 11 16,-3 7-11-16,3-7 11 0,0 0-11 0,0 0 11 15,1 9-11-15,-1-9 11 0,0 0-11 0,2 8 11 0,2 4-11 16,-4-12 10-16,0 0-10 0,12 25 10 0,18 13-10 15,-30-38 8-15,0 0-8 0,32 40 8 0,-9-11-8 16,-23-29 9-16,0 0-9 0,19 29 10 0,1 6-10 16,-20-35 3-16,0 0-3 0,17 33 3 0,-8-9-3 15,-9-24 1-15,0 0-1 0,0 21 1 0,-9 0-1 16,9-21 0-16,0 0 0 0,-17 15 0 0,-10-11 0 16,1-1-977-16</inkml:trace>
  <inkml:trace contextRef="#ctx0" brushRef="#br0" timeOffset="98344.16">28444 14666 807 0,'0'0'0'0,"0"0"0"16,0 7 0-16,0-7 5 0,0 0-5 0,-1 9 5 15,-1 3-5-15,2-12 12 0,0 0-12 0,-4 19 13 16,1 11-13-16,3-30 23 0,0 0-23 0,-2 34 24 16,-1 10-24-16,3-44 21 0,0 0-21 0,-2 43 21 15,0-3-21-15,2-40 22 0,0 0-22 0,0 41 22 16,4 6-22-16,-4-47 16 0,0 0-16 0,3 47 17 16,4 6-17-16,-7-53 13 0,0 0-13 0,9 61 14 15,3 5-14-15,-12-66 10 0,0 0-10 0,13 64 11 16,1-2-11-16,-14-62 8 0,0 0-8 0,12 52 8 15,-3-18-8-15,-9-34 3 0,0 0-3 0,7 30 3 0,-2-1-3 16,-5-29 0-16,0 0 0 0,4 23 0 0,-2-4 0 16,-1-4-749-16</inkml:trace>
  <inkml:trace contextRef="#ctx0" brushRef="#br0" timeOffset="98598.77">28473 14916 505 0,'0'0'0'0,"0"-11"0"0,-4-16 0 0,4 27 0 15,0 0 0-15,-2-32 0 0,4 5 0 0,-2 27-2 16,0 0 2-16,2-19-1 0,0 8 1 0,-2 11 10 0,0 0-10 16,1-7 10-16,-1 7-10 0,0 0 47 0,0 0-47 15,0 0 48-15,9-3-48 0,-9 3 69 0,0 0-69 16,0 0 70-16,7 0-70 0,-7 0 61 0,0 0-61 16,0 0 61-16,0 0-61 0,0 0 51 0,0 0-51 0,16 14 52 15,14 15-52-15,-30-29 36 0,0 0-36 16,30 31 37-16,-10-6-37 0,-20-25 20 0,0 0-20 0,10 26 21 15,-3 12-21-15,-7-38 10 0,0 0-10 0,4 36 11 16,-8-10-11-16,4-26 2 0,0 0-2 0,-7 17 2 16,-3-5-2-16,-1 0-780 0</inkml:trace>
  <inkml:trace contextRef="#ctx0" brushRef="#br0" timeOffset="98928.85">28670 14803 449 0,'0'0'0'0,"0"0"0"0,-9 14 0 15,9-14 1-15,0 0-1 0,-8 21 2 0,-6 13-2 16,14-34 4-16,0 0-4 0,-13 37 4 0,6-4-4 16,7-33 4-16,0 0-4 0,-2 26 4 0,2-7-4 15,0-19 2-15,0 0-2 0,2 13 2 0,-2-13-2 0,0 0 1 16,0 0-1-16,9 9 2 0,16-5-2 0,-25-4 2 15,0 0-2-15,37-6 2 0,7-14-2 16,-44 20 1-16,0 0-1 0,44-37 2 0,-11-15-2 0,-33 52 0 16,0 0 0-16,27-57 0 0,-6 5 0 0,-21 52 0 0,0 0 0 15,12-41 0-15,-12 10 0 0,0 31 0 0,0 0 0 16,-8-23 0-16,-12 8 0 0,20 15 0 0,0 0 0 16,-26-11 0-16,-11 8 0 0,37 3 1 0,0 0-1 15,-41 3 1-15,6 8-1 0,-2-1-303 0</inkml:trace>
  <inkml:trace contextRef="#ctx0" brushRef="#br0" timeOffset="99509.96">28875 14729 203 0,'0'0'0'0,"0"0"0"15,0 17 0-15,0-17 12 0,0 0-12 0,-2 16 13 16,-1 1-13-16,3-17 27 0,0 0-27 0,-4 31 28 0,2 14-28 16,2-45 6-16,0 0-6 0,-1 43 6 0,-1-13-6 15,2-30 0-15,0 0 0 0,0 22 1 0,0-4-1 16,0-18-1-16,0 0 1 0,0 12 0 0,0-5 0 16,0-7-3-16,0 0 3 0,0 0-3 0,7-18 3 15,-7 18-6-15,0 0 6 0,9-26-6 0,-2-8 6 16,-7 34-5-16,0 0 5 0,7-40-5 0,2-3 5 0,-9 43-1 15,0 0 1-15,12-40 0 0,0 12 0 0,-12 28 1 16,0 0-1-16,11-22 2 0,-4 6-2 0,-7 16 7 16,0 0-7-16,5-9 7 0,-5 9-7 0,0 0 19 0,0 0-19 15,0 0 20-15,5 14-20 0,-5-14 26 0,0 0-26 16,4 25 27-16,1 14-27 0,-5-39 27 0,0 0-27 16,7 44 27-16,-1-11-27 0,-6-33 24 0,0 0-24 15,7 22 24-15,0-6-24 0,-7-16 13 0,0 0-13 16,7 10 14-16,0-5-14 0,-7-5 3 0,0 0-3 0,18-8 4 15,15-22-4-15,-33 30 1 0,0 0-1 0,35-41 2 16,-8-8-2-16,-27 49 1 0,0 0-1 0,21-48 1 16,-3 1-1-16,-18 47 1 0,0 0-1 0,14-43 2 15,-7 6-2-15,-7 37 8 0,0 0-8 0,-2-29 9 16,-7 10-9-16,9 19 24 0,0 0-24 0,-10-9 24 16,1 9-24-16,9 0 39 0,0 0-39 0,-7 9 40 15,-2 10-40-15,9-19 57 0,0 0-57 0,-9 28 57 16,4 3-57-16,5-31 58 0,0 0-58 0,2 34 59 15,8 10-59-15,-10-44 54 0,0 0-54 0,18 46 54 0,6 1-54 16,-24-47 47-16,0 0-47 0,23 45 48 0,-7-3-48 16,-16-42 24-16,0 0-24 0,9 38 24 0,-5-5-24 15,-4-33 12-15,0 0-12 0,-4 22 13 0,-7-12-13 16,1 1-818-16</inkml:trace>
  <inkml:trace contextRef="#ctx0" brushRef="#br0" timeOffset="99862.06">29339 14957 572 0,'0'0'0'16,"0"0"0"-16,12-19 0 0,-12 19 4 0,0 0-4 15,12-26 5-15,-1-15-5 0,-11 41 7 0,0 0-7 16,9-49 7-16,-2 1-7 0,-7 48 29 0,0 0-29 15,5-47 29-15,-1 9-29 0,-4 38 36 0,0 0-36 0,-2-35 36 16,-3 4-36-16,5 31 42 0,0 0-42 0,-7-24 43 16,0 8-43-16,7 16 46 0,0 0-46 0,-7-8 47 15,-4 4-47-15,11 4 44 0,0 0-44 0,-12 6 44 16,-3 9-44-16,15-15 36 0,0 0-36 0,-15 24 37 16,-5 6-37-16,20-30 31 0,0 0-31 0,-21 41 32 15,-2 20-32-15,23-61 23 0,0 0-23 0,-18 66 23 16,15 5-23-16,3-71 16 0,0 0-16 0,2 65 16 15,10-8-16-15,-12-57 11 0,0 0-11 0,16 42 12 16,0-14-12-16,-16-28 8 0,0 0-8 0,28 17 9 16,20-1-9-16,-48-16 5 0,0 0-5 0,56 0 5 0,8-23-5 15,-3 1-882-15</inkml:trace>
  <inkml:trace contextRef="#ctx0" brushRef="#br0" timeOffset="100559.9">27944 15364 449 0,'0'0'0'16,"0"0"0"-16,0 0 0 0,0 0 10 0,0 0-10 15,5 9 11-15,-5-9-11 0,0 0 25 0,0 0-25 16,-2 6 25-16,-3 3-25 0,5-9 26 0,0 0-26 0,-6 12 26 16,5 4-26-16,1-16 27 0,0 0-27 0,0 28 27 15,0 13-27-15,0-41 20 0,0 0-20 0,1 50 21 16,1 11-21-16,-2-61 15 0,0 0-15 0,6 69 15 16,4 9-15-16,-10-78 11 0,0 0-11 0,11 80 11 15,-1-10-11-15,-10-70 6 0,0 0-6 0,13 64 7 16,-1-8-7-16,0 1-489 0</inkml:trace>
  <inkml:trace contextRef="#ctx0" brushRef="#br0" timeOffset="100625.26">28171 15938 393 0,'0'0'0'0,"4"-8"0"0,3-13 0 16,1 0-235-16</inkml:trace>
  <inkml:trace contextRef="#ctx0" brushRef="#br0" timeOffset="100743.5">28198 15814 292 0,'0'0'0'0,"0"0"0"0,-9 0 0 15,9 0 5-15,0 0-5 0,0 0 5 0,-11-4-5 16,11 4 15-16,0 0-15 0,0 0 16 0,0 0-16 15,0 0 25-15,0 0-25 0,-2 6 25 0,2 1-25 16,0-7 25-16,0 0-25 0,0 6 26 0,2 1-26 16,-2-7 25-16,0 0-25 0,5 11 26 0,4 6-26 0,0 0-304 15</inkml:trace>
  <inkml:trace contextRef="#ctx0" brushRef="#br0" timeOffset="101309.78">28381 15925 292 0,'0'0'0'0,"2"7"0"15,3 8 0-15,-5-15 0 0,0 0 0 0,5 16 1 16,-1-6-1-16,-4-10 0 0,0 0 0 0,0 0 1 15,5 7-1-15,-5-7 5 0,0 0-5 0,0 0 5 16,12 3-5-16,-12-3 7 0,0 0-7 0,8 2 8 16,-1-2-8-16,-7 0 15 0,0 0-15 0,0 0 15 15,7-10-15-15,-7 10 19 0,0 0-19 0,0-11 19 0,0-6-19 16,0 17 40-16,0 0-40 0,1-24 41 0,1-4-41 16,-2 28 53-16,0 0-53 0,2-29 54 0,3-2-54 15,-5 31 56-15,0 0-56 0,7-30 57 0,0 6-57 16,-7 24 53-16,0 0-53 0,7-17 54 0,-1 6-54 15,-6 11 44-15,0 0-44 0,0 0 44 0,0 0-44 16,0 0 33-16,0 0-33 0,12 21 33 0,0 15-33 0,-12-36 26 16,0 0-26-16,15 33 27 0,-5-12-27 0,-10-21 18 15,0 0-18-15,9 19 18 0,-2 4-18 0,-7-23 11 16,0 0-11-16,7 20 11 0,-2-6-11 0,-5-14 5 16,0 0-5-16,4 7 6 0,-4-7-6 0,0 0 1 0,0 0-1 15,12-3 2-15,-5-11-2 0,-7 14 0 0,0 0 0 16,7-24 0-16,0-9 0 0,-7 33 0 0,0 0 0 15,7-35 0-15,0 2 0 0,-7 33 1 0,0 0-1 16,6-27 1-16,-3 11-1 0,-3 16 5 0,0 0-5 16,2-10 6-16,-2 10-6 0,0 0 16 0,0 0-16 0,0 0 16 15,2 6-16-15,-2-6 23 0,0 0-23 0,7 18 24 16,5 9-24-16,-12-27 23 0,0 0-23 0,16 32 23 16,-2-6-23-16,-14-26 17 0,0 0-17 0,20 24 17 15,8 3-17-15,-28-27 9 0,0 0-9 0,37 23 10 16,3-13-10-16,1 1-889 0</inkml:trace>
  <inkml:trace contextRef="#ctx0" brushRef="#br0" timeOffset="101693.88">28945 15925 382 0,'0'0'0'0,"0"0"0"0,16-7 0 16,-16 7 10-16,0 0-10 0,13-12 10 0,3-11-10 16,-16 23 25-16,0 0-25 0,15-29 26 0,3-9-26 0,-18 38 25 15,0 0-25-15,16-42 26 0,-7-3-26 0,-9 45 42 16,0 0-42-16,7-45 43 0,-5 7-43 0,-2 38 51 16,0 0-51-16,-4-29 52 0,-5 8-52 0,9 21 54 0,0 0-54 15,-14-12 55-15,-5 8-55 0,19 4 64 0,0 0-64 16,-21 5 65-16,1 8-65 0,20-13 77 0,0 0-77 15,-18 19 77-15,4 7-77 0,14-26 70 0,0 0-70 16,-10 38 70-16,1 14-70 0,9-52 39 0,0 0-39 16,-5 55 39-16,6 0-39 0,-1-55 25 0,0 0-25 15,6 47 25-15,1-12-25 0,-7-35 12 0,0 0-12 0,16 34 13 16,12 4-13-16,-28-38 6 0,0 0-6 0,39 30 6 16,3-22-6-16,-42-8 4 0,0 0-4 0,44-10 4 15,4-19-4-15,-48 29 0 0,0 0 0 0,46-39 0 16,-2-11 0-16,-44 50 0 0,0 0 0 0,28-52 0 15,-17 7 0-15,-1-3-988 0</inkml:trace>
  <inkml:trace contextRef="#ctx0" brushRef="#br0" timeOffset="102247.01">28157 15745 595 0,'0'0'0'0,"0"0"0"16,-5 17 0-16,5-17 1 0,0 0-1 0,-4 12 2 0,2 0-2 16,2-12 1-16,0 0-1 0,-1 12 2 0,-1 0-2 15,2-12 30-15,0 0-30 0,-2 16 31 0,2 5-31 16,0-21 48-16,0 0-48 0,2 24 49 0,1 5-49 15,-3-29 52-15,0 0-52 0,7 40 53 0,4 7-53 16,-11-47 57-16,0 0-57 0,12 50 58 0,4 7-58 16,-16-57 33-16,0 0-33 0,16 52 34 0,-5-14-34 15,-11-38 17-15,0 0-17 0,7 28 18 0,-4-13-18 16,1-1-751-16</inkml:trace>
  <inkml:trace contextRef="#ctx0" brushRef="#br0" timeOffset="102551.53">28296 15620 494 0,'0'0'0'0,"0"0"0"15,-9-7 0-15,9 7 15 0,0 0-15 0,-7-5 16 16,0-2-16-16,7 7 38 0,0 0-38 0,-8-7 39 16,-7 0-39-16,15 7 38 0,0 0-38 0,-14-7 39 15,4-8-39-15,10 15 38 0,0 0-38 0,-11-12 38 16,-1 3-38-16,12 9 47 0,0 0-47 0,-14-7 48 16,3 4-48-16,11 3 38 0,0 0-38 0,-5-6 38 0,-2-1-38 15,7 7 25-15,0 0-25 0,0 0 26 0,-9-5-26 16,0 0-673-16</inkml:trace>
  <inkml:trace contextRef="#ctx0" brushRef="#br0" timeOffset="102834.82">27658 15778 1099 0,'0'0'0'16,"0"0"0"-16,0 0 0 0,0 0 4 0,0 0-4 16,12-11 5-16,13-3-5 0,-25 14 12 0,0 0-12 0,39-27 13 15,15-27-13-15,-54 54 55 0,0 0-55 0,59-55 56 16,-1-3-56-16,-58 58 51 0,0 0-51 0,53-51 51 15,-11 0-51-15,-42 51 22 0,0 0-22 0,41-45 22 16,4 6-22-16,1-1-983 0</inkml:trace>
  <inkml:trace contextRef="#ctx0" brushRef="#br0" timeOffset="109859.93">30669 11038 169 0,'0'0'0'0,"0"0"0"16,0 0 0-16,0 0 6 0,0 0-6 0,0 0 6 15,0 0-6-15,0 0 23 0,0 0-23 0,0 0 23 16,0 0-23-16,0 0 32 0,0 0-32 0,0 0 32 16,0 0-32-16,0 0 37 0,0 0-37 0,0 0 37 0,0 0-37 15,0 0 27-15,0 0-27 0,0 0 28 0,0 0-28 16,0 0 21-16,0 0-21 0,0 0 21 0,0 0-21 15,0 0 19-15,0 0-19 0,0 0 19 0,0 0-19 16,0 0 26-16,0 0-26 0,0 0 27 0,0 0-27 16,0 0 34-16,0 0-34 0,0 0 35 0,0 0-35 15,0 0 32-15,0 0-32 0,0 0 32 0,0 0-32 16,0 0 29-16,0 0-29 0,0 0 30 0,0 0-30 0,0 0 25 16,0 0-25-16,0 0 25 0,0 0-25 0,0 0 19 15,0 0-19-15,0 0 20 0,0 0-20 0,0 0 14 16,0 0-14-16,0 0 14 0,0 0-14 0,0 0 8 15,0 0-8-15,0 0 9 0,0 0-9 0,0 0 7 0,0 0-7 16,0 0 8-16,0 0-8 0,0 0 7 16,0 0-7-16,0 0 8 0,0 0-8 0,0 0 6 0,0 0-6 15,0 0 6-15,0 0-6 0,0 0 6 0,0 0-6 16,0 0 6-16,0 0-6 0,0 0 7 0,0 0-7 0,0 0 8 16,0 0-8-16,0 0 9 0,0 0-9 0,0 0 10 15,0 0-10-15,0 0 13 0,0 0-13 0,0 0 13 16,0 0-13-16,0 0 16 0,0 0-16 0,17-9 17 15,-17 9-17-15,0 0 17 0,0 0-17 0,0 0 17 16,0 0-17-16,0 0 17 0,0 0-17 0,0 0 17 16,0 0-17-16,0 0 16 0,0 0-16 0,0 0 17 15,0 0-17-15,0 0 13 0,0 0-13 0,0 0 13 16,0 0-13-16,0 0 9 0,0 0-9 0,0 0 10 16,0 0-10-16,0 0 7 0,0 0-7 0,-8 3 8 15,1 1-8-15,7-4 6 0,0 0-6 0,-8 2 6 16,8-2-6-16,0 0 2 0,0 0-2 0,-5 10 2 0,3-1-2 15,2-9 0-15,0 0 0 0,-3 12 1 0,-2 3-1 16,5-15 0-16,0 0 0 0,-6 18 0 0,6 4 0 16,0-22 0-16,0 0 0 0,0 31 0 0,-1 7 0 15,1-38 0-15,0 0 0 0,-4 42 0 0,2 6 0 16,2-48-1-16,0 0 1 0,2 52 0 0,2-2 0 16,-4-50-1-16,0 0 1 0,5 47 0 0,2-7 0 0,-7-40-1 15,0 0 1-15,5 34-1 0,-1 1 1 0,-4-35-2 16,0 0 2-16,3 36-2 0,1-3 2 0,-4-33-4 15,0 0 4-15,5 35-3 0,2-6 3 0,-7-29-6 0,0 0 6 16,5 30-5-16,-1 13 5 0,-4-43-4 0,0 0 4 16,3 40-4-16,1-4 4 0,-4-36-3 0,0 0 3 15,3 33-2-15,-1-7 2 0,-2-26-2 0,0 0 2 16,0 24-1-16,-3-1 1 0,3-23-2 0,0 0 2 16,-4 17-1-16,1 2 1 0,3-19-3 0,0 0 3 0,-2 17-3 15,0 2 3-15,2-19-4 0,0 0 4 0,-2 19-3 16,1-1 3-16,1-18-6 0,0 0 6 0,-2 12-6 15,0-5 6-15,2-7-6 0,0 0 6 0,0 7-5 16,0-7 5-16,0 0-4 0,0 0 4 0,0 0-3 16,0 0 3-16,0 0-1 0,0 0 1 0,0 0-1 15,0 0 1-15,0 0 0 0,0 0 0 0,7 3 0 16,-7-3 0-16,0 0 0 0,0 0 0 0,7-5 1 16,-7 5-1-16,0 0 2 0,0 0-2 0,7-3 2 15,-7 3-2-15,0 0 2 0,0 0-2 0,7-6 3 16,-7 6-3-16,0 0 3 0,0 0-3 0,7-7 4 0,-7 7-4 15,0 0 2-15,0 0-2 0,13-6 3 0,-6 4-3 16,-7 2 3-16,0 0-3 0,7-5 3 0,-7 5-3 16,0 0 3-16,0 0-3 0,10-2 4 0,-3 4-4 15,-7-2 3-15,0 0-3 0,0 0 3 0,9 1-3 16,-9-1 0-16,0 0 0 0,0 0 1 0,21 4-1 16,-21-4 0-16,0 0 0 0,27 5 0 0,6-2 0 0,-33-3 0 15,0 0 0-15,36 4 0 0,-5-4 0 0,-31 0 0 16,0 0 0-16,29 3 0 0,-1 3 0 0,-28-6 0 15,0 0 0-15,32 5 0 0,1-5 0 0,-33 0 0 16,0 0 0-16,34-2 1 0,-6-5-1 0,-28 7 2 0,0 0-2 16,26-5 3-16,-3 0-3 0,-23 5 4 0,0 0-4 15,18-4 5-15,-6 4-5 0,-12 0 7 0,0 0-7 16,13 0 8-16,2 0-8 0,-15 0 13 0,0 0-13 16,18 0 13-16,3 2-13 0,-21-2 13 0,0 0-13 15,36 2 13-15,20-6-13 0,-56 4 12 0,0 0-12 0,60-3 13 16,-4-6-13-16,-56 9 11 0,0 0-11 0,55-9 11 15,0-4-11-15,-55 13 7 0,0 0-7 0,51-14 8 16,-7 3-8-16,-44 11 6 0,0 0-6 0,44-8 6 16,6-1-6-16,-50 9 4 0,0 0-4 0,40-9 5 15,-17 6-5-15,-23 3 3 0,0 0-3 0,21-5 4 16,9 1-4-16,-30 4 3 0,0 0-3 0,28-3 3 16,-6 3-3-16,-22 0 3 0,0 0-3 0,21 0 4 15,3 0-4-15,-24 0 7 0,0 0-7 0,27-4 8 16,-2 3-8-16,-25 1 10 0,0 0-10 0,21-2 10 0,-5 0-10 15,-16 2 12-15,0 0-12 0,12-3 12 0,-1-9-12 16,-11 12 13-16,0 0-13 0,1-12 14 0,-11-1-14 16,10 13 5-16,0 0-5 0,-23-12 6 0,-16 9-6 15,0-1-1019-15</inkml:trace>
  <inkml:trace contextRef="#ctx0" brushRef="#br0" timeOffset="110589.69">30746 11038 270 0,'0'0'0'0,"0"0"0"0,-8-11 0 15,8 11 37-15,0 0-37 0,-13-7 37 0,-3 2-37 16,16 5 54-16,0 0-54 0,-19-3 55 0,-6-1-55 0,25 4 57 15,0 0-57-15,-28 4 57 0,-2 4-57 0,30-8 26 16,0 0-26-16,-30 9 26 0,5-2-26 0,25-7 23 16,0 0-23-16,-21 3 23 0,5 6-23 0,16-9 15 0,0 0-15 15,-9 3 16-15,9-3-16 0,0 0 16 0,0 0-16 16,0 0 17-16,0 0-17 0,0 0 16 0,0 0-16 16,9 0 16-16,14-1-16 0,-23 1 16 0,0 0-16 15,37-6 16-15,21-2-16 0,-58 8 33 0,0 0-33 16,73-12 33-16,11-4-33 0,-84 16 40 0,0 0-40 0,89-19 41 15,6 2-41-15,-95 17 48 0,0 0-48 0,92-18 49 16,-8 6-49-16,-84 12 43 0,0 0-43 0,85-7 44 16,1 7-44-16,-86 0 35 0,0 0-35 0,78 0 36 15,-13 0-36-15,-65 0 33 0,0 0-33 0,55-3 34 16,-14-1-34-16,-41 4 27 0,0 0-27 0,38-5 27 16,6-3-27-16,-44 8 28 0,0 0-28 0,39-12 28 15,-18 5-28-15,-21 7 24 0,0 0-24 0,14-9 24 16,-5-7-24-16,-9 16 11 0,0 0-11 0,0-13 12 15,-14-1-12-15,14 14 3 0,0 0-3 0,-21 0 4 0,-7 19-4 16,0-2-1028-16</inkml:trace>
  <inkml:trace contextRef="#ctx0" brushRef="#br0" timeOffset="111024.23">31090 10996 595 0,'0'0'0'0,"0"0"0"15,7 3 0-15,-7-3 29 0,0 0-29 0,2 9 29 16,-9 3-29-16,7-12 34 0,0 0-34 0,-11 18 35 16,-6 4-35-16,17-22 20 0,0 0-20 0,-25 28 20 15,-8 6-20-15,33-34 23 0,0 0-23 0,-37 45 23 16,-4 14-23-16,41-59 23 0,0 0-23 0,-37 62 24 15,7 4-24-15,30-66 23 0,0 0-23 0,-28 66 24 0,1-12-24 16,27-54 22-16,0 0-22 0,-28 52 22 16,0-1-22-16,28-51 16 0,0 0-16 0,-23 44 16 0,9-1-16 15,14-43 5-15,0 0-5 0,-13 38 5 0,5-3-5 16,8-35 0-16,0 0 0 0,-7 24 0 0,5-10 0 16,0 0-681-16</inkml:trace>
  <inkml:trace contextRef="#ctx0" brushRef="#br0" timeOffset="111389.46">31401 10975 908 0,'0'0'0'16,"0"0"0"-16,0 0 0 0,0 0-14 0,0 0 14 15,3 5-14-15,-8 2 14 0,5-7 2 0,0 0-2 0,-9 6 2 16,-3-3-2-16,12-3 15 0,0 0-15 0,-16 3 16 16,0 1-16-16,16-4 30 0,0 0-30 0,-18 9 31 15,3-1-31-15,15-8 43 0,0 0-43 0,-16 12 44 16,0 7-44-16,16-19 44 0,0 0-44 0,-20 26 44 16,-1 7-44-16,21-33 42 0,0 0-42 0,-24 50 43 15,-5 23-43-15,29-73 35 0,0 0-35 0,-30 85 35 16,-3 5-35-16,33-90 23 0,0 0-23 0,-35 85 23 15,-1-11-23-15,36-74 14 0,0 0-14 0,-37 73 14 16,2 3-14-16,35-76 5 0,0 0-5 0,-35 73 6 16,1-15-6-16,34-58 1 0,0 0-1 0,-28 47 2 0,9-16-2 15,19-31-1-15,0 0 1 0,-15 18 0 0,7-11 0 16,8-7-8-16,0 0 8 0,0-9-8 0,8-14 8 16,1 1-973-16</inkml:trace>
  <inkml:trace contextRef="#ctx0" brushRef="#br0" timeOffset="111772.77">31563 11081 1020 0,'0'0'0'16,"0"0"0"-16,0 0 0 0,0 0 0 0,0 0 0 15,-7-7 0-15,7 7 0 0,0 0-2 0,0 0 2 0,-9-2-1 16,9 2 1-16,0 0 7 0,0 0-7 0,-7 0 8 16,7 0-8-16,0 0 19 0,0 0-19 0,-10 0 20 15,10 0-20-15,0 0 27 0,0 0-27 0,-9 2 28 16,-2 5-28-16,11-7 33 0,0 0-33 0,-12 12 34 16,-4 7-34-16,16-19 33 0,0 0-33 0,-20 33 34 15,-2 12-34-15,22-45 27 0,0 0-27 0,-30 60 28 16,-7 20-28-16,37-80 21 0,0 0-21 0,-39 90 21 15,-5 0-21-15,44-90 14 0,0 0-14 0,-43 92 15 16,6-8-15-16,37-84 12 0,0 0-12 0,-30 80 13 16,6-18-13-16,24-62 2 0,0 0-2 0,-22 47 3 0,8-17-3 15,14-30 0-15,0 0 0 0,-10 17 0 0,6-10 0 16,4-7-4-16,0 0 4 0,0-9-4 0,5-13 4 16,1-1-996-16</inkml:trace>
  <inkml:trace contextRef="#ctx0" brushRef="#br0" timeOffset="112155.9">31724 11086 875 0,'0'0'0'16,"0"0"0"-16,0 0 0 0,0 0-3 0,0 0 3 0,-9 0-3 16,9 0 3-16,0 0 0 0,0 0 0 0,-7 0 1 15,7 0-1-15,0 0 11 0,0 0-11 0,-7 2 12 16,0 3-12-16,7-5 18 0,0 0-18 0,-9 9 19 16,0 1-19-16,9-10 26 0,0 0-26 0,-7 17 26 15,0 9-26-15,7-26 25 0,0 0-25 0,-9 40 25 16,-5 17-25-16,14-57 35 0,0 0-35 0,-18 71 36 15,-1 7-36-15,19-78 32 0,0 0-32 0,-25 92 32 16,-3 8-32-16,28-100 24 0,0 0-24 0,-32 100 24 16,-3-3-24-16,35-97 17 0,0 0-17 0,-35 83 17 15,3-15-17-15,32-68 20 0,0 0-20 0,-25 48 20 0,8-11-20 16,17-37 14-16,0 0-14 0,-13 24 15 0,4-19-15 16,9-5 9-16,0 0-9 0,-1-10 10 0,11-18-10 15,3 0-943-15</inkml:trace>
  <inkml:trace contextRef="#ctx0" brushRef="#br0" timeOffset="112522.95">32069 11008 673 0,'0'0'0'16,"0"0"0"-16,0 0 0 0,0 0 9 0,0 0-9 16,-7 0 10-16,0 0-10 0,7 0 18 0,0 0-18 0,-7 4 19 15,7-4-19-15,0 0 32 0,0 0-32 0,-10 8 32 16,1 8-32-16,9-16 32 0,0 0-32 0,-11 15 33 16,-3 6-33-16,14-21 29 0,0 0-29 0,-18 28 30 15,-3 5-30-15,21-33 40 0,0 0-40 0,-24 48 40 16,-5 18-40-16,29-66 37 0,0 0-37 0,-28 78 37 15,5 5-37-15,23-83 32 0,0 0-32 0,-26 85 33 16,-6-1-33-16,32-84 24 0,0 0-24 0,-30 82 25 16,7-3-25-16,23-79 19 0,0 0-19 0,-23 71 19 15,2-15-19-15,21-56 13 0,0 0-13 0,-21 46 14 0,1-11-14 16,20-35 4-16,0 0-4 0,-14 23 5 0,9-13-5 16,0 0-885-16</inkml:trace>
  <inkml:trace contextRef="#ctx0" brushRef="#br0" timeOffset="113207.6">31450 11032 438 0,'0'0'0'0,"0"0"0"0,16-12 0 16,-16 12 2-16,0 0-2 0,12-12 2 0,1 3-2 0,-13 9 6 15,0 0-6-15,10-6 6 0,-3 0-6 0,-7 6 5 16,0 0-5-16,7-3 5 0,0 3-5 0,-7 0 2 16,0 0-2-16,9 0 2 0,0-4-2 0,-9 4 2 0,0 0-2 15,14-5 3-15,7-3-3 0,-21 8 7 0,0 0-7 16,29-11 8-16,4-3-8 0,-33 14 13 0,0 0-13 15,35-14 14-15,-1 4-14 0,-34 10 25 0,0 0-25 16,39-7 25-16,12 0-25 0,-51 7 44 0,0 0-44 16,53-5 45-16,-13 0-45 0,-40 5 51 0,0 0-51 0,43 0 52 15,4 0-52-15,-47 0 51 0,0 0-51 0,43-4 52 16,-15 1-52-16,-28 3 47 0,0 0-47 0,23 0 47 16,1 3-47-16,-24-3 37 0,0 0-37 0,22 0 38 15,-12 0-38-15,-10 0 32 0,0 0-32 0,0 0 32 16,9 0-32-16,-9 0 23 0,0 0-23 0,0 0 24 15,-11 0-24-15,11 0 18 0,0 0-18 0,-19 0 19 16,-13 9-19-16,1-2-823 0</inkml:trace>
  <inkml:trace contextRef="#ctx0" brushRef="#br0" timeOffset="113840.55">31709 11970 303 0,'0'0'0'0,"0"0"0"16,-7 0 0-16,7 0 45 0,0 0-45 0,0 0 46 15,-8 2-46-15,8-2 70 0,0 0-70 0,0 0 71 0,1 7-71 16,-1-7 61-16,0 0-61 0,0 0 61 0,0 0-61 15,0 0 59-15,0 0-59 0,21 3 60 0,27-6-60 16,-48 3 36-16,0 0-36 0,60-7 36 0,2-3-36 16,-62 10 25-16,0 0-25 0,60-9 25 0,-11-1-25 15,-49 10 28-15,0 0-28 0,50-11 29 0,6-3-29 16,-56 14 26-16,0 0-26 0,55-13 27 0,-4-3-27 0,-51 16 31 16,0 0-31-16,46-9 31 0,-6-1-31 0,-40 10 29 15,0 0-29-15,34-7 29 0,-13 2-29 0,-21 5 25 16,0 0-25-16,18-5 25 0,-4-2-25 0,-14 7 17 0,0 0-17 15,9-7 18-15,-9-5-18 0,0 12 11 0,0 0-11 16,-15-7 11-16,-18 3-11 0,-1 3-867 0</inkml:trace>
  <inkml:trace contextRef="#ctx0" brushRef="#br0" timeOffset="119886.79">29986 14776 236 0,'0'0'0'16,"0"0"0"-16,0 0 0 0,0 0 4 0,0 0-4 0,-26-6 4 15,13 3-4-15,13 3 8 0,0 0-8 0,-10-2 8 16,-1 6-8-16,11-4 8 0,0 0-8 0,-10 3 9 16,1-1-9-16,9-2 15 0,0 0-15 0,-9 2 16 15,0 1-16-15,9-3 9 0,0 0-9 0,-7 2 9 16,7-2-9-16,0 0 12 0,0 0-12 0,0 0 12 15,-7 0-12-15,7 0 11 0,0 0-11 0,0 0 11 16,0 0-11-16,0 0 12 0,0 0-12 0,-9-2 12 16,9 2-12-16,0 0 17 0,0 0-17 0,0 0 17 15,-7 5-17-15,7-5 17 0,0 0-17 0,0 0 18 16,0 0-18-16,0 0 15 0,0 0-15 0,0 0 16 0,-9 4-16 16,9-4 7-16,0 0-7 0,0 0 7 0,-12 0-7 15,12 0 3-15,0 0-3 0,-7 1 4 0,0 3-4 16,7-4 1-16,0 0-1 0,-7 3 1 0,7-3-1 15,0 0 0-15,0 0 0 0,-11 5 1 0,11-5-1 16,0 0 0-16,0 0 0 0,-10 4 1 0,3-4-1 16,7 0 1-16,0 0-1 0,-7 0 2 0,7 0-2 15,0 0 4-15,0 0-4 0,-11 0 5 0,11 0-5 0,0 0 7 16,0 0-7-16,-7 3 7 0,7-3-7 0,0 0 13 16,0 0-13-16,0 0 13 0,0 0-13 0,0 0 18 15,0 0-18-15,-7 7 19 0,7-7-19 0,0 0 21 0,0 0-21 16,0 0 22-16,0 0-22 0,0 0 23 0,0 0-23 15,-2 7 23-15,2-7-23 0,0 0 21 0,0 0-21 16,0 0 22-16,9 5-22 0,-9-5 17 0,0 0-17 16,0 0 18-16,5 4-18 0,-5-4 14 0,0 0-14 0,7 2 15 15,7-1-15-15,-14-1 12 0,0 0-12 0,29 0 13 16,11-3-13-16,-40 3 7 0,0 0-7 0,42-2 7 16,-5 2-7-16,-37 0 6 0,0 0-6 0,34-2 7 15,1-1-7-15,-35 3 6 0,0 0-6 0,36-3 6 16,6-1-6-16,-42 4 6 0,0 0-6 0,40-3 6 15,-10-1-6-15,-30 4 8 0,0 0-8 0,29-5 8 16,1-4-8-16,-30 9 10 0,0 0-10 0,30-8 10 16,-2 1-10-16,-28 7 11 0,0 0-11 0,30-4 12 15,9-1-12-15,-39 5 11 0,0 0-11 0,40-7 11 16,-4 4-11-16,-36 3 16 0,0 0-16 0,37 0 16 16,8 0-16-16,-45 0 16 0,0 0-16 0,45-2 17 15,-14 2-17-15,-31 0 19 0,0 0-19 0,32 2 19 0,0-1-19 16,-32-1 16-16,0 0-16 0,33 0 17 0,4 0-17 15,-37 0 14-15,0 0-14 0,41-1 14 0,1-5-14 16,-42 6 12-16,0 0-12 0,44-5 13 0,9 0-13 16,-53 5 8-16,0 0-8 0,53-5 8 0,-5 1-8 15,-48 4 6-15,0 0-6 0,44-5 6 0,0-7-6 0,-44 12 5 16,0 0-5-16,41-12 5 0,-8 3-5 0,-33 9 4 16,0 0-4-16,32-7 4 0,0 1-4 0,-32 6 4 15,0 0-4-15,31-6 4 0,1 3-4 0,-32 3 4 16,0 0-4-16,34 2 5 0,3 1-5 0,-37-3 5 0,0 0-5 15,40 4 6-15,10-3-6 0,-50-1 6 0,0 0-6 16,44 0 6-16,-14 0-6 0,-30 0 3 0,0 0-3 16,31 0 3-16,12 0-3 0,-43 0 2 0,0 0-2 15,46-1 3-15,-2-5-3 0,-44 6 1 0,0 0-1 16,44-5 2-16,2-2-2 0,-46 7 1 0,0 0-1 0,40-5 2 16,-10 3-2-16,-30 2 3 0,0 0-3 0,32-1 3 15,7-5-3-15,-39 6 4 0,0 0-4 0,35-5 4 16,-12 3-4-16,-23 2 6 0,0 0-6 0,21-1 6 15,4-3-6-15,-25 4 6 0,0 0-6 0,26-3 7 16,-1-1-7-16,-25 4 7 0,0 0-7 0,25-1 7 16,-1 1-7-16,-24 0 6 0,0 0-6 0,23 0 6 15,-7 1-6-15,-16-1 7 0,0 0-7 0,21 4 8 16,13-1-8-16,-34-3 9 0,0 0-9 0,32 4 10 16,-11-1-10-16,-21-3 9 0,0 0-9 0,21 4 10 0,9-1-10 15,-30-3 11-15,0 0-11 0,30 2 11 0,-5 0-11 16,-25-2 9-16,0 0-9 0,19 0 9 0,0 0-9 15,-19 0 8-15,0 0-8 0,16 0 9 0,-3 0-9 16,-13 0 8-16,0 0-8 0,8 0 8 0,0 0-8 16,-8 0 8-16,0 0-8 0,0 0 8 0,8-6-8 15,-8 6 7-15,0 0-7 0,0 0 7 0,0 0-7 16,0 0 3-16,0 0-3 0,0 0 4 0,0 0-4 0,0 0-1053 16</inkml:trace>
  <inkml:trace contextRef="#ctx0" brushRef="#br0" timeOffset="120742.73">32267 14575 583 0,'0'0'0'0,"0"0"0"0,7 0 0 0,-7 0 0 16,0 0 0-16,0 0 0 0,9-5 0 0,-9 5 10 0,0 0-10 15,0 0 10-15,0 0-10 0,0 0 26 0,0 0-26 16,0 0 27-16,0 0-27 0,0 0 27 0,0 0-27 16,7-6 27-16,-7 6-27 0,0 0 28 0,0 0-28 15,7 0 28-15,-7 0-28 0,0 0 26 0,0 0-26 16,9 0 27-16,-1 0-27 0,-8 0 30 0,0 0-30 0,15 2 31 16,4 2-31-16,-19-4 37 0,0 0-37 0,21 5 37 15,0 2-37-15,-21-7 27 16,0 0-27-16,20 7 28 0,-1 1-28 0,-19-8 26 0,0 0-26 0,14 7 27 15,-7-3-27-15,-7-4 25 0,0 0-25 0,0 0 25 16,9 5-25-16,-9-5 24 0,0 0-24 0,0 0 24 16,9 7-24-16,-9-7 22 0,0 0-22 0,7 1 22 15,-7-1-22-15,0 0 18 0,0 0-18 0,9 4 18 16,-9-4-18-16,0 0 17 0,0 0-17 0,5 7 17 16,-5-7-17-16,0 0 14 0,0 0-14 0,11 3 14 15,-11-3-14-15,0 0 14 0,0 0-14 0,3 7 15 0,-3-7-15 16,0 0 13-16,0 0-13 0,-7 5 13 15,0 1-13-15,7-6 10 0,0 0-10 0,-9 8 10 0,-1 4-10 16,10-12 5-16,0 0-5 0,-13 16 5 0,-4 3-5 16,17-19 2-16,0 0-2 0,-21 23 2 0,1-3-2 15,20-20 0-15,0 0 0 0,-19 19 1 0,3-5-1 16,16-14 0-16,0 0 0 0,-14 14 0 0,5-2 0 16,9-12 0-16,0 0 0 0,-9 9 0 0,2-4 0 0,7-5 0 15,0 0 0-15,0 0 0 0,-11 0 0 0,11 0 0 16,0 0 0-16,0 0 0 0,-10-3 0 0,10 3 0 15,0 0 0-15,0 0 0 0,-11 0 0 0,11 0 0 16,0 0 0-16,0 0 0 0,-10 0 0 0,10 0-1 0,0 0 1 16,0 0 0-16,-9 6 0 0,9-6-4 0,0 0 4 15,0 0-3-15,0 0 3 0,0 0-978 0</inkml:trace>
  <inkml:trace contextRef="#ctx0" brushRef="#br0" timeOffset="121336.35">32076 14410 561 0,'0'0'0'0,"0"0"0"0,-5 21 0 16,5-21 1-16,0 0-1 0,-2 16 1 0,4-6-1 16,-2-10 3-16,0 0-3 0,4 9 3 0,-1 1-3 0,-3-10 25 15,0 0-25-15,4 9 26 0,-4-9-26 0,0 0 34 16,0 0-34-16,12 8 35 0,-5-4-35 0,-7-4 34 15,0 0-34-15,25 7 34 0,21 5-34 0,-46-12 34 0,0 0-34 16,45 12 35-16,-16-8-35 0,-29-4 36 16,0 0-36-16,21 1 37 0,-4 3-37 0,-17-4 37 0,0 0-37 15,16 5 38-15,0 2-38 0,-16-7 42 0,0 0-42 16,20 7 42-16,1 0-42 0,-21-7 38 0,0 0-38 16,17 7 38-16,-6-2-38 0,-11-5 39 0,0 0-39 0,9 5 39 15,-2-2-39-15,-7-3 33 0,0 0-33 0,0 0 34 16,9 7-34-16,-9-7 27 0,0 0-27 0,0 0 27 15,0 0-27-15,0 0 23 0,0 0-23 0,5 6 23 16,-5-6-23-16,0 0 18 0,0 0-18 0,12 6 18 16,-12-6-18-16,0 0 15 0,0 0-15 0,9 4 15 15,-9-4-15-15,0 0 11 0,0 0-11 0,7 10 11 16,-7 1-11-16,0-11 8 0,0 0-8 0,-5 12 9 16,-7 2-9-16,12-14 4 0,0 0-4 0,-20 20 4 15,-10 10-4-15,30-30 1 0,0 0-1 0,-35 38 1 16,-4 5-1-16,39-43-1 0,0 0 1 0,-37 43 0 15,11-11 0-15,26-32-4 0,0 0 4 0,-16 17-3 0,16-17 3 16,0 0-1055-16</inkml:trace>
  <inkml:trace contextRef="#ctx0" brushRef="#br0" timeOffset="129516.47">19544 11008 247 0,'0'0'0'0,"0"0"0"15,-11 40 0-15,11-40 6 0,0 0-6 0,-9 38 7 16,1 7-7-16,8-45 15 0,0 0-15 0,-4 55 15 15,-3 13-15-15,7-68 34 0,0 0-34 0,-2 74 35 16,2 2-35-16,0-76 42 0,0 0-42 0,4 78 42 16,1-7-42-16,-5-71 33 0,0 0-33 0,9 75 34 15,0 11-34-15,-9-86 27 0,0 0-27 0,9 85 28 0,5-9-28 16,-14-76 25-16,0 0-25 0,12 75 26 0,2-3-26 16,-14-72 24-16,0 0-24 0,16 76 25 0,5 11-25 15,-21-87 24-15,0 0-24 0,21 83 24 0,-1-10-24 16,-20-73 21-16,0 0-21 0,17 65 22 0,-2 3-22 15,-15-68 20-15,0 0-20 0,17 74 20 0,1 11-20 16,-18-85 13-16,0 0-13 0,16 87 13 0,-6-6-13 0,-10-81 14 16,0 0-14-16,13 81 15 0,2 9-15 0,-15-90 14 15,0 0-14-15,15 92 15 0,-7 5-15 0,-8-97 19 16,0 0-19-16,6 93 19 0,-3-10-19 0,-3-83 28 0,0 0-28 16,2 85 29-16,5 2-29 0,-7-87 31 0,0 0-31 15,5 81 31-15,-1-7-31 0,-4-74 26 0,0 0-26 16,-4 68 27-16,-1-7-27 0,5-61 21 0,0 0-21 15,-5 58 22-15,1 8-22 0,4-66 19 0,0 0-19 16,-3 68 19-16,-3-6-19 0,6-62 13 0,0 0-13 0,-5 61 14 16,2-10-14-16,3-51 13 0,0 0-13 0,-4 51 14 15,-1-1-14-15,5-50 15 0,0 0-15 0,-6 48 16 16,-1 6-16-16,7-54 18 0,0 0-18 0,-5 55 18 16,-4 1-18-16,9-56 16 0,0 0-16 0,-10 52 16 15,1-7-16-15,9-45 16 0,0 0-16 0,-12 45 16 16,1 1-16-16,11-46 10 0,0 0-10 0,-9 52 11 15,0 5-11-15,9-57 8 0,0 0-8 0,-10 59 8 16,3 2-8-16,7-61 7 0,0 0-7 0,-6 52 8 16,-2-9-8-16,8-43 8 0,0 0-8 0,-6 40 9 0,3 0-9 15,3-40 10-15,0 0-10 0,-9 43 10 0,-3 7-10 16,12-50 10-16,0 0-10 0,-9 50 10 0,4-1-10 16,5-49 11-16,0 0-11 0,-2 43 12 0,-2-7-12 15,4-36 12-15,0 0-12 0,0 30 13 0,-3-3-13 16,3-27 13-16,0 0-13 0,0 23 14 0,3-8-14 15,-3-15 14-15,0 0-14 0,4 14 14 0,1-3-14 16,-5-11 8-16,0 0-8 0,4 8 9 0,-4-8-9 0,0 0 6 16,0 0-6-16,1 9 7 0,-1-9-7 0,0 0 3 15,0 0-3-15,0 0 3 0,7 7-3 0,-7-7 0 16,0 0 0-16,0 0 0 0,6-26 0 0,-1 0-1143 16</inkml:trace>
  <inkml:trace contextRef="#ctx0" brushRef="#br0" timeOffset="130650.4">18747 14230 225 0,'0'0'0'16,"12"-1"0"-16,18-5 0 0,-30 6 11 0,0 0-11 0,42-8 12 15,2-4-12-15,-44 12 17 0,0 0-17 16,41-12 18-16,1 5-18 0,-42 7 23 0,0 0-23 0,48-4 24 16,3 2-24-16,-51 2 19 0,0 0-19 0,58 0 20 15,9 0-20-15,-67 0 12 0,0 0-12 0,67-3 12 16,-3 0-12-16,-64 3 10 0,0 0-10 0,58-2 11 15,-5 2-11-15,-53 0 12 0,0 0-12 0,60-2 13 16,18-3-13-16,-78 5 15 0,0 0-15 0,77-9 16 16,3-1-16-16,-80 10 11 0,0 0-11 0,79-14 11 15,-3-2-11-15,-76 16 11 0,0 0-11 0,81-17 12 16,4-4-12-16,-85 21 12 0,0 0-12 0,88-22 13 0,-5 1-13 16,-83 21 15-16,0 0-15 0,77-21 15 0,3 1-15 15,-80 20 15-15,0 0-15 0,83-19 16 0,3 0-16 16,-86 19 22-16,0 0-22 0,86-14 23 0,-8 10-23 15,-78 4 24-15,0 0-24 0,78 0 24 0,6 5-24 16,-84-5 35-16,0 0-35 0,87 13 35 0,-1 0-35 16,-86-13 41-16,0 0-41 0,83 12 41 0,-9-1-41 0,-74-11 38 15,0 0-38-15,78 7 39 0,6-7-39 16,-84 0 37-16,0 0-37 0,89 0 37 0,-7-7-37 0,-82 7 47 16,0 0-47-16,73-5 47 0,-6-6-47 0,-67 11 47 15,0 0-47-15,67-8 48 0,14-3-48 0,-81 11 45 0,0 0-45 16,81-7 46-16,-3 2-46 0,-78 5 40 0,0 0-40 15,67 5 40-15,-7 2-40 0,-60-7 33 0,0 0-33 16,63 9 34-16,10 0-34 0,-73-9 29 0,0 0-29 16,70 3 30-16,-5 0-30 0,-65-3 24 0,0 0-24 15,66 2 25-15,-5-2-25 0,-61 0 26 0,0 0-26 0,67 0 27 16,9 0-27-16,-76 0 23 0,0 0-23 0,81 0 23 16,8 4-23-16,-89-4 23 0,0 0-23 0,81 1 23 15,-11 1-23-15,-70-2 21 0,0 0-21 0,69-3 21 16,3-8-21-16,-72 11 15 0,0 0-15 0,76-14 16 15,7-6-16-15,-83 20 11 0,0 0-11 0,81-16 11 16,-8-1-11-16,-73 17 7 0,0 0-7 0,77-11 7 16,8 6-7-16,-85 5 7 0,0 0-7 0,85-2 8 15,-4 4-8-15,-81-2 6 0,0 0-6 0,77 5 7 16,-3 6-7-16,-74-11 6 0,0 0-6 0,78 8 7 0,12-2-7 16,-90-6 5-16,0 0-5 0,88 3 6 0,-8-3-6 15,-80 0 8-15,0 0-8 0,77-3 8 0,1 1-8 16,-78 2 10-16,0 0-10 0,79 2 10 0,-1 3-10 15,-78-5 10-15,0 0-10 0,70 10 10 0,-10 2-10 16,-60-12 12-16,0 0-12 0,44 12 12 0,-22-6-12 16,-22-6 8-16,0 0-8 0,12 7 8 0,-2 5-8 15,-10-12 4-15,0 0-4 0,-5 24 4 0,-23 16-4 16,28-40 2-16,0 0-2 0,-53 45 2 0,-25-14-2 0,1 2-1400 16</inkml:trace>
  <inkml:trace contextRef="#ctx0" brushRef="#br0" timeOffset="132548.73">18718 11569 225 0,'0'0'0'0,"0"0"0"0,-19 12 0 0,19-12 2 0,0 0-2 15,-18 14 2-15,2 5-2 0,16-19 7 0,0 0-7 16,-15 24 7-16,-8 12-7 0,23-36 4 0,0 0-4 16,-21 42 5-16,5 13-5 0,16-55 1 0,0 0-1 0,-13 54 2 15,4 1-2-15,9-55 2 0,0 0-2 0,-8 57 2 16,-5 7-2-16,13-64 1 0,0 0-1 0,-9 66 2 15,8 9-2-15,1-75 1 0,0 0-1 0,1 71 2 16,10-13-2-16,-11-58 2 0,0 0-2 0,14 45 2 16,0-19-2-16,-14-26 3 0,0 0-3 0,18 19 4 15,15-1-4-15,-33-18 4 0,0 0-4 0,39 10 5 16,7-15-5-16,-46 5 6 0,0 0-6 0,42-10 7 16,1-6-7-16,-43 16 8 0,0 0-8 0,37-17 9 15,-9-8-9-15,-28 25 10 0,0 0-10 0,25-32 11 0,-4-1-11 16,-21 33 30-16,0 0-30 0,16-35 30 0,-9 2-30 15,-7 33 39-15,0 0-39 0,3-29 40 0,-6 3-40 16,3 26 45-16,0 0-45 0,-4-28 46 0,1-5-46 16,3 33 41-16,0 0-41 0,-6-36 41 0,-2-2-41 15,8 38 37-15,0 0-37 0,-13-40 38 0,3-5-38 16,10 45 35-16,0 0-35 0,-9-52 35 0,0-3-35 16,9 55 28-16,0 0-28 0,-9-54 28 0,0 13-28 15,9 41 24-15,0 0-24 0,-12-30 24 0,3 16-24 16,0 2-613-16</inkml:trace>
  <inkml:trace contextRef="#ctx0" brushRef="#br0" timeOffset="132848.76">18635 12247 841 0,'0'0'0'0,"0"0"0"16,20 2 0-16,-20-2 0 0,0 0 0 0,26 2 0 15,6-6 0-15,-32 4 0 0,0 0 0 0,34-3 0 16,1 3 0-16,-35 0-2 0,0 0 2 0,37 7-1 16,0 13 1-16,-37-20-15 0,0 0 15 0,37 30-14 15,-2 10 14-15,-35-40-35 0,0 0 35 0,37 43-35 16,2 4 35-16,-39-47-41 0,0 0 41 0,42 55-41 15,6 7 41-15,-48-62-53 0,0 0 53 0,49 63-52 0,1-6 52 16,-50-57-27-16,0 0 27 0,40 45-27 0,-15-11 27 16,0 1-314-16</inkml:trace>
  <inkml:trace contextRef="#ctx0" brushRef="#br0" timeOffset="133450.67">18942 10809 382 0,'0'0'0'0,"0"0"0"0,6-10 0 16,-6 10 0-16,0 0 0 0,0 0 1 0,1-9-1 16,-1 9 1-16,0 0-1 0,0 0 1 0,0 0-1 15,0 0 10-15,0 0-10 0,-10 4 10 0,-1 8-10 16,11-12 14-16,0 0-14 0,-12 17 14 0,-9 14-14 0,21-31 18 15,0 0-18-15,-20 29 19 0,3 11-19 0,17-40 21 16,0 0-21-16,-13 40 22 0,3 5-22 0,10-45 22 16,0 0-22-16,-13 42 23 0,6 1-23 0,7-43 23 0,0 0-23 15,-3 41 23-15,3 11-23 0,0-52 21 0,0 0-21 16,5 61 21-16,6 5-21 0,-11-66 19 0,0 0-19 16,10 60 20-16,-3-10-20 0,-7-50 18 0,0 0-18 15,4 40 19-15,-1-10-19 0,-3-30 15 0,0 0-15 16,4 17 16-16,-2-5-16 0,-2-12 11 0,0 0-11 0,0 10 12 15,-4 1-12-15,2-1-522 0</inkml:trace>
  <inkml:trace contextRef="#ctx0" brushRef="#br0" timeOffset="134065.46">18613 11153 236 0,'0'0'0'0,"0"0"0"16,7-12 0-16,-7 12 2 0,0 0-2 0,7-12 2 15,1-9-2-15,-8 21 4 0,0 0-4 0,15-24 4 16,-5-10-4-16,-10 34 7 0,0 0-7 0,16-38 8 16,2-11-8-16,-18 49 12 0,0 0-12 0,19-52 13 15,4 7-13-15,-23 45 22 0,0 0-22 0,19-43 23 16,-3 14-23-16,-16 29 27 0,0 0-27 0,9-21 28 15,-2 5-28-15,-7 16 30 0,0 0-30 0,7-10 31 16,-7 10-31-16,0 0 28 0,0 0-28 0,0 0 29 0,9-2-29 16,-9 2 24-16,0 0-24 0,5 9 25 15,8 6-25-15,-13-15 29 0,0 0-29 0,17 21 29 0,5-5-29 16,-22-16 22-16,0 0-22 0,24 12 23 0,3-4-23 16,-27-8 25-16,0 0-25 0,28 7 26 0,0-5-26 15,-28-2 32-15,0 0-32 0,30 7 33 0,-3 7-33 16,-27-14 33-16,0 0-33 0,28 22 33 0,-7 8-33 15,2 1-570-15</inkml:trace>
  <inkml:trace contextRef="#ctx0" brushRef="#br0" timeOffset="141580.91">22941 14632 247 0,'0'0'0'0,"0"0"0"16,0 0 0-16,0 0 14 0,0 0-14 0,0 0 14 16,-17-17-14-16,17 17 21 0,0 0-21 0,-8-4 21 15,1 4-21-15,7 0 19 0,0 0-19 0,-7 0 19 0,0-2-19 16,7 2 16-16,0 0-16 0,-7-1 17 0,0-1-17 16,7 2 10-16,0 0-10 0,-12 0 10 0,-2 5-10 15,14-5 8-15,0 0-8 0,-13 9 9 0,3 1-9 16,10-10 6-16,0 0-6 0,-9 17 7 0,2 13-7 15,7-30 6-15,0 0-6 0,-5 41 7 0,1 13-7 16,4-54 6-16,0 0-6 0,4 55 7 0,6 1-7 16,-10-56 7-16,0 0-7 0,14 45 7 0,-1-14-7 0,-13-31 8 15,0 0-8-15,16 24 9 0,8-1-9 0,-24-23 7 16,0 0-7-16,30 15 8 0,-3-3-8 0,-27-12 4 16,0 0-4-16,28 6 4 0,9-10-4 0,-37 4 8 15,0 0-8-15,37-12 9 0,-5-7-9 0,-32 19 12 0,0 0-12 16,23-29 13-16,-7-10-13 0,-16 39 18 0,0 0-18 15,8-43 18-15,-8-4-18 0,0 47 34 0,0 0-34 16,-5-45 34-16,-6 7-34 0,11 38 51 0,0 0-51 16,-15-36 52-16,-8 5-52 0,23 31 56 0,0 0-56 0,-27-28 56 15,-3 7-56-15,30 21 57 0,0 0-57 0,-32-17 58 16,-1 5-58-16,33 12 53 0,0 0-53 0,-34-9 53 16,4 6-53-16,30 3 51 0,0 0-51 0,-24 2 51 15,4 3-51-15,20-5 36 0,0 0-36 0,-14 5 37 16,7-3-37-16,7-2 28 0,0 0-28 0,0 0 29 15,0 0-29-15,0 0 15 0,0 0-15 0,-7 0 15 16,7 0-15-16,0 0-962 0</inkml:trace>
  <inkml:trace contextRef="#ctx0" brushRef="#br0" timeOffset="142562.6">23215 14639 707 0,'0'0'0'0,"0"0"0"0,-15-7 0 0,15 7 13 15,0 0-13-15,-8-4 14 0,8 4-14 0,0 0 12 0,0 0-12 16,0 0 13-16,-7 0-13 0,7 0 32 0,0 0-32 15,0 0 32-15,0 0-32 0,0 0 32 0,0 0-32 16,3 13 33-16,4 7-33 0,-7-20 27 0,0 0-27 16,14 33 27-16,4 10-27 0,-18-43 17 0,0 0-17 0,19 44 18 15,-5-3-18-15,-14-41 9 0,0 0-9 0,20 42 9 16,6 3-9-16,-26-45 2 0,0 0-2 0,27 38 3 16,-6-16-3-16,-21-22 0 0,0 0 0 0,21 16 0 15,6-2 0-15,-27-14-1 0,0 0 1 0,24 12-1 16,-4-5 1-16,-20-7-3 0,0 0 3 0,17 0-2 15,4-9 2-15,-21 9-4 0,0 0 4 0,20-15-4 16,-10-4 4-16,-10 19-4 0,0 0 4 0,6-25-3 16,-5-6 3-16,-1 31-4 0,0 0 4 0,0-34-3 15,-1-3 3-15,1 37-2 0,0 0 2 0,-4-36-1 16,1 5 1-16,3 31-1 0,0 0 1 0,0-23 0 16,0 6 0-16,0 17 0 0,0 0 0 0,0-10 0 0,0 10 0 15,0 0 0-15,0 0 0 0,0-11 1 0,3 2-1 16,-3 9 1-16,0 0-1 0,5-8 2 0,6 1-2 15,-11 7 4-15,0 0-4 0,18-9 5 0,6-6-5 16,-24 15 7-16,0 0-7 0,29-19 7 0,-3 0-7 16,-26 19 13-16,0 0-13 0,25-21 13 0,-1 0-13 15,-24 21 15-15,0 0-15 0,22-21 15 0,-7 2-15 16,-15 19 16-16,0 0-16 0,13-17 16 0,-6 1-16 0,-7 16 14 16,0 0-14-16,3-15 14 0,-10 4-14 0,7 11 14 15,0 0-14-15,-12-6 15 0,-6 2-15 0,18 4 16 16,0 0-16-16,-17-2 17 0,1 4-17 0,16-2 18 0,0 0-18 15,-16 5 19-15,0 2-19 0,16-7 20 0,0 0-20 16,-16 11 21-16,-1 6-21 0,17-17 18 0,0 0-18 16,-16 21 18-16,3 5-18 0,13-26 7 0,0 0-7 15,-8 26 7-15,2 1-7 0,6-27 1 0,0 0-1 0,6 35 1 16,13 10-1-16,-19-45 0 0,0 0 0 16,26 43 0-16,11-13 0 0,-37-30-3 0,0 0 3 0,38 20-2 15,-3-8 2-15,-35-12-5 0,0 0 5 0,35 2-4 16,6-9 4-16,-41 7-7 0,0 0 7 0,37-17-7 15,-11-9 7-15,-26 26-10 0,0 0 10 0,23-35-9 16,-7-3 9-16,-16 38-10 0,0 0 10 0,12-36-9 16,1 5 9-16,-13 31-10 0,0 0 10 0,8-26-9 15,0 2 9-15,-8 24-7 0,0 0 7 0,8-19-6 16,1 8 6-16,-9 11-4 0,0 0 4 0,7-5-4 16,-7 5 4-16,0 0-2 0,0 0 2 0,11 7-1 0,6 10 1 15,-17-17 0-15,0 0 0 0,20 28 0 0,-1 10 0 16,-19-38 0-16,0 0 0 0,16 38 0 0,-7-9 0 15,-9-29-1-15,0 0 1 0,5 25 0 0,-3-8 0 16,-2-17-2-16,0 0 2 0,2 10-1 0,-2-10 1 16,0 0-3-16,0 0 3 0,0 0-2 0,-9-15 2 15,9 15-3-15,0 0 3 0,-5-30-3 0,5-11 3 16,0 41-2-16,0 0 2 0,7-52-1 0,5-12 1 0,-12 64 0 16,0 0 0-16,18-71 0 0,5-9 0 0,-23 80 1 15,0 0-1-15,21-81 1 0,-7 10-1 0,-14 71 4 16,0 0-4-16,3-71 4 0,-18 9-4 0,0 1-829 15</inkml:trace>
  <inkml:trace contextRef="#ctx0" brushRef="#br0" timeOffset="143179.19">24202 13905 819 0,'0'0'0'0,"6"0"0"15,9 0 0-15,-15 0 2 0,0 0-2 0,16 2 2 16,-2 3-2-16,-14-5 3 0,0 0-3 0,15 3 4 15,0 6-4-15,-15-9 0 0,0 0 0 0,20 21 0 16,3 19 0-16,-23-40-7 0,0 0 7 0,21 52-7 16,-7 5 7-16,-14-57-15 0,0 0 15 0,11 62-14 15,-6 11 14-15,-5-73-11 0,0 0 11 0,2 76-10 16,-2 5 10-16,0-81-6 0,0 0 6 0,1 73-5 16,3-18 5-16,-4-55-2 0,0 0 2 0,4 38-1 0,-3-13 1 15,-1-25-1-15,0 0 1 0,0 15 0 16,0-5 0-16,0-10 0 0,0 0 0 0,0 0 0 0,2 7 0 15,-2-7 0-15,0 0 0 0,0 0 0 0,-3-19 0 16,3 19 0-16,0 0 0 0,0-24 0 0,0-7 0 16,0 31 0-16,0 0 0 0,0-33 0 0,0 0 0 15,0 33 2-15,0 0-2 0,3-31 2 0,2 2-2 16,-5 29 3-16,0 0-3 0,7-23 3 0,0 9-3 0,-7 14 4 16,0 0-4-16,9-8 4 0,2 6-4 0,-11 2 5 15,0 0-5-15,16 5 5 0,10 9-5 0,-26-14 2 16,0 0-2-16,28 17 3 0,4 1-3 0,-32-18 0 0,0 0 0 15,34 12 1-15,1-5-1 0,-35-7-1 0,0 0 1 16,35-4 0-16,11-11 0 0,-46 15-2 0,0 0 2 16,41-28-2-16,-17-10 2 0,-24 38-4 0,0 0 4 15,25-43-4-15,-2 3 4 0,-23 40-4 0,0 0 4 16,18-35-3-16,-8 9 3 0,-10 26-1 0,0 0 1 16,4-19-1-16,-4 5 1 0,0 14 0 0,0 0 0 0,-6-7 0 15,-4 7 0-15,10 0 1 0,0 0-1 0,-16 7 1 16,-7 12-1-16,23-19 9 0,0 0-9 0,-25 26 9 15,2 7-9-15,23-33 19 0,0 0-19 0,-21 37 19 16,4 11-19-16,17-48 31 0,0 0-31 0,-14 54 31 16,5-2-31-16,9-52 31 0,0 0-31 0,-6 45 31 15,6-13-31-15,0-32 19 0,0 0-19 0,7 28 20 16,8 2-20-16,-15-30 12 0,0 0-12 0,17 25 12 16,3-9-12-16,-20-16 7 0,0 0-7 0,26 5 7 15,15-8-7-15,-41 3 0 0,0 0 0 0,44-16 0 0,0-15 0 16,0 0-707-16</inkml:trace>
  <inkml:trace contextRef="#ctx0" brushRef="#br0" timeOffset="143308.44">25144 14327 651 0,'0'0'0'0,"0"0"0"0,7 2 0 16,-7-2 0-16,0 0 0 0,0 0 0 0,0 0 0 0,0 0-2 15,0 0 2-15,-12 5-2 0,-4-5 2 16,16 0-12-16,0 0 12 0,-19 2-11 0,-3 1 11 0,1 1-408 15</inkml:trace>
  <inkml:trace contextRef="#ctx0" brushRef="#br0" timeOffset="143396.34">24982 14403 158 0,'0'0'0'0,"-2"9"0"0,-1 14 0 0,3-23 0 0,0 0 0 15,-2 22 0-15,4-6 0 0,-2-16 0 0,0 0 0 16,3 12 0-16,1-4 0 0,-1 1-59 0</inkml:trace>
  <inkml:trace contextRef="#ctx0" brushRef="#br0" timeOffset="143445.49">25081 14500 191 0,'0'0'0'0,"5"-8"0"16,9-15 0-16,-14 23-1 0,0 0 1 0,16-29-1 15,-2-6 1-15,0 1-82 0</inkml:trace>
  <inkml:trace contextRef="#ctx0" brushRef="#br0" timeOffset="143512.37">25151 14327 292 0,'0'0'0'0,"0"0"0"16,0 0 0-16,0 0 5 0,0 0-5 0,6 7 5 15,-6 12-5-15,0-19 13 0,0 0-13 0,-2 33 14 16,-2 16-14-16,1-1-187 0</inkml:trace>
  <inkml:trace contextRef="#ctx0" brushRef="#br0" timeOffset="143698.75">25434 14147 908 0,'0'0'0'0,"-16"16"0"0,-16 15 0 15,32-31-4-15,0 0 4 0,-34 35-4 0,6-1 4 0,28-34-14 16,0 0 14-16,-23 28-13 0,6 0 13 0,17-28-31 15,0 0 31-15,-15 29-31 0,7 4 31 0,-3 0-549 0</inkml:trace>
  <inkml:trace contextRef="#ctx0" brushRef="#br0" timeOffset="143995.88">25291 14487 550 0,'0'0'0'15,"0"0"0"-15,10 0 0 0,-10 0 1 0,0 0-1 16,14-9 1-16,9-14-1 0,-23 23 6 0,0 0-6 16,25-31 6-16,-2-9-6 0,-23 40 14 0,0 0-14 0,21-43 14 15,0 0-14-15,-21 43 25 0,0 0-25 0,18-43 25 16,-6-8-25-16,-12 51 35 0,0 0-35 0,7-50 35 15,-7-10-35-15,0 60 45 0,0 0-45 0,-3-68 46 16,-6-8-46-16,9 76 44 0,0 0-44 0,-12-74 45 16,-6 10-45-16,18 64 40 0,0 0-40 0,-21-52 40 15,-2 5-40-15,23 47 33 0,0 0-33 0,-20-35 34 16,3 15-34-16,17 20 38 0,0 0-38 0,-11-9 39 16,4 12-39-16,7-3 20 0,0 0-20 0,-2 25 20 15,2 25-20-15,0-50 11 0,0 0-11 0,7 69 11 16,8 23-11-16,-15-92 6 0,0 0-6 0,17 93 6 0,4-5-6 15,-21-88 3-15,0 0-3 0,25 85 4 0,2 0-4 16,-27-85 4-16,0 0-4 0,28 73 4 0,0-13-4 16,-28-60 0-16,0 0 0 0,23 44 1 0,-13-24-1 15,-1 1-845-15</inkml:trace>
  <inkml:trace contextRef="#ctx0" brushRef="#br0" timeOffset="144377.74">25081 14244 561 0,'0'0'0'0,"0"0"0"16,-9-5 0-16,9 5 0 0,0 0 0 0,-11-3 0 0,-12 10 0 16,23-7-1-16,0 0 1 0,-24 10 0 0,-1 5 0 15,25-15-8-15,0 0 8 0,-25 20-7 0,2-3 7 16,0 4-349-16</inkml:trace>
  <inkml:trace contextRef="#ctx0" brushRef="#br0" timeOffset="144630.91">24883 14383 415 0,'0'0'0'0,"0"0"0"0,-7 19 0 15,7-19 0-15,0 0 0 0,-7 15 0 0,2-1 0 16,5-14 0-16,0 0 0 0,-4 16 0 0,4 6 0 0,0-22 1 15,0 0-1-15,2 24 1 0,3 1-1 0,-5-25 2 16,0 0-2-16,2 19 3 0,2-2-3 0,-4-17 5 16,0 0-5-16,12 19 5 0,13 4-5 0,-25-23 5 15,0 0-5-15,30 19 6 0,-9-9-6 0,-21-10 3 0,0 0-3 16,28 0 3-16,13-14-3 0,-41 14 4 0,0 0-4 16,42-28 4-16,-10-13-4 0,-32 41 4 0,0 0-4 15,21-50 5-15,-7-13-5 0,-14 63 17 0,0 0-17 16,7-60 18-16,-7 11-18 0,0 49 35 0,0 0-35 15,-4-36 36-15,-3 10-36 0,7 26 44 0,0 0-44 0,-5-15 44 16,0 6-44-16,5 9 41 0,0 0-41 0,0 0 41 16,0 0-41-16,0 0 32 0,0 0-32 0,-2 17 32 15,9 20-32-15,-7-37 19 0,0 0-19 0,11 44 19 16,1 17-19-16,0 0-573 0</inkml:trace>
  <inkml:trace contextRef="#ctx0" brushRef="#br0" timeOffset="158525.69">23954 12716 102 0,'0'0'0'0,"0"0"0"15,0 0 0-15,0 0 3 0,0 0-3 0,0 0 4 16,0 0-4-16,0 0 21 0,0 0-21 0,0 0 21 16,0 0-21-16,0 0 38 0,0 0-38 0,0 0 39 15,0 0-39-15,0 0 40 0,0 0-40 0,0 0 40 16,19-9-40-16,-19 9 35 0,0 0-35 0,7-5 36 15,0-3-36-15,-7 8 25 0,0 0-25 0,9-9 26 16,-6 4-26-16,-3 5 24 0,0 0-24 0,0 0 24 16,0 0-24-16,0 0 21 0,0 0-21 0,8-7 21 0,-8 7-21 15,0 0 21-15,0 0-21 0,7-5 22 0,-7 5-22 16,0 0 24-16,0 0-24 0,0 0 25 0,0 0-25 16,0 0 27-16,0 0-27 0,7 1 27 0,-7-1-27 15,0 0 29-15,0 0-29 0,0 7 29 0,0 0-29 16,0-7 28-16,0 0-28 0,0 0 28 0,-7 11-28 15,7-11 24-15,0 0-24 0,-9 5 24 0,0 0-24 16,9-5 19-16,0 0-19 0,-14 3 20 0,-2-1-20 0,16-2 18 16,0 0-18-16,-18 2 18 0,2 0-18 0,16-2 21 15,0 0-21-15,-22 3 21 0,-3 2-21 0,25-5 22 16,0 0-22-16,-28 9 22 0,-4 3-22 0,32-12 23 0,0 0-23 16,-32 14 23-16,0 0-23 0,32-14 17 0,0 0-17 15,-33 12 17-15,-6 2-17 0,39-14 18 0,0 0-18 16,-39 12 19-16,0-2-19 0,39-10 17 0,0 0-17 15,-33 5 18-15,8 1-18 0,25-6 17 0,0 0-17 0,-23 3 17 16,2-1-17-16,21-2 14 0,0 0-14 0,-21 0 15 16,2-4-15-16,19 4 14 0,0 0-14 0,-22-1 15 15,-1 1-15-15,23 0 13 0,0 0-13 0,-21 0 13 16,-2 1-13-16,23-1 12 0,0 0-12 0,-24 2 12 16,-5 0-12-16,29-2 7 0,0 0-7 0,-30 3 8 15,-3 4-8-15,33-7 4 0,0 0-4 0,-30 9 4 16,7 0-4-16,23-9 2 0,0 0-2 0,-19 5 3 15,1-4-3-15,18-1 3 0,0 0-3 0,-18 2 3 16,8-2-3-16,10 0 4 0,0 0-4 0,-11 0 5 16,1 0-5-16,10 0 7 0,0 0-7 0,-11 0 8 0,0 2-8 15,11-2 10-15,0 0-10 0,-10 3 10 0,-3-3-10 16,13 0 12-16,0 0-12 0,-10-1 12 0,10 1-12 16,0 0 13-16,0 0-13 0,-9-2 14 0,9 2-14 15,0 0 11-15,0 0-11 0,-7 5 11 0,7-5-11 16,0 0 8-16,0 0-8 0,-7 5 9 0,7-5-9 15,0 0 6-15,0 0-6 0,0 0 7 0,-7 2-7 16,7-2 5-16,0 0-5 0,0 0 6 0,0 0-6 16,0 0 4-16,0 0-4 0,0 0 4 0,-7 0-4 0,7 0 3 15,0 0-3-15,0 0 4 0,0 0-4 0,0 0 2 16,0 0-2-16,0 0 2 0,0 0-2 0,0 0 1 0,0 0-1 16,0 0 1-16,0 0-1 0,0 0 1 15,0 0-1-15,0 0 1 0,-7 5-1 0,7-5 0 0,0 0 0 16,0 0 0-16,-13 5 0 0,13-5 0 0,0 0 0 15,0 0 0-15,-8 4 0 0,8-4 0 0,0 0 0 16,0 0 0-16,0 0 0 0,0 0 0 0,0 0 0 0,0 0 0 16,-7 7 0-16,7-7-1 0,0 0 1 0,0 0 0 15,0 0 0-15,0 0-1 0,0 0 1 0,0 0-1 16,-6 7 1-16,6-7-2 0,0 0 2 0,0 0-1 16,0 0 1-16,0 0-1 0,0 0 1 0,0 0-1 15,4 7 1-15,-4-7 0 0,0 0 0 0,0 0 0 16,3 20 0-16,-3-20 0 0,0 0 0 0,4 30 1 15,1 13-1-15,-5-43 0 0,0 0 0 0,5 47 1 16,-3-6-1-16,-2-41 0 0,0 0 0 0,0 40 1 16,0 0-1-16,0-40 0 0,0 0 0 0,2 33 1 15,2-12-1-15,-4-21 0 0,0 0 0 0,0 19 1 16,-6 10-1-16,6-29 0 0,0 0 0 0,-2 26 1 0,4-12-1 16,-2-14 0-16,0 0 0 0,2 10 1 0,-2 1-1 15,0-11 0-15,0 0 0 0,0 13 1 0,0 10-1 16,0-23 0-16,0 0 0 0,4 24 1 0,-4 0-1 15,0-24 1-15,0 0-1 0,3 28 2 0,2 10-2 16,-5-38 2-16,0 0-2 0,7 35 2 0,-1-9-2 16,-6-26 1-16,0 0-1 0,3 19 1 0,-1 2-1 0,-2-21 1 15,0 0-1-15,5 20 1 0,-3-1-1 0,-2-19 1 16,0 0-1-16,4 18 2 0,-4 1-2 0,0-19 1 16,0 0-1-16,0 14 2 0,0-1-2 0,0-13 1 15,0 0-1-15,0 12 2 0,0 1-2 0,0-13 1 0,0 0-1 16,0 12 1-16,0-4-1 0,0-8 1 0,0 0-1 15,3 6 1-15,-3 4-1 0,0-10 1 0,0 0-1 16,-3 12 1-16,-1 2-1 0,4-14 0 0,0 0 0 16,-2 14 1-16,2 0-1 0,0-14 0 0,0 0 0 0,0 17 0 15,0-2 0-15,0-15 0 0,0 0 0 0,0 14 0 16,0-2 0-16,0-12 0 0,0 0 0 0,0 11 0 16,0-3 0-16,0-8 0 0,0 0 0 0,-5 7 1 15,5-7-1-15,0 0 0 0,0 0 0 0,-2 7 1 16,2-7-1-16,0 0 0 0,0 0 0 0,0 12 1 15,0-3-1-15,0-9 0 0,0 0 0 0,0 5 1 16,0 6-1-16,0-11 0 0,0 0 0 0,0 15 1 16,-2 6-1-16,2-21 1 0,0 0-1 0,-3 24 1 15,-2 4-1-15,5-28 0 0,0 0 0 0,-13 26 1 16,-6-5-1-16,19-21 0 0,0 0 0 0,-23 7 0 0,-12-28 0 16,1 2-1091-16</inkml:trace>
  <inkml:trace contextRef="#ctx0" brushRef="#br0" timeOffset="160925.5">24231 12656 113 0,'0'0'0'0,"0"0"0"0,1 15 0 0,-1-15 5 0,0 0-5 16,2 14 6-16,-4-2-6 0,2-12 20 0,0 0-20 15,-1 14 20-15,1 2-20 0,0-16 33 0,0 0-33 16,0 15 34-16,0-1-34 0,0-14 39 0,0 0-39 0,1 10 40 16,-1-1-40-16,0-9 44 0,0 0-44 0,2 9 44 15,0-2-44-15,-2-7 45 0,0 0-45 0,3 6 46 16,4 3-46-16,-7-9 47 0,0 0-47 0,9 14 47 15,2 8-47-15,-11-22 41 0,0 0-41 0,10 32 41 16,-1 11-41-16,-9-43 40 0,0 0-40 0,9 50 41 16,2 11-41-16,-11-61 37 0,0 0-37 0,8 62 37 15,-4 4-37-15,-4-66 29 0,0 0-29 0,3 62 29 16,3-7-29-16,-6-55 22 0,0 0-22 0,7 51 22 16,0-1-22-16,-7-50 17 0,0 0-17 0,7 53 18 15,0 1-18-15,-7-54 9 0,0 0-9 0,7 55 9 0,2-6-9 16,-9-49 3-16,0 0-3 0,9 38 4 0,-2-10-4 15,-7-28 0-15,0 0 0 0,3 22 1 0,-1 2-1 16,-2-24 0-16,0 0 0 0,4 21 1 0,-1-7-1 16,-3-14 0-16,0 0 0 0,4 10 1 0,-4-1-1 15,0-9 1-15,0 0-1 0,0 9 2 0,0-2-2 16,0-7 3-16,0 0-3 0,0 7 4 0,0 1-4 16,0-8 7-16,0 0-7 0,0 11 7 0,0-1-7 15,0-10 9-15,0 0-9 0,0 7 10 0,0 0-10 0,0-7 8 16,0 0-8-16,0 7 9 0,0 0-9 0,0-7 8 15,0 0-8-15,0 0 9 0,-6 10-9 0,6-10 8 0,0 0-8 16,0 0 8-16,-5 10-8 0,5-10 8 0,0 0-8 16,0 0 8-16,0 0-8 0,0 0 7 0,0 0-7 15,-11 6 7-15,11-6-7 0,0 0 7 0,0 0-7 16,-8-6 7-16,4-6-7 0,4 12 8 0,0 0-8 16,-5-24 8-16,-4-12-8 0,9 36 11 0,0 0-11 0,-11-49 12 15,-8-15-12-15,19 64 13 0,0 0-13 0,-18-74 13 16,4-6-13-16,14 80 14 0,0 0-14 0,-14-81 15 15,0 8-15-15,14 73 13 0,0 0-13 16,-9-69 13-16,6-2-13 0,3 71 10 0,0 0-10 0,1-73 10 16,3-1-10-16,-4 74 11 0,0 0-11 0,5-64 11 15,4 9-11-15,-9 55 10 0,0 0-10 0,4-47 11 16,-1 10-11-16,-3 37 15 0,0 0-15 0,0-31 15 16,-5 2-15-16,5 29 14 0,0 0-14 0,-7-24 14 15,3 8-14-15,4 16 14 0,0 0-14 0,-7-10 15 16,0 1-15-16,7 9 13 0,0 0-13 0,-5-7 14 0,5 7-14 15,0 0 12-15,0 0-12 0,-7-5 12 0,7 5-12 16,0 0 12-16,0 0-12 0,0 0 13 0,0 0-13 16,0 0 10-16,0 0-10 0,0 0 10 0,0 0-10 15,0 0 4-15,0 0-4 0,2-7 4 0,-2 7-4 16,0 0 1-16,0 0-1 0,7-3 2 0,-7 3-2 16,0 0 0-16,0 0 0 0,7-4 0 0,-7 4 0 15,0 0 0-15,0 0 0 0,0 0 0 0,7-3 0 0,-7 3 0 16,0 0 0-16,0 0 0 0,0 0 0 0,0 0 0 15,0 0 0-15,0 0 0 0,7 0 0 0,-7 0 0 0,0 0 0 16,0 0 0-16,0 0 0 0,0 0 0 0,0 0 0 16,0 0 0-16,7-7 0 0,-7 7-2 0,0 0 2 15,0 0-1-15,0 0 1 0,0 0-5 0,0 0 5 16,0 0-4-16,-2-7 4 0,2 7-8 0,0 0 8 16,0 0-7-16,0 0 7 0,0 0-7 0,0 0 7 0,-9 3-7 15,-1-3 7-15,10 0-5 0,0 0 5 0,-13-2-5 16,-1 2 5-16,14 0-3 0,0 0 3 0,-17 2-3 15,-6 0 3-15,23-2-3 0,0 0 3 16,-32 2-2-16,-3 1 2 0,35-3-2 0,0 0 2 0,-41 7-1 16,1 5 1-16,40-12-1 0,0 0 1 0,-39 12 0 15,7-1 0-15,32-11-1 0,0 0 1 0,-26 10-1 16,3 0 1-16,23-10-1 0,0 0 1 0,-23 9 0 16,-4 0 0-16,27-9-1 0,0 0 1 0,-30 8 0 15,-3 1 0-15,33-9 0 0,0 0 0 0,-39 7 0 16,-3 2 0-16,42-9 0 0,0 0 0 0,-43 8 0 0,6 1 0 15,37-9 0-15,0 0 0 0,-33 5 1 0,4-3-1 16,29-2 1-16,0 0-1 0,-26 0 1 0,3-2-1 16,23 2 2-16,0 0-2 0,-19-9 2 0,-4-8-2 15,23 17 2-15,0 0-2 0,-21-17 2 0,-1 1-2 16,22 16 1-16,0 0-1 0,-21-10 1 0,5 5-1 16,16 5 0-16,0 0 0 0,-19 0 1 0,-9 5-1 15,28-5 0-15,0 0 0 0,-32 12 0 0,2 9 0 0,0-2-1023 16</inkml:trace>
  <inkml:trace contextRef="#ctx0" brushRef="#br0" timeOffset="164912.14">23329 12855 158 0,'0'0'0'0,"0"0"0"0,0 0 0 16,0 0 0-16,0 0 0 0,0 0 1 0,0 0-1 15,0 0 7-15,0 0-7 0,0 0 7 0,-25 22-7 16,25-22 15-16,0 0-15 0,-14 14 15 0,2 2-15 16,12-16 10-16,0 0-10 0,-18 19 10 0,-1 5-10 15,19-24 9-15,0 0-9 0,-18 21 10 0,6-4-10 0,12-17 9 16,0 0-9-16,-9 22 9 0,-1 11-9 0,10-33 3 16,0 0-3-16,-9 30 3 0,4-6-3 0,5-24 1 15,0 0-1-15,-4 24 2 0,-3 4-2 0,7-28 0 16,0 0 0-16,-7 24 0 0,0-3 0 0,7-21 0 0,0 0 0 15,-5 22 0-15,-4 3 0 0,9-25-1 0,0 0 1 16,-11 24 0-16,4-7 0 0,7-17 0 0,0 0 0 16,-5 14 0-16,-2-2 0 0,7-12 1 0,0 0-1 15,-7 10 1-15,-2 3-1 0,9-13 1 0,0 0-1 16,-4 12 2-16,-1-4-2 0,5-8 0 0,0 0 0 0,-5 9 1 16,1-2-1-16,4-7 0 0,0 0 0 0,0 0 0 15,0 0 0-15,0 0-146 0</inkml:trace>
  <inkml:trace contextRef="#ctx0" brushRef="#br0" timeOffset="165468.81">23596 12862 158 0,'0'0'0'0,"-8"5"0"0,-11 10 0 16,19-15-2-16,0 0 2 0,-25 23-1 0,-6 8 1 16,1 0-57-16</inkml:trace>
  <inkml:trace contextRef="#ctx0" brushRef="#br0" timeOffset="165638.91">23400 13109 259 0,'0'0'0'0,"-9"17"0"0,-14 30 0 16,23-47 0-16,0 0 0 0,-39 57 0 0,-3-1 0 0,42-56 4 16,0 0-4-16,-44 51 4 0,10 3-4 0,34-54 16 15,0 0-16-15,-30 52 17 0,0 5-17 0,30-57 25 16,0 0-25-16,-24 54 26 0,2-4-26 0,22-50 28 15,0 0-28-15,-17 41 28 0,4-16-28 0,13-25 30 0,0 0-30 16,-8 14 31-16,1-4-31 16,7-10 25-16,0 0-25 0,-2 7 26 0,2-7-26 0,0 0 20 0,0 0-20 15,-4 8 20-15,4-8-20 0,0 0 16 0,0 0-16 16,0 0 17-16,4-10-17 0,1 0-384 0</inkml:trace>
  <inkml:trace contextRef="#ctx0" brushRef="#br0" timeOffset="166155.29">24038 12695 236 0,'0'0'0'0,"0"0"0"0,-5 11 0 15,5-11 1-15,0 0-1 0,-5 12 2 0,-2 5-2 16,7-17 4-16,0 0-4 0,-7 17 4 0,1-3-4 16,6-14 6-16,0 0-6 0,-7 14 6 0,2 2-6 0,5-16 8 15,0 0-8-15,-11 17 8 0,-5 2-8 0,16-19 9 16,0 0-9-16,-19 24 10 0,-2 1-10 0,21-25 11 15,0 0-11-15,-27 27 12 0,-1 6-12 0,28-33 16 16,0 0-16-16,-32 42 17 0,-3 11-17 0,35-53 17 0,0 0-17 16,-37 59 18-16,-5 2-18 0,42-61 24 0,0 0-24 15,-35 55 24-15,8-6-24 0,27-49 33 0,0 0-33 16,-25 43 33-16,4-7-33 0,21-36 33 0,0 0-33 16,-19 35 34-16,3 1-34 0,16-36 34 0,0 0-34 0,-19 38 34 15,1 7-34-15,18-45 33 0,0 0-33 0,-18 47 33 16,1 0-33-16,17-47 32 0,0 0-32 0,-22 48 33 15,-4-1-33-15,26-47 27 0,0 0-27 0,-28 48 27 16,3 1-27-16,25-49 18 0,0 0-18 0,-21 43 19 16,5-1-19-16,16-42 15 0,0 0-15 0,-11 29 16 15,6-8-16-15,5-21 6 0,0 0-6 0,0 12 7 16,0-12-7-16,0 0 1 0,0 0-1 0,11 0 2 16,10-17-2-16,-3-1-618 0</inkml:trace>
  <inkml:trace contextRef="#ctx0" brushRef="#br0" timeOffset="166401.09">24271 13028 595 0,'0'0'0'15,"0"0"0"-15,7-11 0 0,-7 11 0 0,0 0 0 16,9-12 0-16,7-9 0 0,-16 21 0 0,0 0 0 0,16-26 0 16,0-3 0-16,-1 0-387 0</inkml:trace>
  <inkml:trace contextRef="#ctx0" brushRef="#br0" timeOffset="166705.51">24243 13014 494 0,'0'0'0'0,"-7"15"0"16,-13 27 0-16,20-42 13 0,0 0-13 0,-22 54 14 16,-8 1-14-16,30-55 33 0,0 0-33 0,-29 48 33 15,12-6-33-15,17-42 35 0,0 0-35 0,-18 36 35 16,2-6-35-16,16-30 27 0,0 0-27 0,-18 33 28 16,-3 1-28-16,21-34 12 0,0 0-12 0,-23 40 13 15,6 7-13-15,17-47 7 0,0 0-7 0,-21 48 7 16,1-1-7-16,20-47 4 0,0 0-4 0,-17 40 4 15,2-4-4-15,15-36 2 0,0 0-2 0,-19 35 2 0,3-1-2 16,16-34 1-16,0 0-1 0,-14 31 1 0,3-1-1 16,11-30 0-16,0 0 0 0,-8 24 0 0,-3 5 0 15,11-29-1-15,0 0 1 0,-11 33 0 0,-1 5 0 16,12-38-2-16,0 0 2 0,-16 39-2 0,-5-3 2 16,21-36-4-16,0 0 4 0,-23 34-4 0,0-1 4 15,23-33-6-15,0 0 6 0,-17 25-6 0,6-12 6 0,11-13-7 16,0 0 7-16,0 0-7 0,0 7 7 0,0-7-9 15,0 0 9-15,11-20-9 0,10-36 9 0,0 3-471 16</inkml:trace>
  <inkml:trace contextRef="#ctx0" brushRef="#br0" timeOffset="166970.43">24313 13549 415 0,'0'0'0'0,"0"0"0"15,-7 5 0-15,7-5 4 0,0 0-4 0,-8 1 5 0,-3-2-5 16,11 1 2-16,0 0-2 0,-12-11 2 0,-4-6-2 16,0 0-261-16</inkml:trace>
  <inkml:trace contextRef="#ctx0" brushRef="#br0" timeOffset="167071.43">24137 13554 359 0,'0'0'0'0,"-5"7"0"0,-9 8 0 16,14-15 0-16,0 0 0 0,-16 21 1 0,7-9-1 15,9-12 0-15,0 0 0 0,-4 14 1 0,3 2-1 16,1-16 0-16,0 0 0 0,0 24 1 0,1 16-1 0,1-1-212 15</inkml:trace>
  <inkml:trace contextRef="#ctx0" brushRef="#br0" timeOffset="167937.54">23603 12806 135 0,'0'0'0'0,"-2"7"0"0,-5 9 0 16,7-16 2-16,0 0-2 0,-9 24 2 0,-3 5-2 15,12-29 4-15,0 0-4 0,-15 35 5 0,-2 8-5 16,17-43 12-16,0 0-12 0,-20 52 12 0,1 7-12 0,19-59 18 16,0 0-18-16,-21 62 19 0,-4-1-19 0,25-61 19 15,0 0-19-15,-33 57 20 0,-8-2-20 0,41-55 17 16,0 0-17-16,-49 50 17 0,-4 4-17 0,53-54 12 16,0 0-12-16,-53 62 13 0,4 11-13 0,49-73 11 0,0 0-11 15,-45 66 11-15,7-11-11 0,38-55 6 0,0 0-6 16,-32 43 6-16,9-13-6 0,0-1-196 0</inkml:trace>
  <inkml:trace contextRef="#ctx0" brushRef="#br0" timeOffset="179551.65">22294 12778 259 0,'0'0'0'0,"0"0"0"16,-7 32 0-16,7-32 0 0,0 0 0 0,-6 27 0 15,5 3 0-15,1-30-2 0,0 0 2 0,1 36-1 16,5 14 1-16,-1 0-132 0</inkml:trace>
  <inkml:trace contextRef="#ctx0" brushRef="#br0" timeOffset="183034.63">19710 10960 225 0,'0'0'0'0,"0"0"0"0,10 5 0 16,-10-5 13-16,0 0-13 0,0 0 14 0,9 2-14 15,-9-2 6-15,0 0-6 0,0 0 6 0,12 8-6 16,-12-8 15-16,0 0-15 0,15 5 16 0,-1 2-16 15,-14-7 16-15,0 0-16 0,19 6 16 0,4-3-16 16,-23-3 12-16,0 0-12 0,25 3 13 0,1-3-13 16,-26 0 21-16,0 0-21 0,32-3 22 0,10 3-22 0,-42 0 25 15,0 0-25-15,48-7 25 0,7-2-25 0,-55 9 31 16,0 0-31-16,60-8 31 0,1 1-31 0,-61 7 32 16,0 0-32-16,60-5 33 0,-9-2-33 0,-51 7 29 0,0 0-29 15,52-5 30-15,-1-8-30 0,-51 13 30 0,0 0-30 16,58-12 31-16,2 4-31 0,-60 8 37 0,0 0-37 15,62-12 37-15,1-1-37 0,-63 13 27 0,0 0-27 16,64-19 27-16,-10 2-27 0,-54 17 25 0,0 0-25 16,55-21 26-16,5 6-26 0,-60 15 22 0,0 0-22 15,60-12 23-15,0 8-23 0,-60 4 20 0,0 0-20 0,55-3 20 16,-11 6-20-16,-44-3 16 0,0 0-16 0,35 4 17 16,-5 4-17-16,-30-8 12 0,0 0-12 0,30 4 12 15,-4-1-12-15,-26-3 14 0,0 0-14 0,32 2 14 16,0-2-14-16,-32 0 13 0,0 0-13 0,37-2 13 15,-2-1-13-15,-35 3 13 0,0 0-13 0,32-4 14 16,-13 4-14-16,-19 0 14 0,0 0-14 0,14 0 14 16,-1-3-14-16,-13 3 11 0,0 0-11 0,9-2 11 15,-9 2-11-15,0 0 8 0,0 0-8 0,8-3 9 0,-8 3-9 16,0 0 7-16,0 0-7 0,0 0 7 0,0 12-7 16,0-12 4-16,0 0-4 0,-5 12 4 0,-4 12-4 15,9-24 3-15,0 0-3 0,-12 21 4 0,3-6-4 16,9-15 5-16,0 0-5 0,-7 13 6 0,4-5-6 15,3-8 6-15,0 0-6 0,-4 5 7 0,-1 2-7 16,5-7 7-16,0 0-7 0,-9 7 7 0,-2 4-7 16,11-11 4-16,0 0-4 0,-10 15 4 0,-1 4-4 15,11-19 4-15,0 0-4 0,-9 21 4 0,1 3-4 0,8-24 5 16,0 0-5-16,-9 28 6 0,3 5-6 0,6-33 7 16,0 0-7-16,-8 31 7 0,1 7-7 0,7-38 6 15,0 0-6-15,-2 45 7 0,-2 10-7 0,4-55 5 0,0 0-5 16,-2 56 6-16,2-3-6 0,0-53 6 0,0 0-6 15,2 54 6-15,-2-6-6 0,0-48 6 0,0 0-6 16,0 44 6-16,4-17-6 0,-4-27 6 0,0 0-6 16,2 28 7-16,-2 3-7 0,0-31 6 0,0 0-6 0,0 30 7 15,1-1-7-15,-1-29 7 0,0 0-7 0,0 30 7 16,0 4-7-16,0-34 6 0,0 0-6 0,0 33 6 16,-1-4-6-16,1-29 5 0,0 0-5 0,-2 26 5 15,2-5-5-15,0-21 4 0,0 0-4 0,3 17 4 16,3-1-4-16,-6-16 3 0,0 0-3 0,0 12 4 15,0-5-4-15,0-7 1 0,0 0-1 0,0 9 2 16,0-1-2-16,0-8 0 0,0 0 0 0,0 6 1 16,0 4-1-16,0-10 0 0,0 0 0 0,-4 9 0 15,2-2 0-15,2-7 0 0,0 0 0 0,0 0 1 16,2 13-1-16,-2-13 0 0,0 0 0 0,4 13 1 16,-3-3-1-16,-1-10 0 0,0 0 0 0,2 10 1 0,-2 4-1 15,0-14 0-15,0 0 0 0,0 17 1 0,2-4-1 16,-2-13 0-16,0 0 0 0,0 12 0 0,-2-4 0 15,2-8 0-15,0 0 0 0,-3 11 0 0,3-1 0 16,0-10 0-16,0 0 0 0,0 10 0 0,0 1 0 16,0-11 0-16,0 0 0 0,0 10 0 0,0-6 0 15,0-4 0-15,0 0 0 0,0 0 0 0,0 8 0 0,0-8-1 16,0 0 1-16,0 0 0 0,0 0 0 0,0 0-1 16,0 0 1-16,0 0-1 0,0 7 1 0,0-7-2 15,0 0 2-15,0 0-2 0,0 0 2 0,0 0-2 16,0 0 2-16,0 0-2 0,-6 7 2 0,6-7-3 0,0 0 3 15,0 0-2-15,-14-2 2 0,14 2-2 0,0 0 2 16,-9 0-2-16,2-3 2 0,7 3-1 0,0 0 1 16,-8-3 0-16,-7-3 0 0,15 6 0 0,0 0 0 0,-14-5 0 15,-7 0 0-15,21 5 0 0,0 0 0 0,-19-5 1 16,-6 5-1-16,25 0 1 0,0 0-1 0,-26 0 1 16,-4 0-1-16,30 0 2 0,0 0-2 0,-37 0 3 15,3 3-3-15,34-3 2 0,0 0-2 0,-33 5 2 16,1 2-2-16,32-7 2 0,0 0-2 0,-30 7 2 15,3 0-2-15,27-7 1 0,0 0-1 0,-24 7 1 16,-3 0-1-16,27-7 1 0,0 0-1 0,-23 5 2 16,0 0-2-16,23-5 2 0,0 0-2 0,-23 4 2 15,6-2-2-15,17-2 1 0,0 0-1 0,-25 5 2 16,0 0-2-16,25-5 0 0,0 0 0 0,-30 12 1 16,-7 7-1-16,37-19 0 0,0 0 0 0,-40 17 0 0,-1 4 0 15,41-21 0-15,0 0 0 0,-37 23 0 0,5-4 0 16,32-19-1-16,0 0 1 0,-31 19 0 0,-1-2 0 15,32-17-1-15,0 0 1 0,-27 17 0 0,8-4 0 16,19-13 0-16,0 0 0 0,-19 5 0 0,-4-2 0 16,23-3 0-16,0 0 0 0,-21 0 1 0,5 4-1 15,16-4 2-15,0 0-2 0,-18 1 2 0,-7 5-2 16,25-6 3-16,0 0-3 0,-26 6 3 0,-6 0-3 0,32-6 5 16,0 0-5-16,-26 5 5 0,6-3-5 0,20-2 5 15,0 0-5-15,-21 3 5 0,-9 1-5 0,30-4 3 0,0 0-3 16,-25 3 4-16,6 0-4 0,19-3 2 0,0 0-2 15,-16 2 2-15,-3 0-2 0,19-2 1 0,0 0-1 16,-18 2 1-16,0 1-1 0,18-3 1 0,0 0-1 16,-17 2 1-16,4 1-1 0,13-3 0 0,0 0 0 15,-10 4 1-15,1-1-1 0,9-3 0 0,0 0 0 0,-9 2 0 16,-1 0 0-16,10-2-1 0,0 0 1 16,-11 1-1-16,2-1 1 0,9 0-2 0,0 0 2 0,-7-1-1 15,-2-3 1-15,9 4-2 0,0 0 2 0,-8-3-2 16,1-1 2-16,7 4-3 0,0 0 3 0,-8-3-3 15,1 1 3-15,7 2-3 0,0 0 3 0,-7 0-3 16,0 0 3-16,7 0-4 0,0 0 4 0,0 0-3 16,-10-12 3-16,10 12-4 0,0 0 4 0,0 0-4 15,-9-10 4-15,9 10-4 0,0 0 4 0,0 0-4 16,-7-2 4-16,7 2-4 0,0 0 4 0,0 0-3 16,-9-7 3-16,9 7-2 0,0 0 2 0,-7-5-2 0,0-7 2 15,7 12-1-15,0 0 1 0,-7-18-1 0,-2-13 1 16,9 31-1-16,0 0 1 0,-9-40 0 0,6-8 0 15,3 48 0-15,0 0 0 0,0-52 0 0,0-2 0 16,0 54 0-16,0 0 0 0,0-52 0 0,-4 4 0 16,4 48-1-16,0 0 1 0,-5-43 0 0,0-1 0 15,5 44-1-15,0 0 1 0,-9-41 0 0,2 8 0 0,7 33-1 16,0 0 1-16,-7-28-1 0,3 9 1 0,4 19-1 16,0 0 1-16,-7-17 0 0,0-6 0 0,7 23-1 15,0 0 1-15,-5-24 0 0,-2 4 0 0,7 20 0 16,0 0 0-16,-6-20 0 0,-2 0 0 0,8 20 0 15,0 0 0-15,-4-23 0 0,0 1 0 0,4 22 0 0,0 0 0 16,-3-19 0-16,-1-6 0 0,4 25 0 0,0 0 0 16,-8-22 0-16,-1-1 0 0,9 23 0 0,0 0 0 15,-7-26 0-15,3-6 0 0,4 32 0 0,0 0 0 16,0-37 0-16,2-3 0 0,-2 40 0 0,0 0 0 16,3-43 0-16,3 0 0 0,-6 43 0 0,0 0 0 0,9-49 0 15,-4 3 0-15,-5 46 0 0,0 0 0 0,9-44 0 16,1 6 0-16,-10 38 0 0,0 0 0 0,7-26 0 15,-10 6 0-15,3 20 0 0,0 0 0 0,-5-14 0 16,1 2 0-16,4 12 0 0,0 0 0 0,-2-11 0 16,0 4 0-16,2 7 0 0,0 0 0 0,-1-8 0 15,-1-11 0-15,2 19 0 0,0 0 0 0,-2-18 0 16,4-2 0-16,-2 20 0 0,0 0 0 0,2-16 0 16,1 1 0-16,-3 15-1 0,0 0 1 0,2-9 0 15,-2 0 0-15,0 9-1 0,0 0 1 0,0 0 0 0,2-7 0 16,-2 7-2-16,0 0 2 0,0 0-1 0,0 0 1 15,0 0-2-15,0 0 2 0,0 0-1 0,0 0 1 16,0 0-2-16,0 0 2 0,0-7-1 0,0 7 1 16,0 0-2-16,0 0 2 0,0 0-2 0,0 0 2 15,0 0-2-15,0 0 2 0,0 0-2 0,0 0 2 16,0 0-1-16,0 0 1 0,2 12-1 0,-1 14 1 16,-1-26-1-16,0 0 1 0,2 33-1 0,0 4 1 0,-2-37-2 15,0 0 2-15,0 36-1 0,0 9 1 0,0-45-3 16,0 0 3-16,0 52-2 0,-5 10 2 0,5-62-5 15,0 0 5-15,-9 69-4 0,3 2 4 0,6-71-9 0,0 0 9 16,-3 66-8-16,-1-16 8 0,4-50-13 0,0 0 13 16,-1 44-12-16,1-5 12 0,0-39-13 0,0 0 13 15,3 37-12-15,2-6 12 0,-5-31-12 0,0 0 12 16,6 38-11-16,-1 14 11 0,-5-52-8 0,0 0 8 0,5 55-8 16,2-3 8-16,-7-52-4 0,0 0 4 0,4 47-4 15,-2-4 4-15,-2-43-2 0,0 0 2 0,3 37-1 16,-1-10 1-16,-2-27 0 0,0 0 0 0,3 19 0 15,5 2 0-15,-8-21 0 0,0 0 0 0,10 21 0 16,-1-6 0-16,-9-15 1 0,0 0-1 0,5 14 1 16,0-3-1-16,-5-11 1 0,0 0-1 0,8 8 2 15,-5-3-2-15,-3-5 0 0,0 0 0 0,0 0 0 16,4 9 0-16,-4-9-1 0,0 0 1 0,0 0 0 16,0 0 0-16,0 0-7 0,0 0 7 0,-4 19-7 15,-8 14 7-15,-1 0-858 0</inkml:trace>
  <inkml:trace contextRef="#ctx0" brushRef="#br0" timeOffset="190749.91">19823 11906 169 0,'0'0'0'15,"0"0"0"-15,19 11 0 0,-19-11 8 0,0 0-8 16,18 1 9-16,-6-2-9 0,-12 1 16 0,0 0-16 16,19-6 17-16,8 0-17 0,-27 6 18 0,0 0-18 15,32-9 18-15,1-2-18 0,-33 11 18 0,0 0-18 16,39-10 19-16,3-2-19 0,-42 12 17 0,0 0-17 16,41-12 17-16,-8 5-17 0,-33 7 16 0,0 0-16 0,34-7 17 15,5 5-17-15,-39 2 16 0,0 0-16 0,31 0 17 16,-9 2-17-16,-22-2 23 0,0 0-23 0,21 2 23 15,5-2-23-15,-26 0 24 0,0 0-24 0,32 0 24 16,-6 0-24-16,-26 0 22 0,0 0-22 0,32-4 22 16,3-4-22-16,-35 8 18 0,0 0-18 0,37-12 18 15,-3 1-18-15,-34 11 15 0,0 0-15 0,32-9 16 16,-2-1-16-16,-30 10 13 0,0 0-13 0,28-14 13 16,4-3-13-16,-32 17 11 0,0 0-11 0,30-16 11 0,-13 8-11 15,-17 8 20-15,0 0-20 0,14-5 20 16,2 3-20-16,-16 2 24 0,0 0-24 0,20-4 25 0,3 3-25 15,-23 1 30-15,0 0-30 0,19-2 31 0,-1 0-31 16,-18 2 29-16,0 0-29 0,21-2 30 0,7 1-30 16,-28 1 25-16,0 0-25 0,28-4 26 0,-7 1-26 15,-21 3 16-15,0 0-16 0,18-4 16 0,1 3-16 16,-19 1 18-16,0 0-18 0,27-7 19 0,-1 1-19 16,-26 6 9-16,0 0-9 0,29-8 9 0,-3 4-9 0,-26 4 3 15,0 0-3-15,19-7 4 0,6 2-4 0,-25 5 1 16,0 0-1-16,28-7 1 0,-6 4-1 0,-22 3 1 15,0 0-1-15,19-2 2 0,-8-3-2 0,-11 5 1 0,0 0-1 16,8-4 1-16,-1 1-1 0,-7 3 2 0,0 0-2 16,0 0 3-16,9-3-3 0,-9 3 4 15,0 0-4-15,0 0 5 0,0 0-5 0,0 0 6 0,0 0-6 16,0 0 7-16,7 0-7 0,-7 0 10 0,0 0-10 0,0 0 11 16,0 0-11-16,0 0 10 0,0 0-10 0,0 0 11 15,0 0-11-15,0 0 12 0,0 0-12 0,0 0 12 16,0 0-12-16,0 0 11 0,0 0-11 0,7 0 12 15,-7 0-12-15,0 0 7 0,0 0-7 0,0 0 8 16,0 0-8-16,0 0 7 0,0 0-7 0,0 0 8 16,0 0-8-16,0 0 6 0,0 0-6 0,0 6 6 15,0-6-6-15,0 0 5 0,0 0-5 0,0 0 5 16,0 0-5-16,0 0 4 0,0 0-4 0,6 9 4 16,-5 0-4-16,-1-9 3 0,0 0-3 0,0 19 4 15,-1 14-4-15,1-33 2 0,0 0-2 0,-2 36 3 16,2-5-3-16,0-31 2 0,0 0-2 0,0 31 3 0,2 0-3 15,-2-31 3-15,0 0-3 0,1 30 3 0,1 1-3 16,-2-31 2-16,0 0-2 0,5 33 3 0,-1 3-3 16,-4-36 4-16,0 0-4 0,5 37 4 0,-3-4-4 15,-2-33 5-15,0 0-5 0,0 34 5 0,0-1-5 16,0-33 5-16,0 0-5 0,2 40 6 0,3 3-6 16,-5-43 7-16,0 0-7 0,2 42 8 0,1-4-8 0,-3-38 9 15,0 0-9-15,2 34 10 0,-2-9-10 0,0-25 9 16,0 0-9-16,2 24 10 0,1 5-10 0,-3-29 6 15,0 0-6-15,2 31 7 0,-2-6-7 0,0-25 4 0,0 0-4 16,0 19 4-16,2-2-4 0,-2-17 3 0,0 0-3 16,0 12 4-16,-2 4-4 0,2-16 2 0,0 0-2 15,-2 17 2-15,2-2-2 0,0-15 0 0,0 0 0 16,0 16 1-16,0 0-1 0,0-16 0 0,0 0 0 0,2 17 0 16,0 0 0-16,-2-17 0 0,0 0 0 0,2 21 0 15,0-2 0-15,-2-19 0 0,0 0 0 0,0 16 0 16,0-8 0-16,0-8 0 0,0 0 0 0,3 16 0 15,-3 6 0-15,0-22 0 0,0 0 0 0,2 30 0 16,-2-1 0-16,0-29 0 0,0 0 0 0,-2 30 0 16,2-1 0-16,0-29 0 0,0 0 0 0,0 28 0 15,0-9 0-15,0-19-1 0,0 0 1 0,2 14-1 16,0-2 1-16,-2-12-3 0,0 0 3 0,1 14-2 16,-1-1 2-16,0-13-4 0,0 0 4 0,0 14-4 15,4-2 4-15,-4-12-3 0,0 0 3 0,2 12-3 16,1 1 3-16,-3-13-2 0,0 0 2 0,2 10-2 0,-2-3 2 15,0-7-2-15,0 0 2 0,0 0-1 0,2 7 1 16,-2-7-2-16,0 0 2 0,0 0-2 0,0 7 2 16,0-7-3-16,0 0 3 0,0 0-3 0,0 0 3 15,0 0-4-15,0 0 4 0,0 0-4 0,0 7 4 16,0-7-5-16,0 0 5 0,0 0-5 0,0 0 5 16,0 0-3-16,0 0 3 0,0 0-3 0,-2 7 3 15,2-7-2-15,0 0 2 0,0 0-1 0,-14 5 1 0,14-5-1 16,0 0 1-16,-11 3 0 0,-3-1 0 0,14-2 0 15,0 0 0-15,-18 2 0 0,-10-1 0 0,28-1 0 0,0 0 0 16,-30 0 0-16,-3 0 0 0,33 0 0 0,0 0 0 16,-37 2 0-16,-6 5 0 0,43-7 0 0,0 0 0 15,-40 10 0-15,-1 4 0 0,41-14-1 0,0 0 1 16,-37 12-1-16,2-1 1 0,35-11-3 0,0 0 3 16,-32 7-2-16,2-6 2 0,30-1-3 0,0 0 3 15,-30 0-3-15,0-5 3 0,30 5-5 0,0 0 5 0,-32-7-5 16,4-3 5-16,28 10-6 0,0 0 6 0,-32-7-5 15,-3 4 5-15,35 3-12 0,0 0 12 0,-37-4-12 16,-2-1 12-16,39 5-14 0,0 0 14 0,-38-5-14 16,4 1 14-16,34 4-14 0,0 0 14 0,-35 0-13 15,1 2 13-15,34-2-13 0,0 0 13 0,-35 5-13 16,3 6 13-16,32-11-11 0,0 0 11 0,-28 8-11 16,-6 1 11-16,34-9-9 0,0 0 9 0,-31 7-9 15,1-2 9-15,30-5-9 0,0 0 9 0,-30 3-8 16,3-1 8-16,27-2-8 0,0 0 8 0,-19 0-8 15,-2-3 8-15,21 3-8 0,0 0 8 0,-20-2-8 0,-1 2 8 16,21 0-7-16,0 0 7 0,-19 0-6 0,5 0 6 16,14 0-6-16,0 0 6 0,-18 2-5 0,2 6 5 15,16-8-5-15,0 0 5 0,-16 7-4 0,-3 4 4 16,19-11-4-16,0 0 4 0,-16 10-3 0,-2-1 3 16,18-9-5-16,0 0 5 0,-14 5-5 0,4-2 5 0,10-3-10 15,0 0 10-15,-9 4-9 0,0-4 9 16,9 0-11-16,0 0 11 0,-7 0-10 0,7 0 10 0,0 0-12 15,0 0 12-15,-11 0-12 0,3 0 12 16,8 0-9-16,0 0 9 0,-13 0-8 0,3 0 8 0,10 0-5 16,0 0 5-16,-14 7-4 0,-8 5 4 0,22-12-3 0,0 0 3 15,-23 17-2-15,4-3 2 0,19-14-1 0,0 0 1 16,-16 10 0-16,6-3 0 0,10-7-1 0,0 0 1 16,-8 5 0-16,8-5 0 0,0 0-1 0,0 0 1 15,-8 0 0-15,6-8 0 0,2 8 0 0,0 0 0 0,0-26 0 16,3-19 0-16,-3 45 0 0,0 0 0 15,6-54 0-15,3 2 0 0,-9 52 0 0,0 0 0 0,5-50 0 16,0 7 0-16,-5 43 0 0,0 0 0 0,4-36 0 16,-8 6 0-16,4 30 0 0,0 0 0 0,-3-28 1 15,-3-1-1-15,6 29 0 0,0 0 0 0,-7-28 1 16,0 4-1-16,7 24 1 0,0 0-1 0,-5-26 1 16,-7-5-1-16,12 31 3 0,0 0-3 0,-11-35 3 15,4-4-3-15,7 39 4 0,0 0-4 0,-9-40 4 16,-1 5-4-16,10 35 6 0,0 0-6 0,-9-31 6 15,0 7-6-15,9 24 5 0,0 0-5 0,-5-24 6 0,-2-1-6 16,7 25 8-16,0 0-8 0,-6-24 9 0,3 0-9 16,3 24 12-16,0 0-12 0,-2-26 12 0,2-4-12 15,0 30 15-15,0 0-15 0,-2-25 16 0,-5-8-16 16,7 33 16-16,0 0-16 0,-5-28 17 0,0 4-17 16,5 24 17-16,0 0-17 0,0-25 17 0,5-6-17 15,-5 31 14-15,0 0-14 0,5-27 15 0,-1 2-15 0,-4 25 14 16,0 0-14-16,3-24 15 0,8-5-15 0,-11 29 13 15,0 0-13-15,9-31 13 0,-4 5-13 0,-5 26 13 16,0 0-13-16,3-25 14 0,-3 8-14 0,0 17 10 0,0 0-10 16,2-12 11-16,0 5-11 0,-2 7 8 0,0 0-8 15,2-9 9-15,-2 3-9 0,0 6 5 0,0 0-5 16,0 0 6-16,0-9-6 0,0 9 3 0,0 0-3 16,0 0 3-16,0 0-3 0,0 0 1 0,0 0-1 15,0 0 2-15,0 0-2 0,0 0 1 0,0 0-1 16,0 0 1-16,0 0-1 0,0 0 0 0,0 0 0 0,0 0 1 15,0 0-1-15,0 0 0 0,0 0 0 0,0 0 1 16,10-5-1-16,-10 5 0 0,0 0 0 0,13-4 1 16,10-3-1-16,-23 7 2 0,0 0-2 0,37-8 2 15,5-3-2-15,-42 11 3 0,0 0-3 0,46-8 4 16,5-5-4-16,-51 13 6 0,0 0-6 0,58-13 6 16,11-3-6-16,-69 16 3 0,0 0-3 0,74-16 4 15,-3-3-4-15,-71 19 3 0,0 0-3 0,65-20 3 16,-9-1-3-16,-56 21 1 0,0 0-1 0,53-24 1 15,0-4-1-15,-53 28 0 0,0 0 0 0,55-26 1 16,1 7-1-16,-56 19 0 0,0 0 0 0,58-16 0 0,1 3 0 16,-59 13 0-16,0 0 0 0,53-14 0 0,-4 0 0 15,-49 14 0-15,0 0 0 0,42-10 0 0,4 8 0 16,-46 2-1-16,0 0 1 0,50 0 0 0,2 7 0 16,-52-7 0-16,0 0 0 0,50 7 0 0,-13-2 0 15,-37-5 0-15,0 0 0 0,32 5 0 0,-1-5 0 16,-31 0 1-16,0 0-1 0,30 0 2 0,-10 0-2 0,-20 0 3 15,0 0-3-15,16 0 3 0,-6 0-3 0,-10 0 7 16,0 0-7-16,9 0 7 0,0-3-7 0,-9 3 9 16,0 0-9-16,10-2 10 0,1 0-10 0,-11 2 10 15,0 0-10-15,9-2 10 0,-9 2-10 0,0 0 10 0,0 0-10 16,0 0 10-16,0 0-10 0,0 0 9 0,0 0-9 16,0 0 10-16,0 0-10 0,0 0 9 0,0 0-9 15,0 0 9-15,0 0-9 0,0 0 8 0,0 0-8 16,0 0 9-16,0 0-9 0,0 0 7 0,0 0-7 15,5 9 7-15,-5-9-7 0,0 0 5 0,0 0-5 0,0 5 5 16,0-5-5-16,0 0 3 0,0 0-3 0,-7 7 3 16,7-7-3-16,0 0 2 0,0 0-2 0,-5 9 2 15,1 1-2-15,4-10 1 0,0 0-1 0,-7 17 2 16,-2 8-2-16,9-25 1 0,0 0-1 0,-3 31 2 16,3 0-2-16,0-31 1 0,0 0-1 0,9 35 2 15,0 3-2-15,-9-38 1 0,0 0-1 0,12 36 1 16,-2-12-1-16,-10-24 1 0,0 0-1 0,11 26 1 15,5 9-1-15,-16-35 1 0,0 0-1 0,19 41 2 16,1 6-2-16,-20-47 1 0,0 0-1 0,21 59 2 0,-2 24-2 16,-19-83 1-16,0 0-1 0,20 95 2 0,-6 4-2 15,-14-99 0-15,0 0 0 0,9 109 0 0,-9 5 0 16,0 2-1041-16</inkml:trace>
  <inkml:trace contextRef="#ctx0" brushRef="#br0" timeOffset="193872.87">19886 12335 147 0,'0'0'0'0,"-3"11"0"15,-12 20 0-15,15-31 14 0,0 0-14 0,-21 41 14 0,-2 6-14 16,23-47 37-16,0 0-37 0,-21 45 37 0,7-8-37 15,14-37 32-15,0 0-32 0,-11 29 33 0,-1 7-33 16,12-36 28-16,0 0-28 0,-9 31 29 0,8-17-29 16,1-14 24-16,0 0-24 0,-4 11 24 0,4-4-24 15,0-7 14-15,0 0-14 0,0 0 14 0,-5 8-14 16,-1 1-276-16</inkml:trace>
  <inkml:trace contextRef="#ctx0" brushRef="#br0" timeOffset="194298.27">20528 11832 617 0,'0'0'0'0,"-5"8"0"16,-6 15 0-16,11-23-4 0,0 0 4 0,-7 24-3 15,-2-6 3-15,9-18-1 0,0 0 1 0,-5 12-1 16,2-4 1-16,3-8-1 0,0 0 1 0,-7 5 0 16,-6 1 0-16,13-6 0 0,0 0 0 0,-12 5 0 15,-4 2 0-15,16-7-1 0,0 0 1 0,-16 12-1 16,-5 7 1-16,21-19 0 0,0 0 0 0,-25 24 0 16,1 11 0-16,24-35 0 0,0 0 0 0,-25 41 1 0,2 15-1 15,23-56 3-15,0 0-3 0,-27 67 4 16,-10 8-4-16,37-75 8 0,0 0-8 0,-42 76 8 0,-9-2-8 15,51-74 13-15,0 0-13 0,-58 83 13 0,3 11-13 16,55-94 14-16,0 0-14 0,-55 93 15 0,11-12-15 16,44-81 12-16,0 0-12 0,-40 71 12 0,4-7-12 15,36-64 8-15,0 0-8 0,-31 63 8 0,1 1-8 16,30-64 6-16,0 0-6 0,-25 53 6 0,7-15-6 16,18-38 4-16,0 0-4 0,-10 26 5 0,3-10-5 0,7-16 4 15,0 0-4-15,0 9 5 0,0-9-5 0,0 0-506 16</inkml:trace>
  <inkml:trace contextRef="#ctx0" brushRef="#br0" timeOffset="194697.39">20763 11686 830 0,'0'0'0'0,"0"0"0"16,-9 7 0-16,9-7-2 0,0 0 2 0,-9 14-2 15,-1 14 2-15,10-28-9 0,0 0 9 0,-9 24-8 16,5-3 8-16,4-21-23 0,0 0 23 0,-12 24-22 16,-6 7 22-16,18-31-35 0,0 0 35 0,-23 30-35 0,-5-1 35 15,28-29-34-15,0 0 34 0,-32 35-34 0,-12 1 34 16,44-36-16-16,0 0 16 0,-42 42-16 0,3 13 16 15,39-55-8-15,0 0 8 0,-35 66-8 0,1 27 8 16,34-93-4-16,0 0 4 0,-31 99-3 0,-7-6 3 16,38-93 0-16,0 0 0 0,-38 101 0 0,-3 9 0 15,41-110 2-15,0 0-2 0,-42 109 2 0,-6-13-2 16,48-96 6-16,0 0-6 0,-46 90 7 0,6-4-7 16,40-86 7-16,0 0-7 0,-37 75 7 0,10-18-7 0,27-57 6 15,0 0-6-15,-19 38 7 0,8-19-7 0,11-19 2 16,0 0-2-16,0 0 3 0,2-14-3 0,0 0-405 15</inkml:trace>
  <inkml:trace contextRef="#ctx0" brushRef="#br0" timeOffset="195061.53">20980 11825 617 0,'0'0'0'0,"-7"12"0"16,-9 16 0-16,16-28 0 0,0 0 0 0,-18 34 1 16,-5-1-1-16,23-33 0 0,0 0 0 0,-23 30 0 15,-1-3 0-15,24-27 0 0,0 0 0 0,-29 26 0 0,-2 9 0 16,31-35 1-16,0 0-1 0,-34 43 2 0,1 13-2 15,33-56 8-15,0 0-8 0,-39 64 9 0,-5 7-9 16,44-71 19-16,0 0-19 0,-46 69 19 0,-4-4-19 16,50-65 26-16,0 0-26 0,-47 71 26 0,4 11-26 15,43-82 27-15,0 0-27 0,-38 76 27 0,6-2-27 16,32-74 24-16,0 0-24 0,-27 70 24 0,5-8-24 16,22-62 9-16,0 0-9 0,-20 59 10 0,1-9-10 15,19-50 3-15,0 0-3 0,-13 47 4 0,8-4-4 0,5-43 1 16,0 0-1-16,-2 33 1 0,1-14-1 0,-1 2-584 15</inkml:trace>
  <inkml:trace contextRef="#ctx0" brushRef="#br0" timeOffset="195412.78">21020 12176 572 0,'0'0'0'0,"0"9"0"15,-9 15 0-15,9-24-1 0,0 0 1 0,-8 30-1 16,-5-1 1-16,13-29 1 0,0 0-1 0,-10 24 1 16,-1-12-1-16,11-12 4 0,0 0-4 0,-12 16 4 15,-9 5-4-15,21-21 4 0,0 0-4 0,-25 24 5 16,-2 2-5-16,27-26 6 0,0 0-6 0,-31 34 7 0,-3 6-7 15,34-40 13-15,0 0-13 0,-32 52 14 0,4 14-14 16,28-66 15-16,0 0-15 0,-28 74 16 0,-6 1-16 16,34-75 14-16,0 0-14 0,-30 67 15 0,1-11-15 15,29-56 13-15,0 0-13 0,-27 50 14 0,6-3-14 16,21-47 8-16,0 0-8 0,-20 39 9 0,3-6-9 16,17-33 9-16,0 0-9 0,-14 24 10 0,3-8-10 0,1-2-504 15</inkml:trace>
  <inkml:trace contextRef="#ctx0" brushRef="#br0" timeOffset="195779.63">21013 12425 539 0,'0'0'0'0,"4"-7"0"16,5-8 0-16,-9 15 1 0,0 0-1 0,7-14 2 16,0 5-2-16,-7 9 1 0,0 0-1 0,1-6 1 15,-2-1-1-15,1 7 0 0,0 0 0 0,0 0 0 16,-7 0 0-16,7 0-2 0,0 0 2 0,-13 12-1 15,-10 12 1-15,23-24-4 0,0 0 4 0,-24 35-4 0,-1 8 4 16,25-43-6-16,0 0 6 0,-27 57-5 0,3 17 5 16,24-74-1-16,0 0 1 0,-25 83 0 0,-1 2 0 15,26-85-1-15,0 0 1 0,-30 85 0 0,0 5 0 16,30-90-4-16,0 0 4 0,-32 86-3 0,2-8 3 16,30-78-6-16,0 0 6 0,-28 66-5 0,5-23 5 15,-4 1-317-15</inkml:trace>
  <inkml:trace contextRef="#ctx0" brushRef="#br0" timeOffset="203308.87">20787 12578 203 0,'0'0'0'0,"0"0"0"15,0 0 0-15,0 0 22 0,0 0-22 0,0 0 23 16,0 0-23-16,0 0 46 0,0 0-46 0,0 0 46 16,0 0-46-16,0 0 75 0,0 0-75 0,0 0 75 0,0 0-75 15,0 0 71-15,0 0-71 0,0 0 72 0,20-30-72 16,-20 30 38-16,0 0-38 0,28-31 39 0,0 0-39 16,-28 31 27-16,0 0-27 0,36-33 28 0,4-2-28 15,-40 35 27-15,0 0-27 0,44-32 28 0,2 0-28 16,-46 32 27-16,0 0-27 0,46-32 28 0,2-10-28 15,-48 42 24-15,0 0-24 0,47-45 24 0,-3 0-24 0,-44 45 40 16,0 0-40-16,41-40 41 0,-1 7-41 16,-40 33 44-16,0 0-44 0,41-29 45 0,-4 3-45 0,-37 26 44 15,0 0-44-15,39-24 44 0,1 5-44 0,-40 19 53 0,0 0-53 16,39-18 54-16,-5 3-54 0,-34 15 54 0,0 0-54 16,30-16 55-16,0-1-55 0,-30 17 51 0,0 0-51 15,26-16 52-15,-3 4-52 0,-23 12 47 0,0 0-47 16,18-14 47-16,-1 1-47 0,-17 13 37 0,0 0-37 15,16-14 38-15,-3 2-38 0,-13 12 29 0,0 0-29 16,5-9 30-16,-5 9-30 0,0 0 24 0,0 0-24 0,7-7 24 16,-7 7-24-16,0 0 18 0,0 0-18 0,0 0 19 15,0 0-19-15,0 0 15 0,0 0-15 0,0 0 16 16,-7 0-16-16,7 0 9 0,0 0-9 0,0 0 10 16,-5 14-10-16,5-14 2 0,0 0-2 0,-6 10 2 15,1 2-2-15,5-12-1 0,0 0 1 0,-5 13 0 16,-1 6 0-16,1 1-1340 0</inkml:trace>
  <inkml:trace contextRef="#ctx0" brushRef="#br0" timeOffset="203810.65">21463 11609 673 0,'0'0'0'0,"0"0"0"0,0 0 0 0,0 0-5 15,0 0 5-15,0 0-4 0,4-7 4 0,-4 7 0 16,0 0 0-16,0 0 0 0,0 0 0 0,0 0 0 0,0 0 0 16,0 0 0-16,0 0 0 0,0 0 0 0,0 0 0 15,17 1 0-15,17 10 0 0,-34-11 0 0,0 0 0 16,35 7 0-16,-12-2 0 0,-23-5 3 0,0 0-3 15,21 5 3-15,4 4-3 0,-25-9 23 0,0 0-23 16,24 10 24-16,-4-6-24 0,-20-4 47 0,0 0-47 0,17 5 47 16,3 0-47-16,-20-5 52 0,0 0-52 0,23 7 53 15,2 0-53-15,-25-7 42 0,0 0-42 0,22 8 43 16,-7-2-43-16,-15-6 32 0,0 0-32 0,12 15 32 16,7 15-32-16,-19-30 25 0,0 0-25 0,14 29 26 15,-1-8-26-15,-13-21 29 0,0 0-29 0,7 22 29 16,-5 9-29-16,-2-31 27 0,0 0-27 0,-2 32 28 15,-3-3-28-15,5-29 24 0,0 0-24 0,-9 28 24 16,-4-1-24-16,13-27 21 0,0 0-21 0,-16 28 22 16,-6 2-22-16,22-30 13 0,0 0-13 0,-23 31 14 15,-2 2-14-15,25-33 11 0,0 0-11 0,-21 32 12 0,8 5-12 16,13-37 10-16,0 0-10 0,-12 33 10 0,9-9-10 16,3-24 4-16,0 0-4 0,-2 19 4 0,2-3-4 15,0-16 1-15,0 0-1 0,2 10 1 0,-1-3-1 16,1 0-990-16</inkml:trace>
  <inkml:trace contextRef="#ctx0" brushRef="#br0" timeOffset="204692.45">22181 11190 371 0,'0'0'0'0,"0"0"0"16,0 0 0-16,0 0 8 0,0 0-8 0,-7-7 8 0,7-4-8 16,0 11 12-16,0 0-12 0,-4-15 12 0,-6-6-12 15,10 21 13-15,0 0-13 0,-14-19 13 0,0 2-13 16,14 17 11-16,0 0-11 0,-15-11 11 0,1 10-11 15,14 1 13-15,0 0-13 0,-16 5 13 0,-7 10-13 16,23-15 14-16,0 0-14 0,-24 21 14 0,-1 9-14 16,25-30 14-16,0 0-14 0,-25 43 15 0,4 12-15 15,21-55 17-15,0 0-17 0,-19 66 18 0,1 7-18 0,18-73 11 16,0 0-11-16,-14 69 12 0,11-2-12 0,3-67 7 16,0 0-7-16,3 70 8 0,6 2-8 0,-9-72 5 15,0 0-5-15,16 73 6 0,10-5-6 0,-26-68 3 0,0 0-3 16,30 53 4-16,2-13-4 0,-32-40 2 0,0 0-2 15,28 28 2-15,-8-11-2 0,-20-17 5 0,0 0-5 16,21 0 5-16,12-10-5 0,-33 10 4 0,0 0-4 16,34-23 5-16,-6-12-5 0,-28 35 4 0,0 0-4 0,21-41 4 15,-7-8-4-15,-14 49 3 0,0 0-3 0,9-48 3 16,-9 7-3-16,0 41 4 0,0 0-4 0,-5-32 4 16,-6 12-4-16,11 20 4 0,0 0-4 0,-16-14 5 15,-1 3-5-15,17 11 10 0,0 0-10 0,-21-3 11 16,3 10-11-16,18-7 13 0,0 0-13 0,-16 17 14 15,-2 7-14-15,18-24 13 0,0 0-13 0,-14 25 13 16,4-8-13-16,10-17 16 0,0 0-16 0,-6 14 16 16,5-6-16-16,1-8 18 0,0 0-18 0,0 0 18 15,0 0-18-15,0 0 16 0,0 0-16 0,8-7 16 16,10-18-16-16,-18 25 18 0,0 0-18 0,23-32 18 16,2-1-18-16,-25 33 13 0,0 0-13 0,30-34 14 0,-4 4-14 15,-26 30 15-15,0 0-15 0,27-24 16 0,-8 12-16 16,-19 12 16-16,0 0-16 0,18-9 16 0,1 6-16 15,-19 3 20-15,0 0-20 0,21-3 20 0,-1 6-20 16,-20-3 19-16,0 0-19 0,19 12 20 0,8 5-20 16,-27-17 21-16,0 0-21 0,26 32 21 0,-1 4-21 15,-25-36 13-15,0 0-13 0,19 45 14 0,-8 12-14 0,-11-57 10 16,0 0-10-16,7 57 10 0,-4-5-10 0,-3-52 3 16,0 0-3-16,2 43 3 0,0-15-3 0,-2-28 0 15,0 0 0-15,2 21 1 0,-1-6-1 0,-1-15 0 0,0 0 0 16,-7 2 0-16,-10-19 0 0,-1-1-812 0</inkml:trace>
  <inkml:trace contextRef="#ctx0" brushRef="#br0" timeOffset="204893.99">22534 11529 124 0,'0'0'0'0,"0"0"0"15,7 12 0-15,-7-12 0 0,0 0 0 0,3 12 0 16,-3-7 0-16,0-5 0 0,0 0 0 0,9 9 0 0,12 5 0 16,0 0-33-16</inkml:trace>
  <inkml:trace contextRef="#ctx0" brushRef="#br0" timeOffset="205078.48">22779 11590 337 0,'0'0'0'0,"9"-6"0"0,12-9 0 15,-21 15 2-15,0 0-2 0,26-24 2 0,-8-8-2 16,-18 32 5-16,0 0-5 0,14-38 5 0,-12-8-5 16,-2 46 22-16,0 0-22 0,-7-51 22 0,-11 0-22 15,18 51 32-15,0 0-32 0,-30-47 33 0,-14 17-33 0,44 30 37 16,0 0-37-16,-48-24 38 0,8 12-38 0,40 12 40 16,0 0-40-16,-37 0 41 0,12 12-41 0,25-12 34 15,0 0-34-15,-23 30 34 0,4 25-34 0,19-55 20 16,0 0-20-16,-18 66 21 0,9 6-21 0,9-72 14 0,0 0-14 15,-3 71 14-15,3-7-14 0,0-1-505 0</inkml:trace>
  <inkml:trace contextRef="#ctx0" brushRef="#br0" timeOffset="205508.71">23110 11202 617 0,'0'0'0'0,"0"0"0"16,-12 12 0-16,12-12-1 0,0 0 1 0,-16 12 0 15,-5 2 0-15,21-14-1 0,0 0 1 0,-25 17-1 16,1 6 1-16,24-23 2 0,0 0-2 0,-23 22 3 16,2 3-3-16,21-25 7 0,0 0-7 0,-20 27 8 0,-4 11-8 15,24-38 15-15,0 0-15 0,-23 42 15 0,5 5-15 16,18-47 20-16,0 0-20 0,-16 43 20 0,7 0-20 15,9-43 32-15,0 0-32 0,-2 36 33 0,10-6-33 16,-8-30 40-16,0 0-40 0,19 22 40 0,14-3-40 16,-33-19 38-16,0 0-38 0,37 4 38 0,2-16-38 15,-39 12 36-15,0 0-36 0,39-26 37 0,-2-12-37 16,-37 38 28-16,0 0-28 0,30-52 29 0,-5-5-29 16,-25 57 22-16,0 0-22 0,19-66 22 0,-8-10-22 0,-11 76 17 15,0 0-17-15,5-75 17 0,-7 15-17 0,2 60 14 16,0 0-14-16,-8-50 14 0,-7 13-14 0,15 37 12 15,0 0-12-15,-19-21 12 0,3 9-12 0,16 12 13 0,0 0-13 16,-18 4 13-16,-6 13-13 0,24-17 7 0,0 0-7 16,-23 36 7-16,2 25-7 0,21-61 2 0,0 0-2 15,-16 68 3-15,9-3-3 0,7-65 0 0,0 0 0 16,0 57 1-16,7-5-1 0,2-3-864 0</inkml:trace>
  <inkml:trace contextRef="#ctx0" brushRef="#br0" timeOffset="206011.03">23532 11051 707 0,'0'0'0'0,"0"0"0"16,-12 0 0-16,12 0 0 0,0 0 0 0,-13 2 0 15,1 2 0-15,12-4 0 0,0 0 0 0,-14 6 1 0,-16 7-1 16,30-13 0-16,0 0 0 0,-32 20 0 0,0 5 0 15,32-25-1-15,0 0 1 0,-31 34 0 0,2 13 0 16,29-47 0-16,0 0 0 0,-24 50 0 0,8 11 0 16,16-61 0-16,0 0 0 0,-5 53 1 0,6-11-1 15,-1-42 3-15,0 0-3 0,9 29 3 0,3-5-3 16,-12-24 8-16,0 0-8 0,15 16 9 0,0-9-9 16,-15-7 14-16,0 0-14 0,25-3 14 0,2-10-14 15,-27 13 20-15,0 0-20 0,26-24 20 0,-12-16-20 0,-14 40 16 16,0 0-16-16,14-50 16 0,-5-12-16 0,-9 62 20 15,0 0-20-15,7-71 20 0,-5 0-20 0,-2 71 21 0,0 0-21 16,-2-78 21-16,-1-19-21 0,3 97 20 0,0 0-20 16,-6-97 20-16,-6 13-20 0,12 84 23 0,0 0-23 15,-14-77 24-15,-2 20-24 0,16 57 21 0,0 0-21 16,-14-36 22-16,5 13-22 0,9 23 27 0,0 0-27 16,-2-8 27-16,2 8-27 0,0 0 32 0,0 0-32 0,0 19 32 15,7 17-32-15,-7-36 32 0,0 0-32 0,13 54 33 16,3 22-33-16,-16-76 33 0,0 0-33 0,24 85 33 15,5 3-33-15,-29-88 25 0,0 0-25 0,33 88 25 16,1-6-25-16,-34-82 17 0,0 0-17 0,35 81 17 16,5 4-17-16,-40-85 12 0,0 0-12 0,41 72 13 15,-2-18-13-15,-39-54 1 0,0 0-1 0,33 40 2 16,-13-19-2-16,-1-1-993 0</inkml:trace>
  <inkml:trace contextRef="#ctx0" brushRef="#br0" timeOffset="206396.65">22611 11250 214 0,'0'0'0'0,"0"0"0"15,0 0 0-15,0 0 2 0,0 0-2 0,-7-5 2 16,7 5-2-16,0 0 4 0,0 0-4 0,0 0 5 16,0 0-5-16,0 0-111 0</inkml:trace>
  <inkml:trace contextRef="#ctx0" brushRef="#br0" timeOffset="206692.66">22569 11562 326 0,'0'0'0'0,"2"9"0"0,1 13 0 16,-3-22 0-16,0 0 0 0,6 23 0 0,-1-4 0 16,-5-19 0-16,0 0 0 0,7 15 1 0,3-3-1 15,-10-12 4-15,0 0-4 0,13 9 5 0,-1 0-5 16,-12-9 10-16,0 0-10 0,20 3 10 0,6-3-10 16,-26 0 15-16,0 0-15 0,32-7 15 0,0-7-15 15,-32 14 19-15,0 0-19 0,28-17 19 0,-5-2-19 0,-23 19 23 16,0 0-23-16,17-21 24 0,-4-1-24 0,-13 22 24 15,0 0-24-15,8-26 24 0,-4 1-24 0,-4 25 24 16,0 0-24-16,-2-27 25 0,-3-10-25 0,5 37 27 16,0 0-27-16,-12-46 27 0,-4-8-27 0,16 54 28 0,0 0-28 15,-25-50 29-15,-1 7-29 0,26 43 30 0,0 0-30 16,-27-37 30-16,2 13-30 0,25 24 43 0,0 0-43 16,-26-12 43-16,-2 19-43 0,28-7 28 0,0 0-28 15,-25 22 28-15,2 18-28 0,23-40 8 0,0 0-8 0,-19 49 9 16,3 3-9-16,0 1-614 0</inkml:trace>
  <inkml:trace contextRef="#ctx0" brushRef="#br0" timeOffset="208676.54">22352 12190 102 0,'0'0'0'0,"5"21"0"16,16 32 0-16,-21-53 3 0,0 0-3 0,30 66 4 15,2 0-4-15,-32-66 4 0,0 0-4 0,34 69 5 16,-4 4-5-16,-30-73 5 0,0 0-5 0,24 64 5 15,-4-10-5-15,-20-54 4 0,0 0-4 0,14 36 5 16,-5-15-5-16,-9-21 4 0,0 0-4 0,7 14 5 16,-2-2-5-16,-5-12 6 0,0 0-6 0,4 10 6 15,-4-10-6-15,0 0 8 0,0 0-8 0,-4 7 8 0,-7-12-8 16,11 5 10-16,0 0-10 0,-15-14 10 0,-5-10-10 16,20 24 16-16,0 0-16 0,-30-31 16 0,-5-8-16 15,35 39 16-15,0 0-16 0,-42-41 17 0,-4-1-17 16,46 42 19-16,0 0-19 0,-46-41 19 0,7 10-19 15,39 31 33-15,0 0-33 0,-32-26 34 0,9-2-34 0,23 28 40 16,0 0-40-16,-14-21 41 0,5-1-41 0,9 22 42 16,0 0-42-16,-3-23 42 0,1-4-42 0,2 27 48 15,0 0-48-15,2-32 49 0,5-7-49 0,-7 39 45 0,0 0-45 16,14-44 46-16,4-2-46 0,-18 46 36 0,0 0-36 16,26-45 37-16,8 8-37 0,-34 37 40 0,0 0-40 15,30-29 41-15,-9 10-41 0,-21 19 28 0,0 0-28 16,18-12 29-16,-4 5-29 0,-14 7 21 0,0 0-21 15,17 9 22-15,10 16-22 0,-27-25 17 0,0 0-17 16,21 40 17-16,-12 19-17 0,-9-59 22 0,0 0-22 0,3 62 23 16,-1-1-23-16,-2-61 25 0,0 0-25 0,0 48 26 15,-2-13-26-15,2-35 25 0,0 0-25 0,-7 28 26 16,-5-4-26-16,12-24 28 0,0 0-28 0,-16 19 29 16,-2-10-29-16,18-9 18 0,0 0-18 0,-21 0 18 15,-4-12-18-15,25 12 9 0,0 0-9 0,-22-16 10 16,0-5-10-16,1 0-888 0</inkml:trace>
  <inkml:trace contextRef="#ctx0" brushRef="#br0" timeOffset="209356.52">22583 12342 393 0,'0'0'0'0,"0"0"0"0,19-17 0 0,-19 17-6 16,0 0 6-16,18-26-6 0,0-17 6 16,-18 43-23-16,0 0 23 0,19-54-23 0,-3-1 23 0,-16 55-1 15,0 0 1-15,11-57 0 0,-4 10 0 0,-7 47 0 16,0 0 0-16,0-40 0 0,0 14 0 0,0 26 4 16,0 0-4-16,-7-19 4 0,0 9-4 0,7 10 10 0,0 0-10 15,-9-4 10-15,-5 10-10 0,14-6 12 0,0 0-12 16,-13 10 13-16,-1 7-13 0,14-17 22 0,0 0-22 15,-12 21 23-15,-6 10-23 0,18-31 24 0,0 0-24 0,-14 33 25 16,9-9-25-16,5-24 23 0,0 0-23 0,-6 21 23 16,5 8-23-16,1-29 23 0,0 0-23 0,0 28 24 15,1-5-24-15,-1-23 21 0,0 0-21 0,6 20 21 16,4-1-21-16,-10-19 21 0,0 0-21 0,18 21 22 16,5 0-22-16,-23-21 18 0,0 0-18 0,33 12 18 15,10 0-18-15,-43-12 19 0,0 0-19 0,49 4 19 16,-3-6-19-16,-46 2 14 0,0 0-14 0,44-9 14 15,-7-3-14-15,-37 12 10 0,0 0-10 0,28-17 11 16,-5-7-11-16,-23 24 8 0,0 0-8 0,16-30 8 16,-7-6-8-16,-9 36 6 0,0 0-6 0,4-37 7 15,-6 3-7-15,2 34 6 0,0 0-6 0,-6-28 6 0,3 4-6 16,3 24 6-16,0 0-6 0,-2-17 6 0,2 5-6 16,0 12 6-16,0 0-6 0,0-11 7 0,0 4-7 15,0 7 8-15,0 0-8 0,0 0 9 0,-9 0-9 16,9 0 10-16,0 0-10 0,2 12 10 0,2 20-10 15,-4-32 13-15,0 0-13 0,5 36 14 0,0-7-14 16,-5-29 14-16,0 0-14 0,4 33 15 0,-2 5-15 0,-2-38 8 16,0 0-8-16,1 33 9 0,-1-10-9 0,0-23 4 15,0 0-4-15,-1 12 5 0,-3-5-5 0,4-7 1 16,0 0-1-16,0 0 2 0,-14 7-2 0,14-7 0 0,0 0 0 16,-9-2 1-16,2-9-1 0,7 11 0 0,0 0 0 15,-2-24 1-15,6-14-1 0,-4 38 1 0,0 0-1 16,7-47 1-16,2 2-1 0,-9 45 1 0,0 0-1 15,12-41 2-15,0-1-2 0,-12 42 2 0,0 0-2 0,11-31 3 16,-6 12-3-16,-5 19 2 0,0 0-2 16,4-14 3-16,-4 2-3 0,0 0-681 0</inkml:trace>
  <inkml:trace contextRef="#ctx0" brushRef="#br0" timeOffset="209827.54">23139 11880 673 0,'0'0'0'0,"0"0"0"0,-6 7 0 16,6-7-1-16,0 0 1 0,0 0-1 0,0 7 1 16,0-7 0-16,0 0 0 0,0 0 0 0,0 0 0 15,0 0 2-15,0 0-2 0,0 0 2 0,9-9-2 16,-9 9 2-16,0 0-2 0,4-15 3 0,1-11-3 15,-5 26 2-15,0 0-2 0,5-36 2 0,-3-4-2 16,-2 40 3-16,0 0-3 0,0-33 3 0,-3 5-3 16,3 28 2-16,0 0-2 0,-6-21 2 0,-4 1-2 0,10 20 2 15,0 0-2-15,-13-16 3 0,5 7-3 0,8 9 4 16,0 0-4-16,-9-3 4 0,-2 6-4 0,11-3 4 16,0 0-4-16,-12 9 5 0,-1 0-5 0,13-9 3 0,0 0-3 15,-8 10 4-15,4 1-4 0,4-11 3 0,0 0-3 16,-7 13 3-16,2 12-3 0,5-25 4 0,0 0-4 15,-4 24 5-15,4-7-5 0,0-17 8 0,0 0-8 16,2 21 9-16,3 8-9 0,-5-29 13 0,0 0-13 16,6 35 13-16,8 5-13 0,-14-40 14 0,0 0-14 0,16 36 15 15,-2-12-15-15,-14-24 18 0,0 0-18 0,17 26 18 16,13 9-18-16,-30-35 18 0,0 0-18 0,36 36 18 16,4-1-18-16,-40-35 7 0,0 0-7 0,37 38 7 15,-7 7-7-15,-30-45 1 0,0 0-1 0,21 48 1 16,-10 1-1-16,-11-49 0 0,0 0 0 0,0 41 0 15,-9-1 0-15,0 2-614 0</inkml:trace>
  <inkml:trace contextRef="#ctx0" brushRef="#br0" timeOffset="209997.34">23103 12183 561 0,'0'0'0'0,"4"-7"0"0,5-10 0 16,-9 17-3-16,0 0 3 0,17-24-3 0,-1-9 3 0,-16 33-7 15,0 0 7-15,20-33-7 0,-3-5 7 0,3 0-346 16</inkml:trace>
  <inkml:trace contextRef="#ctx0" brushRef="#br0" timeOffset="210342.81">23287 11825 203 0,'0'0'0'0,"0"0"0"0,9 7 0 0,-9-7 0 0,0 0 0 15,7 3 1-15,-4 6-1 0,-3-9 3 0,0 0-3 16,4 9 4-16,5 13-4 0,-9-22 6 0,0 0-6 16,10 26 6-16,-1 3-6 0,-9-29 14 15,0 0-14-15,7 28 15 0,0-7-15 0,-7-21 19 0,0 0-19 0,9 17 19 16,2-3-19-16,-11-14 24 0,0 0-24 0,10 12 24 16,-1-1-24-16,-9-11 18 0,0 0-18 0,9 7 18 15,-9-7-18-15,0 0 17 0,0 0-17 0,9 5 18 16,-9-5-18-16,0 0 28 0,0 0-28 0,12 1 28 15,-1-4-28-15,-11 3 36 0,0 0-36 0,12-9 36 16,4-6-36-16,-16 15 42 0,0 0-42 0,16-18 42 16,-6-4-42-16,-10 22 42 0,0 0-42 0,4-21 43 15,-6 4-43-15,2 17 35 0,0 0-35 0,-4-19 36 16,-3 2-36-16,7 17 28 0,0 0-28 0,-10-16 29 0,-6 4-29 16,16 12 21-16,0 0-21 0,-19-9 22 15,-4 6-22-15,23 3 13 0,0 0-13 0,-23 3 13 0,5 2-13 16,18-5 2-16,0 0-2 0,-18 12 3 0,4 4-3 15,14-16 0-15,0 0 0 0,-7 16 0 0,5-4 0 16,2-12-7-16,0 0 7 0,2 12-6 0,5-5 6 16,0 1-612-16</inkml:trace>
  <inkml:trace contextRef="#ctx0" brushRef="#br0" timeOffset="210625.04">23546 11832 505 0,'0'0'0'0,"0"0"0"0,9-7 0 0,-9 7 0 16,0 0 0-16,7-4 0 0,-7 4 0 0,0 0-7 0,0 0 7 15,0 0-7-15,0 0 7 0,0 0 2 0,0 0-2 16,7 7 3-16,-3 2-3 0,-4-9 22 0,0 0-22 16,5 10 23-16,4 8-23 0,-9-18 42 0,0 0-42 15,10 17 42-15,1-3-42 0,-11-14 42 0,0 0-42 0,9 12 42 16,-4 0-42-16,-5-12 27 0,0 0-27 0,4 10 28 16,-1-3-28-16,-3-7 20 0,0 0-20 0,0 0 20 15,0 0-20-15,0 0 18 0,0 0-18 0,0 0 18 16,0 0-18-16,0 0 16 0,0 0-16 0,7-1 17 15,-5-11-17-15,-2 12 16 0,0 0-16 0,3-19 16 16,3-18-16-16,-6 37 16 0,0 0-16 0,7-41 16 16,0-10-16-16,-7 51 14 0,0 0-14 0,9-51 14 15,1 2-14-15,3 1-664 0</inkml:trace>
  <inkml:trace contextRef="#ctx0" brushRef="#br0" timeOffset="211181.58">23828 11674 460 0,'0'0'0'0,"0"0"0"0,0 0 0 0,0 0 20 16,0 0-20-16,7 6 21 0,-7-6-21 0,0 0 47 15,0 0-47-15,0 0 48 0,0 0-48 0,0 0 13 16,0 0-13-16,0 0 13 0,7-6-13 0,-7 6 6 0,0 0-6 15,0 0 6-15,0 0-6 0,0 0 2 0,0 0-2 16,9 12 3-16,-5 2-3 0,-4-14 3 0,0 0-3 16,7 19 4-16,2 2-4 0,-9-21 4 0,0 0-4 15,7 19 5-15,-5-7-5 0,-2-12 5 0,0 0-5 0,3 7 5 16,-1 0-5-16,-2-7 6 0,0 0-6 16,0 0 6-16,0 0-6 0,0 0 5 0,0 0-5 0,0 0 5 15,2-26-5-15,-2 26 3 0,0 0-3 0,-2-36 4 16,4-7-4-16,-2 43 2 0,0 0-2 0,1-40 2 15,3 7-2-15,-4 33 1 0,0 0-1 0,0-23 2 16,3 6-2-16,-3 17 2 0,0 0-2 0,2-12 2 16,-2 12-2-16,0 0 2 0,0 0-2 0,0 0 2 15,0 0-2-15,0 0 1 0,0 0-1 0,14 7 2 16,4 17-2-16,-18-24 0 0,0 0 0 0,16 23 1 16,-6-6-1-16,-10-17 0 0,0 0 0 0,9 12 0 0,2-3 0 15,-11-9-1-15,0 0 1 0,10 8 0 0,-3-1 0 16,-7-7-2-16,0 0 2 0,0 0-2 0,7 4 2 15,-7-4-1-15,0 0 1 0,0 0-1 0,0 0 1 16,0 0 0-16,0 0 0 0,9-7 0 0,0-2 0 16,-9 9 4-16,0 0-4 0,9-10 4 0,-2-1-4 15,-7 11 12-15,0 0-12 0,4-10 12 0,-3 1-12 16,-1 9 18-16,0 0-18 0,2-7 18 0,-2 7-18 16,0 0 19-16,0 0-19 0,0 0 19 0,5-5-19 0,-5 5 16 15,0 0-16-15,0 0 17 0,0 0-17 0,0 0 18 16,0 0-18-16,7-5 18 0,0 3-18 0,0 1-601 0</inkml:trace>
  <inkml:trace contextRef="#ctx0" brushRef="#br0" timeOffset="211890.15">24356 11361 483 0,'0'0'0'0,"0"0"0"15,0 0 0-15,0 0 17 0,0 0-17 0,0 0 17 16,-13 11-17-16,13-11 43 0,0 0-43 0,-15 6 44 15,-8 8-44-15,23-14 22 0,0 0-22 0,-27 21 23 16,-1 10-23-16,28-31 9 0,0 0-9 0,-27 31 10 16,6 2-10-16,21-33 3 0,0 0-3 0,-17 35 3 15,4 5-3-15,13-40 4 0,0 0-4 0,-7 33 4 16,7-11-4-16,0-22 6 0,0 0-6 0,4 16 7 16,1-6-7-16,-5-10 8 0,0 0-8 0,7 5 9 15,2 0-9-15,-9-5 14 0,0 0-14 0,14-8 15 0,13-15-15 16,-27 23 16-16,0 0-16 0,28-29 16 15,-9-1-16-15,-19 30 23 0,0 0-23 0,11-31 23 0,-4-9-23 16,-7 40 27-16,0 0-27 0,7-32 27 0,-4 7-27 16,-3 25 19-16,0 0-19 0,6-19 20 0,-3 9-20 15,-3 10 16-15,0 0-16 0,0 0 17 0,0 0-17 16,0 0 13-16,0 0-13 0,9 14 14 0,-2 17-14 0,-7-31 8 16,0 0-8-16,5 33 9 0,2-12-9 0,-7-21 2 15,0 0-2-15,7 17 3 0,8 0-3 0,-15-17 0 16,0 0 0-16,10 12 0 0,-5-5 0 0,-5-7-1 15,0 0 1-15,0 0 0 0,13 5 0 0,-13-5-6 0,0 0 6 16,9-5-5-16,5-12 5 0,-14 17-15 0,0 0 15 16,10-26-14-16,-6-5 14 0,-4 31-20 0,0 0 20 15,-2-37-20-15,-1-2 20 0,3 39-23 0,0 0 23 16,-2-33-22-16,0 5 22 0,2 28-19 0,0 0 19 0,0-17-19 16,2 5 19-16,-2 12-11 0,0 0 11 0,0 0-10 15,0 0 10-15,0 0-4 0,0 0 4 0,5 12-4 16,4 21 4-16,-9-33-1 0,0 0 1 0,11 39-1 15,-1-1 1-15,-10-38 0 0,0 0 0 0,12 32 0 16,-1-12 0-16,-11-20 4 0,0 0-4 0,9 18 4 16,-2-8-4-16,-7-10 12 0,0 0-12 0,0 7 13 15,0-7-13-15,0 0 14 0,0 0-14 0,0 9 14 16,0-9-14-16,0 0 15 0,0 0-15 0,0 0 16 16,2-16-16-16,-2 16 14 0,0 0-14 0,1-24 14 15,1-12-14-15,-2 36 16 0,0 0-16 0,5-42 16 16,4-10-16-16,-9 52 16 0,0 0-16 0,9-50 17 0,2 5-17 15,-11 45 16-15,0 0-16 0,9-35 17 0,-6 18-17 16,-3 17 18-16,0 0-18 0,0-9 19 0,0 9-19 16,0 0 18-16,0 0-18 0,5 14 18 0,2 23-18 15,-7-37 15-15,0 0-15 0,11 45 16 0,3 0-16 16,-14-45 11-16,0 0-11 0,16 39 12 0,-7-9-12 16,1-1-798-16</inkml:trace>
  <inkml:trace contextRef="#ctx0" brushRef="#br0" timeOffset="212523.74">24791 10996 841 0,'0'0'0'0,"0"0"0"15,-5 7 0-15,5-7 4 0,0 0-4 16,-7 17 5-16,-5 11-5 0,12-28 9 0,0 0-9 0,-16 28 9 15,2 1-9-15,14-29 0 0,0 0 0 0,-14 21 0 16,-6 3 0-16,20-24-6 0,0 0 6 0,-17 28-5 16,4-4 5-16,13-24-10 0,0 0 10 0,-7 28-9 15,5 4 9-15,2-32-10 0,0 0 10 0,4 30-10 16,5-8 10-16,-9-22-8 0,0 0 8 0,19 16-8 16,13-2 8-16,-32-14-2 0,0 0 2 0,33 10-1 15,5-5 1-15,-38-5-2 0,0 0 2 0,38-5-1 16,5-7 1-16,-43 12-2 0,0 0 2 0,42-26-1 15,0-12 1-15,-42 38-2 0,0 0 2 0,39-40-2 0,-2-1 2 16,-37 41-2-16,0 0 2 0,32-42-2 0,-9-1 2 16,-23 43-2-16,0 0 2 0,16-38-2 0,-7 8 2 15,-9 30-2-15,0 0 2 0,3-20-2 0,-3 4 2 16,0 16-1-16,0 0 1 0,0-12 0 0,0 3 0 16,0 9 0-16,0 0 0 0,0 0 0 0,0 0 0 15,0 0 0-15,0 0 0 0,0 0 1 0,2 6-1 0,-2-6 1 16,0 0-1-16,2 8 1 0,-2-8-1 0,0 0 2 15,0 0-2-15,0 0 3 0,21 0-3 0,-21 0 8 0,0 0-8 16,26-14 8-16,-1-17-8 0,-25 31 13 0,0 0-13 16,21-38 13-16,-5-5-13 0,-16 43 15 0,0 0-15 15,11-45 16-15,-8 0-16 0,-3 45 22 0,0 0-22 16,2-36 23-16,-6 8-23 0,4 28 26 0,0 0-26 16,-10-21 27-16,-6 12-27 0,16 9 29 0,0 0-29 15,-23 6 29-15,-11 11-29 0,34-17 30 0,0 0-30 0,-40 40 31 16,-10 20-31-16,50-60 28 0,0 0-28 0,-47 73 29 15,6 12-29-15,41-85 24 0,0 0-24 0,-31 85 25 16,15-1-25-16,16-84 24 0,0 0-24 0,-4 82 24 16,18 2-24-16,-14-84 11 0,0 0-11 0,34 68 12 15,17-23-12-15,-51-45 11 0,0 0-11 0,63 9 11 16,6-34-11-16,-69 25 8 0,0 0-8 0,67-53 9 16,-3-30-9-16,1 0-908 0</inkml:trace>
  <inkml:trace contextRef="#ctx0" brushRef="#br0" timeOffset="213360.51">22708 11991 337 0,'0'0'0'0,"0"0"0"15,16-10 0-15,-16 10 5 0,0 0-5 0,11-4 5 16,-4 1-5-16,-7 3 10 0,0 0-10 0,12 3 11 16,4-1-11-16,-16-2 15 0,0 0-15 0,19 5 15 15,1 4-15-15,-20-9 13 0,0 0-13 0,21 14 14 16,4 8-14-16,-25-22 22 0,0 0-22 0,26 24 23 16,-3-1-23-16,-23-23 26 0,0 0-26 0,21 15 26 15,-7-2-26-15,-14-13 24 0,0 0-24 0,11 8 24 16,-4-3-24-16,-7-5 15 0,0 0-15 0,0 0 16 15,12 7-16-15,-12-7 8 0,0 0-8 0,0 0 8 0,11 4-8 16,-11-4 4-16,0 0-4 0,0 0 5 0,0 0-5 16,0 0 1-16,0 0-1 0,-18-5 2 0,-5 5-2 15,0 0-412-15</inkml:trace>
  <inkml:trace contextRef="#ctx0" brushRef="#br0" timeOffset="-208757.55">23186 13358 259 0,'0'0'0'0,"0"0"0"0,0 0 0 0,0 0 12 16,0 0-12-16,0 0 13 0,0 0-13 0,0 0 44 0,0 0-44 15,0 0 44-15,-19 9-44 0,19-9 44 0,0 0-44 16,-7 3 44-16,7-3-44 0,0 0 29 0,0 0-29 15,-9 4 29-15,9-4-29 0,0 0 24 0,0 0-24 0,-7 0 24 16,0 1-24-16,7-1 16 0,0 0-16 0,-9 4 16 16,-5-4-16-16,14 0 21 0,0 0-21 0,-19 0 21 15,-8-4-21-15,27 4 15 0,0 0-15 0,-33 0 16 16,-4 7-16-16,37-7 12 0,0 0-12 0,-43 9 12 16,-8 3-12-16,51-12 9 0,0 0-9 0,-55 9 9 15,-6-1-9-15,61-8 8 0,0 0-8 0,-60 7 8 16,7 0-8-16,53-7 8 0,0 0-8 0,-50 6 8 15,6-1-8-15,44-5 7 0,0 0-7 0,-47 3 8 16,-4 1-8-16,51-4 8 0,0 0-8 0,-52 3 8 16,5 1-8-16,47-4 8 0,0 0-8 0,-46 5 8 15,4-4-8-15,42-1 8 0,0 0-8 0,-34 6 8 0,8 1-8 16,26-7 8-16,0 0-8 0,-20 10 8 0,6 7-8 16,14-17 6-16,0 0-6 0,-11 16 7 0,4-6-7 15,7-10 8-15,0 0-8 0,-3 7 8 0,5 0-8 16,-2-7 8-16,0 0-8 0,1 7 8 0,5-2-8 15,-6-5 8-15,0 0-8 0,3 7 8 0,6 4-8 16,-9-11 7-16,0 0-7 0,11 10 7 0,-1-5-7 0,-10-5 7 16,0 0-7-16,16 4 7 0,2-1-7 0,1 0-625 15</inkml:trace>
  <inkml:trace contextRef="#ctx0" brushRef="#br0" timeOffset="-208495.01">22356 13249 236 0,'0'0'0'0,"0"0"0"15,-20 14 0-15,20-14-5 0,0 0 5 0,-19 19-5 16,-4 9 5-16,0 1-110 0</inkml:trace>
  <inkml:trace contextRef="#ctx0" brushRef="#br0" timeOffset="-208310.33">22139 13554 404 0,'0'0'0'0,"0"0"0"0,-7 7 0 15,7-7-1-15,0 0 1 0,-6 7-1 0,6-7 1 16,0 0-5-16,0 0 5 0,0 0-4 0,0 0 4 16,0 0 0-16,0 0 0 0,4 7 0 0,6-4 0 0,-10-3 0 15,0 0 0-15,23 7 1 0,14 2-1 0,-37-9 3 16,0 0-3-16,46 12 4 0,5 0-4 0,-51-12 7 16,0 0-7-16,51 8 7 0,-3-1-7 0,-48-7 8 15,0 0-8-15,39 0 9 0,-13 2-9 0,-26-2 4 0,0 0-4 16,18 0 4-16,-6 0-4 0,1 0-270 0</inkml:trace>
  <inkml:trace contextRef="#ctx0" brushRef="#br0" timeOffset="-206676.28">20710 13768 203 0,'0'0'0'0,"0"0"0"0,3 11 0 0,-3-11 0 16,0 0 0-16,0 7 1 0,0 0-1 0,0-7 12 15,0 0-12-15,0 0 12 0,-8 6-12 0,8-6 26 16,0 0-26-16,0 0 26 0,-9 4-26 0,9-4 31 0,0 0-31 15,-9-4 32-15,-3 1-32 0,12 3 31 0,0 0-31 16,-16-10 31-16,-2-2-31 0,18 12 21 0,0 0-21 16,-18-18 21-16,4-6-21 0,14 24 16 0,0 0-16 15,-16-31 17-15,6-9-17 0,10 40 15 0,0 0-15 0,-9-45 16 16,4-7-16-16,5 52 15 0,0 0-15 0,-4-50 16 16,4 7-16-16,0 43 8 0,0 0-8 0,4-35 9 15,1 9-9-15,-5 26 6 0,0 0-6 0,7-19 7 16,0 7-7-16,-7 12 4 0,0 0-4 0,9-7 4 15,3 4-4-15,-12 3 4 0,0 0-4 0,20 0 4 16,11 1-4-16,-31-1 4 0,0 0-4 0,32 4 4 16,-9 1-4-16,-23-5 8 0,0 0-8 0,18 3 9 15,3 8-9-15,-21-11 16 0,0 0-16 0,18 10 17 16,-4-1-17-16,-14-9 22 0,0 0-22 0,10 19 23 16,4 17-23-16,-14-36 24 0,0 0-24 0,16 37 25 0,-10-15-25 15,-6-22 22-15,0 0-22 0,0 26 23 0,-2 12-23 16,2-38 20-16,0 0-20 0,-2 35 21 0,0-15-21 15,2-20 17-15,0 0-17 0,-3 14 17 0,-1-3-17 16,4-11 16-16,0 0-16 0,0 0 16 0,-3 7-16 16,3-7 14-16,0 0-14 0,0 0 14 0,0 0-14 15,0 0 12-15,0 0-12 0,7 5 13 0,2-9-13 16,-9 4 13-16,0 0-13 0,12-5 13 0,2-2-13 0,-14 7 10 16,0 0-10-16,14-7 10 0,-2 6-10 0,-12 1 2 15,0 0-2-15,6-4 3 0,1 4-3 0,-7 0 0 16,0 0 0-16,7 4 1 0,-7-4-1 0,0 0 1 0,0 0-1 15,9 17 1-15,-6 7-1 0,-3-24 2 16,0 0-2-16,0 28 2 0,-5-1-2 0,5-27 3 0,0 0-3 16,-9 25 4-16,-7-1-4 0,16-24 4 0,0 0-4 15,-14 24 5-15,5-8-5 0,9-16 3 0,0 0-3 16,-10 12 4-16,-8-2-4 0,18-10 2 0,0 0-2 0,-18 5 2 16,6-5-2-16,12 0 1 0,0 0-1 0,-9-3 1 15,-1 0-1-15,10 3 0 0,0 0 0 0,-9-9 1 16,9 9-1-16,0 0 0 0,0 0 0 0,-9-9 0 15,9 9 0-15,0 0-715 0</inkml:trace>
  <inkml:trace contextRef="#ctx0" brushRef="#br0" timeOffset="-206109.33">21040 13621 203 0,'0'0'0'16,"0"0"0"-16,-7 21 0 0,7-21 0 0,0 0 0 0,-4 16 0 15,6-4 0-15,-2-12 2 0,0 0-2 0,3 14 2 16,8 11-2-16,-11-25 8 0,0 0-8 0,16 26 8 15,-2-7-8-15,-14-19 13 0,0 0-13 0,18 14 13 16,1-3-13-16,-19-11 12 0,0 0-12 0,23-4 12 16,7-8-12-16,-30 12 5 0,0 0-5 0,28-21 6 15,-5-13-6-15,-23 34 5 0,0 0-5 0,18-38 5 16,-2-7-5-16,-16 45 8 0,0 0-8 0,12-45 9 16,-3 3-9-16,-9 42 14 0,0 0-14 0,7-33 14 15,-4 16-14-15,-3 17 18 0,0 0-18 0,6-9 18 16,-6 9-18-16,0 0 25 0,0 0-25 0,5 12 26 0,-2 30-26 15,-3-42 29-15,0 0-29 0,2 52 29 0,3 10-29 16,-5-62 33-16,0 0-33 0,6 64 34 0,-3-1-34 16,-3-63 36-16,0 0-36 0,2 48 37 0,0-13-37 15,-2-35 38-15,0 0-38 0,5 22 38 0,2-10-38 16,-7-12 25-16,0 0-25 0,16-7 25 0,16-22-25 16,1 1-503-16</inkml:trace>
  <inkml:trace contextRef="#ctx0" brushRef="#br0" timeOffset="-205593.11">21738 13422 819 0,'0'0'0'15,"0"9"0"-15,-5 13 0 0,5-22 3 0,0 0-3 16,-4 32 3-16,1 0-3 0,3-32 8 0,0 0-8 16,-5 32 8-16,-4-8-8 0,9-24 18 0,0 0-18 0,-11 21 18 15,-1-4-18-15,12-17 13 0,0 0-13 0,-14 15 14 16,-7-1-14-16,21-14 12 0,0 0-12 0,-20 11 12 15,2-8-12-15,18-3 3 0,0 0-3 0,-17 4 4 16,3 1-4-16,14-5 0 0,0 0 0 0,-13 7 1 16,5-6-1-16,8-1 0 0,0 0 0 0,-6 4 0 15,6-4 0-15,0 0 0 0,0 0 0 0,-3 15 0 16,4 1 0-16,-1-16 0 0,0 0 0 0,6 12 0 16,-4 0 0-16,-2-12 0 0,0 0 0 0,7 7 0 15,0 2 0-15,-7-9 0 0,0 0 0 0,16 2 1 0,10-13-1 16,-26 11 2-16,0 0-2 0,28-26 3 0,-5-19-3 15,-23 45 4-15,0 0-4 0,18-60 5 0,-1-18-5 16,-17 78 5-16,0 0-5 0,11-85 6 0,-4 4-6 16,-7 81 6-16,0 0-6 0,5-75 7 0,-3 6-7 15,-2 69 6-15,0 0-6 0,-3-57 6 0,-6 21-6 16,9 36 6-16,0 0-6 0,-9-21 6 0,2 17-6 16,7 4 5-16,0 0-5 0,-11 6 5 0,-6 13-5 0,17-19 4 15,0 0-4-15,-16 27 5 0,7 11-5 0,9-38 4 16,0 0-4-16,-7 44 5 0,3 4-5 0,4-48 6 15,0 0-6-15,0 49 6 0,4 4-6 0,-4-53 8 0,0 0-8 16,9 57 8-16,7-1-8 0,-16-56 10 0,0 0-10 16,21 48 10-16,2-12-10 0,-23-36 10 0,0 0-10 15,31 30 10-15,14-8-10 0,-45-22 10 0,0 0-10 16,44 9 10-16,7-11-10 0,-51 2 2 0,0 0-2 16,51-15 2-16,0-13-2 0,0 0-780 0</inkml:trace>
  <inkml:trace contextRef="#ctx0" brushRef="#br0" timeOffset="-204526.58">21183 13452 158 0,'0'0'0'0,"0"0"0"0,-9-12 0 15,9 12 5-15,0 0-5 0,-7-6 6 0,7 6-6 16,0 0 7-16,0 0-7 0,-9-1 8 0,9 1-8 16,0 0 8-16,0 0-8 0,-7 7 8 0,0 5-8 15,7-12 8-15,0 0-8 0,-9 17 9 0,0 14-9 0,9-31 9 16,0 0-9-16,-7 36 10 0,0 1-10 0,7-37 10 15,0 0-10-15,-5 29 11 0,-1-1-11 0,6-28 10 16,0 0-10-16,-3 24 11 0,1-5-11 0,2-19 13 16,0 0-13-16,2 16 14 0,3-2-14 0,-5-14 14 0,0 0-14 15,7 12 15-15,-3-4-15 0,-4-8 21 0,0 0-21 16,7 9 22-16,0 1-22 0,-7-10 23 0,0 0-23 16,7 12 23-16,2-3-23 0,-9-9 22 0,0 0-22 15,9 7 22-15,-2-3-22 0,-7-4 14 0,0 0-14 16,0 0 14-16,14 5-14 0,-14-5 8 0,0 0-8 0,9 1 9 15,1-2-9-15,-10 1 5 0,0 0-5 0,12-7 6 16,-1 2-6-16,-11 5 5 0,0 0-5 0,7-9 5 16,0-3-5-16,-7 12 8 0,0 0-8 0,7-12 9 15,-1 1-9-15,-6 11 12 0,0 0-12 0,5-10 13 16,2-9-13-16,-7 19 16 0,0 0-16 0,5-24 17 16,-1-6-17-16,-4 30 17 0,0 0-17 0,-2-29 17 15,-5-4-17-15,7 33 15 0,0 0-15 0,-7-29 16 16,5-6-16-16,2 35 11 0,0 0-11 0,-5-26 12 15,3 14-12-15,2 12 10 0,0 0-10 0,0-7 11 0,0 7-11 16,0 0 8-16,0 0-8 0,0 0 8 0,0 0-8 16,0 0 6-16,0 0-6 0,-5 7 7 0,1 10-7 15,4-17 5-15,0 0-5 0,-3 26 5 0,-1 5-5 16,4-31 5-16,0 0-5 0,0 31 5 0,0 2-5 16,0-33 5-16,0 0-5 0,2 31 6 0,3-6-6 15,-5-25 6-15,0 0-6 0,9 26 6 0,3 0-6 16,-12-26 5-16,0 0-5 0,16 26 5 0,5 0-5 0,-21-26 7 15,0 0-7-15,20 22 7 0,-1-8-7 0,-19-14 8 16,0 0-8-16,18 17 9 0,5-1-9 0,-4 1-563 16</inkml:trace>
  <inkml:trace contextRef="#ctx0" brushRef="#br0" timeOffset="-197347.25">30886 10406 180 0,'0'0'0'0,"0"0"0"0,0 0 0 15,0 0 12-15,0 0-12 0,0 0 12 0,0 0-12 16,0 0 34-16,0 0-34 0,0 0 34 0,0 0-34 16,0 0 61-16,0 0-61 0,0 0 62 0,0 0-62 15,0 0 78-15,0 0-78 0,0 0 79 0,0 0-79 16,0 0 45-16,0 0-45 0,10 40 45 0,-3-1-45 15,-7-39 40-15,0 0-40 0,4 47 40 0,-2 0-40 0,-2-47 33 16,0 0-33-16,1 45 33 0,5-5-33 0,-6-40 31 16,0 0-31-16,9 40 32 0,1-2-32 0,-10-38 26 15,0 0-26-15,11 39 26 0,-1-2-26 0,-10-37 22 16,0 0-22-16,11 33 23 0,-2-13-23 0,-9-20 14 0,0 0-14 16,7 16 14-16,0 0-14 0,-7-16 8 0,0 0-8 15,5 12 9-15,-3-4-9 0,-2-8 4 0,0 0-4 16,0 0 4-16,-2 7-4 0,2-7 3 0,0 0-3 15,0 0 4-15,-14-15-4 0,14 15 4 0,0 0-4 0,-11-23 4 16,-1-3-4-16,12 26 2 0,0 0-2 0,-14-34 3 16,2-3-3-16,12 37 4 0,0 0-4 0,-13-38 4 15,-3-2-4-15,16 40 11 0,0 0-11 0,-16-39 12 16,4-1-12-16,12 40 18 0,0 0-18 0,-9-38 18 16,4-7-18-16,5 45 21 0,0 0-21 0,-4-40 22 15,1 0-22-15,3 40 28 0,0 0-28 0,-2-36 29 16,0 3-29-16,2 33 33 0,0 0-33 0,0-28 33 15,4 7-33-15,-4 21 36 0,0 0-36 0,3-19 37 16,3 2-37-16,-6 17 32 0,0 0-32 0,10-16 33 16,6 4-33-16,-16 12 27 0,0 0-27 0,23-13 27 0,9-7-27 15,-32 20 23-15,0 0-23 0,32-19 23 0,-6 4-23 16,-26 15 22-16,0 0-22 0,21-11 23 0,-3 8-23 16,-18 3 20-16,0 0-20 0,12 0 20 0,-5 0-20 15,-7 0 19-15,0 0-19 0,9 5 19 0,9 14-19 16,-18-19 18-16,0 0-18 0,12 24 18 0,-8 13-18 15,-4-37 17-15,0 0-17 0,-4 41 17 0,-3 10-17 16,7-51 15-16,0 0-15 0,-7 53 15 0,-5-8-15 0,12-45 11 16,0 0-11-16,-13 40 11 0,-1-12-11 0,14-28 6 15,0 0-6-15,-10 20 6 0,4-11-6 0,6-9 5 16,0 0-5-16,0 0 6 0,0 0-6 0,0 0 4 0,0 0-4 16,0 0 5-16,0 0-5 0,0 0 3 0,0 0-3 15,2-7 4-15,-2 7-4 0,0 0 3 0,0 0-3 16,11-7 3-16,-4 4-3 0,-7 3 0 0,0 0 0 15,0 0 1-15,9-2-1 0,-9 2 0 0,0 0 0 16,0 0 0-16,14 5 0 0,-14-5 0 0,0 0 0 0,14 7 0 16,3 4 0-16,-17-11 0 0,0 0 0 0,22 13 0 15,-1 5 0-15,-21-18 0 0,0 0 0 0,17 20 0 16,-6 10 0-16,-11-30 0 0,0 0 0 0,4 31 0 16,-6 2 0-16,2-33 0 0,0 0 0 0,-6 29 0 15,-4 4 0-15,10-33 0 0,0 0 0 0,-12 35 1 16,-3-2-1-16,15-33 1 0,0 0-1 0,-14 27 1 15,-2-6-1-15,16-21 1 0,0 0-1 0,-17 16 1 16,-4-8-1-16,21-8 1 0,0 0-1 0,-18 0 2 16,6-8-2-16,12 8 1 0,0 0-1 0,-11-16 1 15,2-3-1-15,9 19 0 0,0 0 0 0,-3-24 0 0,10-2 0 16,-7 26-7-16,0 0 7 0,10-28-7 0,4 13 7 16,1-1-1275-16</inkml:trace>
  <inkml:trace contextRef="#ctx0" brushRef="#br0" timeOffset="-196463.7">31549 10594 460 0,'0'0'0'0,"0"0"0"0,-12 0 0 0,12 0 0 0,0 0 0 15,-18 0 0-15,-12 0 0 0,30 0 0 0,0 0 0 16,-35 0 0-16,-4 0 0 0,39 0 4 0,0 0-4 15,-42 2 4-15,-1 3-4 0,43-5 20 0,0 0-20 16,-39 11 20-16,9-3-20 0,30-8 28 0,0 0-28 0,-23 11 29 16,6 6-29-16,17-17 33 0,0 0-33 0,-11 17 34 15,9-1-34-15,2-16 23 0,0 0-23 0,4 16 24 16,3-4-24-16,-7-12 16 0,0 0-16 0,7 12 16 16,0-9-16-16,-7-3 9 0,0 0-9 0,25 5 10 15,24-5-10-15,-49 0 4 0,0 0-4 0,50-5 5 16,-13-2-5-16,-37 7 2 0,0 0-2 0,31-17 2 15,5-4-2-15,-36 21 0 0,0 0 0 0,30-19 1 16,-13-2-1-16,-17 21 2 0,0 0-2 0,11-15 2 16,-8 6-2-16,-3 9 4 0,0 0-4 0,2-7 5 15,-2 7-5-15,0 0 11 0,0 0-11 0,0 0 12 16,0 0-12-16,0 0 18 0,0 0-18 0,-2 12 19 0,-1 4-19 16,3-16 24-16,0 0-24 0,-4 21 24 0,3-4-24 15,1-17 22-15,0 0-22 0,0 14 23 0,3-5-23 16,-3-9 14-16,0 0-14 0,0 0 15 0,14 5-15 15,-14-5 5-15,0 0-5 0,27-12 6 0,20-16-6 16,-47 28 0-16,0 0 0 0,57-36 1 0,5-2-1 16,-62 38-2-16,0 0 2 0,56-44-1 0,-7 10 1 0,-49 34-8 15,0 0 8-15,41-26-7 0,-18 10 7 0,-23 16-16 16,0 0 16-16,16-8-15 0,-7 2 15 0,-9 6-14 16,0 0 14-16,0 0-14 0,-6 12 14 0,6-12-13 0,0 0 13 15,-14 13-13-15,-3 4 13 0,17-17-10 0,0 0 10 16,-25 15-10-16,-2 1 10 0,27-16-5 0,0 0 5 15,-28 9-5-15,0-1 5 0,28-8-2 0,0 0 2 16,-25 9-1-16,6 3 1 0,19-12 0 0,0 0 0 0,-18 12 0 16,4-1 0-16,14-11 0 0,0 0 0 0,-9 6 0 15,6 3 0-15,3-9 0 0,0 0 0 0,2 9 0 16,-1-1 0-16,-1-8 0 0,0 0 0 0,0 0 0 16,6 7 0-16,-6-7-1 0,0 0 1 0,0 0 0 15,10 2 0-15,-10-2-3 0,0 0 3 0,14-2-3 16,11-1 3-16,-25 3-1 0,0 0 1 0,33-7-1 15,1-9 1-15,-34 16 0 0,0 0 0 0,32-24 0 16,-6-12 0-16,-26 36 1 0,0 0-1 0,20-43 2 16,-8-1-2-16,-12 44 12 0,0 0-12 0,7-48 13 15,0-1-13-15,-7 49 31 0,0 0-31 0,7-48 32 16,-3 1-32-16,-4 47 49 0,0 0-49 0,-2-38 49 0,-2 4-49 16,4 34 48-16,0 0-48 0,-8-26 49 0,-5 1-49 15,13 25 48-15,0 0-48 0,-14-17 49 0,0 1-49 16,14 16 48-16,0 0-48 0,-18-10 49 0,1 12-49 15,17-2 41-15,0 0-41 0,-13 14 41 0,6 13-41 16,7-27 40-16,0 0-40 0,-3 42 41 0,1 10-41 16,2-52 26-16,0 0-26 0,4 60 26 0,6 11-26 0,-10-71 17 15,0 0-17-15,19 68 18 0,8-8-18 0,-27-60 7 16,0 0-7-16,26 47 8 0,1-23-8 0,-27-24-1 16,0 0 1-16,37 12 0 0,19-12 0 0,1 0-1103 15</inkml:trace>
  <inkml:trace contextRef="#ctx0" brushRef="#br0" timeOffset="-194897.15">28150 12488 158 0,'0'0'0'0,"0"0"0"0,-21-2 0 16,21 2 14-16,0 0-14 0,-20-5 15 0,-1 1-15 15,21 4 22-15,0 0-22 0,-21-1 22 0,0 1-22 0,21 0 19 16,0 0-19-16,-21 1 20 0,1 8-20 0,20-9 17 16,0 0-17-16,-21 9 17 0,0 6-17 0,21-15 18 15,0 0-18-15,-19 19 18 0,-1 2-18 0,20-21 17 0,0 0-17 16,-16 23 17-16,-1 1-17 0,17-24 14 15,0 0-14-15,-16 29 15 0,2 4-15 0,14-33 15 0,0 0-15 16,-13 38 15-16,3 5-15 0,10-43 17 0,0 0-17 16,-7 45 17-16,1 0-17 0,6-45 17 0,0 0-17 15,-1 49 17-15,2-2-17 0,-1-47 19 0,0 0-19 16,7 39 19-16,2-9-19 0,-9-30 16 0,0 0-16 16,13 24 17-16,4-3-17 0,-17-21 16 0,0 0-16 0,21 12 16 15,2-10-16-15,-23-2 7 0,0 0-7 0,29-13 8 16,1-12-8-16,-30 25 2 0,0 0-2 0,26-32 2 15,-8 1-2-15,-18 31 1 0,0 0-1 0,10-29 1 16,-3 3-1-16,-7 26 0 0,0 0 0 0,2-23 0 16,-6 6 0-16,4 17 0 0,0 0 0 0,-5-14 0 15,-2 4 0-15,7 10 0 0,0 0 0 0,-5-7 0 16,5 7 0-16,0 0 1 0,0 0-1 0,-5-7 2 16,5 7-2-16,0 0 5 0,0 0-5 0,0 0 6 15,0 0-6-15,0 0 9 0,0 0-9 0,0 0 9 0,0 0-9 16,0 0 13-16,0 0-13 0,0 0 14 0,7 0-14 15,-7 0 13-15,0 0-13 0,10-2 14 0,4-5-14 16,-14 7 10-16,0 0-10 0,18-8 11 0,-2-1-11 16,-16 9 8-16,0 0-8 0,14-9 9 0,2 1-9 15,-16 8 9-15,0 0-9 0,16-7 9 0,-2 3-9 16,-14 4 13-16,0 0-13 0,10-1 14 0,-3-1-14 16,-7 2 17-16,0 0-17 0,0 0 17 0,13 3-17 0,-13-3 18 15,0 0-18-15,10 12 18 0,10 13-18 0,-20-25 18 16,0 0-18-16,21 29 18 0,-7 6-18 0,-14-35 11 15,0 0-11-15,7 34 12 0,-5-1-12 0,-2-33 4 0,0 0-4 16,0 30 4-16,0-8-4 0,0 1-639 0</inkml:trace>
  <inkml:trace contextRef="#ctx0" brushRef="#br0" timeOffset="-194624.17">28439 12945 449 0,'0'0'0'0,"0"0"0"15,9 17 0-15,-9-17 4 0,0 0-4 0,9 10 4 16,1-8-4-16,-10-2 3 0,0 0-3 0,15-7 4 16,4-8-4-16,-19 15 9 0,0 0-9 0,19-23 9 15,-3-1-9-15,-16 24 19 0,0 0-19 0,11-26 19 16,-9 3-19-16,-2 23 27 0,0 0-27 0,-2-22 27 0,-4-1-27 15,6 23 28-15,0 0-28 0,-10-22 29 0,-6 5-29 16,16 17 30-16,0 0-30 0,-16-14 31 0,6 2-31 16,10 12 40-16,0 0-40 0,-9-7 40 0,-4 5-40 15,13 2 34-15,0 0-34 0,-12-2 34 0,3-1-34 16,2-1-570-16</inkml:trace>
  <inkml:trace contextRef="#ctx0" brushRef="#br0" timeOffset="-194247.32">28718 12640 393 0,'0'0'0'15,"0"0"0"-15,0 0 0 0,0 0 6 0,0 0-6 0,-14 16 6 16,-6-1-6-16,20-15 11 0,0 0-11 0,-21 23 12 15,0-1-12-15,21-22 12 0,0 0-12 0,-14 23 13 16,9-3-13-16,5-20 9 0,0 0-9 0,1 19 10 16,6-1-10-16,-7-18 8 0,0 0-8 0,9 14 9 15,4-4-9-15,-13-10 9 0,0 0-9 0,14 10 10 16,2 1-10-16,-16-11 10 0,0 0-10 0,17 7 11 16,3-4-11-16,-20-3 7 0,0 0-7 0,21 0 8 15,-2-3-8-15,-19 3 7 0,0 0-7 0,16-6 8 16,-5-4-8-16,-11 10 15 0,0 0-15 0,1-15 16 0,-8-11-16 15,7 26 23-15,0 0-23 0,-15-25 23 16,-10 5-23-16,25 20 28 0,0 0-28 0,-32-18 28 0,-3 3-28 16,35 15 36-16,0 0-36 0,-35-14 37 0,10 2-37 15,25 12 16-15,0 0-16 0,-16-11 16 0,11 4-16 16,-1 1-538-16</inkml:trace>
  <inkml:trace contextRef="#ctx0" brushRef="#br0" timeOffset="-193780.4">29155 12566 315 0,'0'0'0'15,"0"0"0"-15,7-7 0 0,-7 7 1 0,0 0-1 16,2-9 1-16,-11-1-1 0,9 10 2 0,0 0-2 16,-19-6 3-16,-11 3-3 0,30 3 2 0,0 0-2 15,-34 3 3-15,-1 3-3 0,35-6 4 0,0 0-4 0,-35 8 4 16,3 6-4-16,32-14 24 0,0 0-24 15,-26 21 25-15,1 7-25 0,25-28 50 0,0 0-50 0,-19 36 50 16,1 4-50-16,18-40 50 0,0 0-50 0,-12 43 51 16,6 2-51-16,6-45 41 0,0 0-41 0,-1 36 42 15,2-22-42-15,-1-14 26 0,0 0-26 0,9 7 26 16,11-5-26-16,-20-2 19 0,0 0-19 0,31-9 20 16,17-13-20-16,-48 22 13 0,0 0-13 0,56-42 14 15,4-25-14-15,-60 67 16 0,0 0-16 0,55-78 17 16,-13 2-17-16,-42 76 18 0,0 0-18 0,30-75 19 15,-12 11-19-15,-18 64 23 0,0 0-23 0,7-66 23 0,-7-1-23 16,0 67 32-16,0 0-32 0,-5-64 32 0,-6 12-32 16,11 52 36-16,0 0-36 0,-16-38 36 0,0 17-36 15,16 21 41-15,0 0-41 0,-14-5 42 0,0 15-42 16,14-10 51-16,0 0-51 0,-12 26 52 0,-1 23-52 16,13-49 61-16,0 0-61 0,-10 60 62 0,3 11-62 15,7-71 52-15,0 0-52 0,-4 73 53 0,8 8-53 0,-4-81 32 16,0 0-32-16,10 85 32 0,6 5-32 0,-16-90 21 15,0 0-21-15,23 80 21 0,4-23-21 0,-27-57 6 16,0 0-6-16,23 41 7 0,-9-16-7 0,2 1-1119 0</inkml:trace>
  <inkml:trace contextRef="#ctx0" brushRef="#br0" timeOffset="-193075.81">28346 12799 326 0,'0'0'0'16,"0"0"0"-16,0 14 0 0,0-14 11 0,0 0-11 0,1 14 12 15,1 3-12-15,-2-17 17 0,0 0-17 0,2 23 17 16,-4 6-17-16,2-29 16 0,0 0-16 0,-2 31 17 16,1-3-17-16,1-28 14 0,0 0-14 0,1 22 14 15,5-6-14-15,-6-16 10 0,0 0-10 0,3 9 10 16,-3-9-10-16,0 0 8 0,0 0-8 0,11 7 8 16,17-7-8-16,-28 0 6 0,0 0-6 0,35-7 6 15,-1-11-6-15,-34 18 6 0,0 0-6 0,32-22 6 16,-9-4-6-16,-23 26 7 0,0 0-7 0,17-28 8 15,-6-1-8-15,-11 29 12 0,0 0-12 0,2-28 13 0,-10 2-13 16,8 26 16-16,0 0-16 0,-12-19 16 0,-4 4-16 16,16 15 17-16,0 0-17 0,-17-16 17 0,-3-3-17 15,20 19 24-15,0 0-24 0,-19-16 24 0,3 9-24 16,16 7 24-16,0 0-24 0,-11-1 25 0,11 1-25 16,0 0 16-16,0 0-16 0,-8 3 16 0,4 6-16 15,0-1-495-15</inkml:trace>
  <inkml:trace contextRef="#ctx0" brushRef="#br0" timeOffset="-192529.22">28917 12848 438 0,'0'0'0'0,"0"0"0"0,13-16 0 0,-13 16 8 16,0 0-8-16,10-17 9 0,4-11-9 0,-14 28 29 16,0 0-29-16,11-36 30 0,-9-9-30 0,-2 45 35 15,0 0-35-15,-4-50 35 0,-5-9-35 0,9 59 43 0,0 0-43 16,-14-50 44-16,-5 8-44 0,19 42 52 0,0 0-52 16,-23-26 52-16,-4 17-52 0,27 9 47 0,0 0-47 15,-28 4 48-15,-2 10-48 0,30-14 41 0,0 0-41 16,-30 22 42-16,4 6-42 0,26-28 21 0,0 0-21 0,-20 38 22 15,8 7-22-15,12-45 8 0,0 0-8 16,-7 47 8-16,5-6-8 0,0 1-699 0</inkml:trace>
  <inkml:trace contextRef="#ctx0" brushRef="#br0" timeOffset="-191965.42">28677 12695 124 0,'0'0'0'0,"-1"12"0"16,-3 16 0-16,4-28-1 0,0 0 1 0,-2 35 0 15,2 3 0-15,0-38-1 0,0 0 1 0,2 34 0 0,0-2 0 16,-2-32-1-16,0 0 1 0,3 22 0 0,1-10 0 16,-4-12 0-16,0 0 0 0,12 11 0 0,13-3 0 15,1 1-31-15</inkml:trace>
  <inkml:trace contextRef="#ctx0" brushRef="#br0" timeOffset="-191815.72">28831 12917 158 0,'0'0'0'0,"3"-9"0"0,10-15 0 15,-13 24 0-15,0 0 0 0,17-31 1 0,1-4-1 16,-18 35 3-16,0 0-3 0,14-45 4 0,-5-15-4 0,-9 60 9 16,0 0-9-16,2-66 10 0,-6 4-10 0,4 62 36 15,0 0-36-15,-10-54 36 0,-8 9-36 0,18 45 49 16,0 0-49-16,-27-33 49 0,-4 18-49 0,31 15 55 0,0 0-55 16,-36-6 55-16,-1 15-55 0,37-9 31 0,0 0-31 15,-35 17 31-15,2 11-31 0,33-28 25 0,0 0-25 16,-29 31 26-16,12 7-26 0,-1-1-374 0</inkml:trace>
  <inkml:trace contextRef="#ctx0" brushRef="#br0" timeOffset="-191576.02">29071 12481 214 0,'0'0'0'0,"0"0"0"0,-14 0 0 16,-1 0-101-16</inkml:trace>
  <inkml:trace contextRef="#ctx0" brushRef="#br0" timeOffset="-191149.34">29014 12531 203 0,'0'0'0'0,"-3"7"0"0,-10 14 0 16,13-21-2-16,0 0 2 0,-12 24-2 0,5 14 2 0,7-38-3 16,0 0 3-16,-4 38-2 0,4-5 2 0,0-33 0 15,0 0 0-15,4 29 0 0,-1 4 0 0,-3-33 4 16,0 0-4-16,4 31 5 0,1-5-5 0,-5-26 12 0,0 0-12 16,7 21 12-16,2-4-12 0,-9-17 18 15,0 0-18-15,9 13 18 0,-5-7-18 0,-4-6 13 0,0 0-13 16,15-1 13-16,26-4-13 0,-41 5 10 0,0 0-10 15,46-20 10-15,-2-18-10 0,-44 38 7 0,0 0-7 16,39-58 8-16,-8-20-8 0,-31 78 11 0,0 0-11 16,27-85 11-16,-13 2-11 0,-14 83 36 0,0 0-36 0,7-85 37 15,-5 4-37-15,-2 81 63 0,0 0-63 0,-5-73 63 16,-10 4-63-16,15 69 71 0,0 0-71 0,-17-56 72 16,1 18-72-16,16 38 65 0,0 0-65 0,-16-20 66 15,4 9-66-15,12 11 65 0,0 0-65 0,-11-2 65 16,4 4-65-16,7-2 56 0,0 0-56 0,0 0 57 15,-11 2-57-15,11-2 52 0,0 0-52 0,0 0 53 16,0 0-53-16,0 0 46 0,0 0-46 0,-5 12 47 16,7 2-47-16,-2-14 37 0,0 0-37 0,3 28 37 15,1 13-37-15,-4-41 34 0,0 0-34 0,7 49 35 0,4 6-35 16,-11-55 25-16,0 0-25 0,12 54 26 0,2 1-26 16,-14-55 21-16,0 0-21 0,12 55 22 0,1 11-22 15,-13-66 19-15,0 0-19 0,10 73 20 0,1-1-20 16,-11-72 10-16,0 0-10 0,11 71 11 0,-4-12-11 15,-7-59 3-15,0 0-3 0,5 45 3 0,2-17-3 16,-7-28 0-16,0 0 0 0,7 19 0 0,-2-12 0 0,1 0-1113 16</inkml:trace>
  <inkml:trace contextRef="#ctx0" brushRef="#br0" timeOffset="-190350.04">28788 12502 371 0,'0'0'0'16,"0"0"0"-16,0 0 0 0,0 0 8 0,0 0-8 16,-10-4 8-16,3 9-8 0,7-5 14 0,0 0-14 15,-7 9 14-15,1 1-14 0,6-10 16 0,0 0-16 0,-5 14 17 16,0 9-17-16,5-23 15 0,0 0-15 0,-7 24 16 16,0 5-16-16,7-29 15 0,0 0-15 0,-6 31 16 15,1-1-16-15,5-30 15 0,0 0-15 0,-3 26 16 16,1-4-16-16,2-22 12 0,0 0-12 0,0 23 12 15,3-1-12-15,-3-22 7 0,0 0-7 0,4 21 8 16,-1-5-8-16,-3-16 2 0,0 0-2 0,4 15 2 16,3-3-2-16,-7-12 0 0,0 0 0 0,9 14 0 15,-2 0 0-15,-7-14-2 0,0 0 2 0,5 10-2 16,-5-10 2-16,0 0-11 0,0 0 11 0,13 9-11 0,8-9 11 16,-21 0-12-16,0 0 12 0,31-10-12 0,3-15 12 15,-34 25-11-15,0 0 11 0,30-32-10 0,-7-10 10 16,-23 42-2-16,0 0 2 0,16-50-2 0,-9-12 2 15,-7 62 0-15,0 0 0 0,2-61 1 0,-4 6-1 16,2 55 8-16,0 0-8 0,-9-47 8 0,-9 11-8 16,18 36 17-16,0 0-17 0,-24-25 17 0,-5 11-17 15,29 14 24-15,0 0-24 0,-31-1 24 0,-3 11-24 0,34-10 30 16,0 0-30-16,-30 23 31 0,7 13-31 0,0-3-442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4T14:10:09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23772 13443 124 0,'0'0'0'0,"0"0"0"0,3 17 0 16,-3-17 1-16,0 0-1 0,4 18 2 0,1 4-2 15,-5-22 12-15,0 0-12 0,6 26 12 0,-1 9-12 16,-5-35 21-16,0 0-21 0,3 31 21 0,-3-2-21 0,0-29 27 16,0 0-27-16,2 30 27 0,2 1-27 0,-4-31 22 15,0 0-22-15,1 31 23 0,-1-5-23 0,0-26 20 16,0 0-20-16,0 28 20 0,2-1-20 0,-2-27 25 16,0 0-25-16,0 33 26 0,-3-2-26 0,3-31 33 0,0 0-33 15,-4 37 34-15,-1 9-34 0,5-46 37 0,0 0-37 16,-9 51 37-16,-2-1-37 0,11-50 36 0,0 0-36 15,-8 46 36-15,2-7-36 0,6-39 26 0,0 0-26 16,-5 34 27-16,-2-4-27 0,7-30 20 0,0 0-20 16,-5 24 20-16,-1-3-20 0,6-21 12 0,0 0-12 0,-3 20 13 15,-1 3-13-15,4-23 7 0,0 0-7 0,-1 22 8 16,-1 4-8-16,2-26 5 0,0 0-5 0,-2 35 6 16,-3 10-6-16,5-45 3 0,0 0-3 0,-6 47 3 15,3-8-3-15,3-39 2 0,0 0-2 0,-4 33 2 16,3-5-2-16,1-28 1 0,0 0-1 0,-6 26 2 15,5-5-2-15,1-21 2 0,0 0-2 0,-2 22 3 16,-2 4-3-16,4-26 4 0,0 0-4 0,-1 23 4 16,1-8-4-16,0-15 6 0,0 0-6 0,0 18 6 15,0 8-6-15,0-26 8 0,0 0-8 0,-2 29 9 0,-3 0-9 16,5-29 9-16,0 0-9 0,-6 32 9 0,4-5-9 16,2-27 9-16,0 0-9 0,0 24 10 0,-1-1-10 15,1-23 9-15,0 0-9 0,-2 21 9 0,4-6-9 16,-2-15 7-16,0 0-7 0,1 16 7 0,-1 1-7 15,0-17 7-15,0 0-7 0,0 16 7 0,0-4-7 16,0-12 5-16,0 0-5 0,0 10 5 0,-1-1-5 0,1-9 4 16,0 0-4-16,-4 7 4 0,2-2-4 0,2-5 3 15,0 0-3-15,0 0 3 0,-3 10-3 0,3-10 2 16,0 0-2-16,0 0 2 0,-2 7-2 0,2-7 1 16,0 0-1-16,0 0 2 0,-5 7-2 0,5-7 1 0,0 0-1 15,0 0 1-15,-4 7-1 0,4-7 0 0,0 0 0 16,0 0 1-16,0 12-1 0,0-12 0 0,0 0 0 15,0 9 0-15,0 0 0 0,0-9-4 0,0 0 4 16,2 10-3-16,0 7 3 0,0 1-619 0</inkml:trace>
  <inkml:trace contextRef="#ctx0" brushRef="#br0" timeOffset="183.54">23659 15495 225 0,'0'0'0'0,"0"0"0"16,-2 7 0-16,2-7 0 0,0 0 0 0,0 0 0 16,-5 6 0-16,5-6 0 0,0 0 0 0,0 0 0 15,0 0 0-15,0 0 1 0,0 0-1 0,5 8 1 0,-5-8-1 16,0 0 2-16,0 0-2 0,0 0 3 0,0 0-3 16,0 0-114-16</inkml:trace>
  <inkml:trace contextRef="#ctx0" brushRef="#br0" timeOffset="1598.76">23588 14582 371 0,'0'0'0'0,"0"0"0"16,0 0 0-16,0 0 1 0,0 0-1 0,8 0 1 15,-8 0-1-15,0 0 2 0,0 0-2 0,10 0 2 16,-10 0-2-16,0 0 0 0,0 0 0 0,0 0 0 16,7 1 0-16,-7-1-1 0,0 0 1 0,0 0 0 0,7 13 0 15,-7-13-1-15,0 0 1 0,6 13 0 0,-5 12 0 16,-1-25 0-16,0 0 0 0,0 34 0 0,-1 4 0 15,1-38 2-15,0 0-2 0,-9 42 2 0,0 3-2 16,9-45 11-16,0 0-11 0,-7 48 11 0,3-1-11 16,4-47 26-16,0 0-26 0,-1 43 27 0,1-1-27 15,0-42 32-15,0 0-32 0,-2 38 32 0,-4-4-32 16,6-34 31-16,0 0-31 0,-3 37 31 0,-1 3-31 0,4-40 23 16,0 0-23-16,-1 45 24 0,-1 5-24 0,2-50 23 15,0 0-23-15,-2 47 23 0,0-6-23 0,2-41 12 0,0 0-12 16,0 38 13-16,4-2-13 15,-4-36 9-15,0 0-9 0,2 32 9 0,-2-10-9 0,0-22 4 0,0 0-4 16,0 17 5-16,1 1-5 0,-1-18 3 0,0 0-3 16,0 19 3-16,0 2-3 0,0-21 2 0,0 0-2 15,0 15 3-15,0-4-3 0,0-11 2 0,0 0-2 0,0 10 2 16,-1-5-2-16,1-5 2 0,0 0-2 0,0 0 3 16,-7 10-3-16,7-10 5 0,0 0-5 0,0 0 5 15,-11 4-5-15,11-4 12 0,0 0-12 0,-9-5 12 16,0-9-12-16,9 14 25 0,0 0-25 0,-7-23 26 15,11-1-26-15,-4 24 36 0,0 0-36 0,5-33 36 16,-1-8-36-16,-4 41 36 0,0 0-36 0,0-50 37 16,0-11-37-16,0 61 30 0,0 0-30 0,3-62 30 15,1-4-30-15,-4 66 25 0,0 0-25 0,7-61 25 16,0 11-25-16,-7 50 24 0,0 0-24 0,7-50 24 0,0-4-24 16,-7 54 19-16,0 0-19 0,3-57 19 0,3 2-19 15,-6 55 15-15,0 0-15 0,7-47 16 0,0 11-16 16,-7 36 7-16,0 0-7 0,5-26 7 0,-1 9-7 15,-4 17 3-15,0 0-3 0,1-13 3 0,1 5-3 16,-2 8 1-16,0 0-1 0,0 0 2 0,0 0-2 16,0 0 1-16,0 0-1 0,0 0 1 0,0 0-1 15,0 0 0-15,0 0 0 0,9 21 1 0,0 22-1 16,-9-43 0-16,0 0 0 0,7 52 0 0,-4 7 0 0,-3-59-1 16,0 0 1-16,4 53 0 0,1-11 0 0,-5-42-2 15,0 0 2-15,6 38-2 0,-1 7 2 0,-5-45-2 16,0 0 2-16,7 50-1 0,0 5 1 0,-7-55-1 0,0 0 1 15,11 63 0-15,-1 4 0 0,-10-67 0 0,0 0 0 16,11 68 0-16,-1-10 0 0,-10-58 0 0,0 0 0 16,9 56 0-16,-4-4 0 0,-5-52 1 0,0 0-1 15,0 57 1-15,2 3-1 0,-2-60 2 0,0 0-2 0,0 64 2 16,-5-6-2-16,5-58 2 0,0 0-2 0,-7 48 2 16,2-19-2-16,5-29 1 0,0 0-1 0,-4 23 1 15,0-9-1-15,4-14-1 0,0 0 1 0,-7 10 0 16,-8-1 0-16,0-1-863 0</inkml:trace>
  <inkml:trace contextRef="#ctx0" brushRef="#br0" timeOffset="3116.34">22976 14528 102 0,'0'0'0'0,"0"0"0"0,0 0 0 16,0 0 2-16,0 0-2 0,0 0 3 0,0 0-3 15,0 0 7-15,0 0-7 0,0 0 7 0,0 0-7 16,0 0 19-16,0 0-19 0,0 0 20 0,7 0-20 16,-7 0 29-16,0 0-29 0,8 0 29 0,6 2-29 15,-14-2 32-15,0 0-32 0,28 2 32 0,16 1-32 16,-44-3 27-16,0 0-27 0,51 0 28 0,6 0-28 16,-57 0 34-16,0 0-34 0,61 0 35 0,1 0-35 15,-62 0 39-15,0 0-39 0,60 0 40 0,-5 2-40 0,-55-2 37 16,0 0-37-16,60 3 37 0,5 2-37 0,-65-5 33 15,0 0-33-15,72 6 33 0,6-3-33 0,-78-3 29 0,0 0-29 16,81 0 30-16,-5 0-30 0,-76 0 24 0,0 0-24 16,79 0 25-16,9 0-25 0,-88 0 19 0,0 0-19 15,92 0 19-15,0 0-19 0,-92 0 18 0,0 0-18 16,88 2 18-16,2 5-18 0,-90-7 14 0,0 0-14 16,88 8 15-16,11-2-15 0,-99-6 13 0,0 0-13 0,93 0 13 15,-11-4-13-15,-82 4 10 0,0 0-10 0,90-2 10 16,14 4-10-16,-104-2 16 0,0 0-16 0,100 2 16 15,-5-4-16-15,-95 2 25 0,0 0-25 0,94-5 26 16,1 0-26-16,-95 5 32 0,0 0-32 0,101-4 32 16,1 6-32-16,-102-2 30 0,0 0-30 0,99 3 31 15,-11 3-31-15,-88-6 26 0,0 0-26 0,90 5 27 16,12 2-27-16,-102-7 22 0,0 0-22 0,99 12 23 16,-11 2-23-16,-88-14 18 0,0 0-18 0,92 12 18 15,8-4-18-15,-100-8 19 0,0 0-19 0,97 4 19 16,-5-4-19-16,-92 0 22 0,0 0-22 0,92-2 23 0,0 0-23 15,-92 2 21-15,0 0-21 0,98-3 21 0,8-2-21 16,-106 5 17-16,0 0-17 0,108-5 18 0,-6-1-18 16,-102 6 15-16,0 0-15 0,104-3 15 0,11 3-15 15,-115 0 12-15,0 0-12 0,113 2 13 0,-2 3-13 16,-111-5 13-16,0 0-13 0,111 5 13 0,5-2-13 16,-116-3 10-16,0 0-10 0,119 4 10 0,-3-1-10 15,-116-3 11-15,0 0-11 0,120 4 11 0,0-1-11 0,-120-3 14 16,0 0-14-16,125 4 14 0,4-1-14 0,-129-3 13 15,0 0-13-15,127 5 13 0,-11 2-13 0,-116-7 12 16,0 0-12-16,122 11 12 0,12 1-12 0,-134-12 11 0,0 0-11 16,131 12 11-16,-8 0-11 0,-123-12 7 0,0 0-7 15,129 12 7-15,17 0-7 0,-146-12 5 0,0 0-5 16,147 12 6-16,-4-1-6 0,-143-11 5 0,0 0-5 16,132 12 6-16,-16 2-6 0,-116-14 3 0,0 0-3 0,106 14 3 15,-11-4-3-15,-95-10 1 0,0 0-1 16,71 7 2-16,-31 0-2 0,-40-7 0 0,0 0 0 0,20 10 1 15,-17 11-1-15,1 0-1180 0</inkml:trace>
  <inkml:trace contextRef="#ctx0" brushRef="#br0" timeOffset="4917.14">22828 16112 135 0,'0'0'0'0,"0"0"0"16,0 0 0-16,0 0 4 0,0 0-4 0,0 0 4 15,0 0-4-15,0 0 11 0,0 0-11 0,7 0 11 16,-7 0-11-16,0 0 19 0,0 0-19 0,25 6 20 16,16 3-20-16,-41-9 22 0,0 0-22 0,51 7 23 15,3-5-23-15,-54-2 47 0,0 0-47 0,66-2 47 16,20 0-47-16,-86 2 39 0,0 0-39 0,97-3 40 15,-2-2-40-15,-95 5 34 0,0 0-34 0,101-7 35 16,14 0-35-16,-115 7 50 0,0 0-50 0,112-5 50 0,-2 5-50 16,-110 0 55-16,0 0-55 0,111 1 56 15,7 3-56-15,-118-4 46 0,0 0-46 0,118 2 46 0,-8-2-46 16,-110 0 44-16,0 0-44 0,116 0 44 0,11 0-44 16,-127 0 30-16,0 0-30 0,125 0 30 0,-5 0-30 15,-120 0 22-15,0 0-22 0,122-2 23 0,12-3-23 16,-134 5 21-16,0 0-21 0,131-7 22 0,-8-4-22 15,-123 11 24-15,0 0-24 0,123-12 24 0,6 2-24 0,-129 10 24 16,0 0-24-16,131-9 24 0,3 4-24 0,-134 5 22 16,0 0-22-16,127-2 22 0,-9 2-22 0,-118 0 20 15,0 0-20-15,115 4 21 0,5 3-21 0,-120-7 16 0,0 0-16 16,116 8 17-16,-5 1-17 0,-111-9 16 0,0 0-16 16,111 9 16-16,4 1-16 0,-115-10 14 0,0 0-14 15,113 9 14-15,-11-4-14 0,-102-5 20 0,0 0-20 16,101 5 20-16,-1-2-20 0,-100-3 24 0,0 0-24 15,101 2 24-15,1-2-24 0,-102 0 25 0,0 0-25 0,97-3 25 16,-5-4-25-16,-92 7 23 0,0 0-23 0,95-11 23 16,7-2-23-16,-102 13 18 0,0 0-18 0,101-16 19 15,-9 2-19-15,-92 14 13 0,0 0-13 0,97-12 14 16,14 0-14-16,-111 12 13 0,0 0-13 0,106-10 14 16,-8 6-14-16,-98 4 11 0,0 0-11 0,99-2 12 15,3 2-12-15,-102 0 16 0,0 0-16 0,103 0 16 16,-8 0-16-16,-95 0 19 0,0 0-19 0,90 0 19 15,0 0-19-15,-90 0 18 0,0 0-18 0,92 2 19 16,8 5-19-16,-100-7 18 0,0 0-18 0,97 7 19 0,-10-4-19 16,-87-3 15-16,0 0-15 0,88 4 16 0,7-1-16 15,-95-3 13-15,0 0-13 0,92 4 14 0,-6 1-14 16,-86-5 11-16,0 0-11 0,83 3 12 0,0-3-12 16,-83 0 9-16,0 0-9 0,88 0 9 0,7 2-9 15,-95-2 8-15,0 0-8 0,85 4 9 0,-18-3-9 16,-67-1 5-16,0 0-5 0,62 2 6 0,1 2-6 15,-63-4 2-15,0 0-2 0,66 5 3 0,4 3-3 16,-70-8 0-16,0 0 0 0,67 9 0 0,-9 0 0 0,-58-9-3 16,0 0 3-16,45 8-3 0,-21-4 3 0,-24-4-11 15,0 0 11-15,16 2-11 0,-7-2 11 0,0 0-1328 0</inkml:trace>
  <inkml:trace contextRef="#ctx0" brushRef="#br0" timeOffset="5746.63">23751 15620 359 0,'0'0'0'0,"0"0"0"16,0 0 0-16,0 0 0 0,0 0 0 0,0 0 1 16,-13-16-1-16,13 16 0 0,0 0 0 0,0 0 1 15,-14 7-1-15,14-7 1 0,0 0-1 0,-12 11 1 0,-2 3-1 16,14-14 13-16,0 0-13 0,-16 19 13 0,7 7-13 16,9-26 11-16,0 0-11 0,-7 32 11 0,-2 7-11 15,9-39 21-15,0 0-21 0,-9 43 22 0,6 4-22 16,3-47 34-16,0 0-34 0,2 43 35 0,5-7-35 15,-7-36 38-15,0 0-38 0,12 43 38 0,4 20-38 16,-16-63 37-16,0 0-37 0,19 72 37 0,-1 10-37 0,-18-82 35 16,0 0-35-16,12 78 36 0,-5-7-36 15,-7-71 33-15,0 0-33 0,6 76 34 0,-3 12-34 0,-3-88 30 16,0 0-30-16,4 95 30 0,-2 4-30 0,-2-99 28 16,0 0-28-16,1 93 28 0,3-5-28 0,-4-88 24 0,0 0-24 15,3 80 24-15,1-9-24 0,-4-71 18 0,0 0-18 16,5 57 19-16,-5-26-19 0,0-31 2 0,0 0-2 15,5 7 2-15,10-21-2 0,-1 1-702 0</inkml:trace>
  <inkml:trace contextRef="#ctx0" brushRef="#br0" timeOffset="8648.54">24552 13870 158 0,'0'0'0'0,"-4"11"0"0,-5 13 0 0,9-24 0 16,0 0 0-16,-7 38 0 0,4 19 0 0,3-57 0 0,0 0 0 15,0 61 0-15,-4 1 0 0,4-62 0 16,0 0 0-16,-2 62 1 0,-1 4-1 0,3-66 1 0,0 0-1 16,-4 73 2-16,1 8-2 0,3-81 6 0,0 0-6 15,-4 80 6-15,1-13-6 0,3-67 12 0,0 0-12 16,-4 61 13-16,-1-9-13 0,5-52 17 0,0 0-17 0,-7 41 17 16,5-15-17-16,2-26 20 0,0 0-20 0,0 18 21 15,-3-6-21-15,3-12 20 0,0 0-20 0,-8 1 20 16,1-11-20-16,7 10 25 0,0 0-25 0,-8-26 26 15,-1-17-26-15,9 43 28 0,0 0-28 0,-9-57 29 16,4-14-29-16,5 71 30 0,0 0-30 0,-6-78 30 16,-2-10-30-16,8 88 34 0,0 0-34 0,-9-83 34 15,3 17-34-15,6 66 31 0,0 0-31 0,-3-61 31 16,1 4-31-16,2 57 21 0,0 0-21 0,-2-52 21 16,-1 9-21-16,3 43 19 0,0 0-19 0,-4-40 19 15,1 2-19-15,3 38 17 0,0 0-17 0,-2-31 18 0,2 12-18 16,0 19 18-16,0 0-18 0,-2-12 19 0,-1 0-19 15,3 12 22-15,0 0-22 0,-2-7 23 0,2 7-23 16,0 0 26-16,0 0-26 0,0-5 26 0,0 5-26 16,0 0 26-16,0 0-26 0,0 0 26 0,0 0-26 15,0 0 23-15,0 0-23 0,0 0 23 0,0 0-23 16,0 0 21-16,0 0-21 0,0 0 21 0,5-4-21 0,-5 4 19 16,0 0-19-16,0 0 19 0,0 0-19 0,0 0 18 15,0 0-18-15,0 0 18 0,7 0-18 0,-7 0 13 16,0 0-13-16,0 0 14 0,0 0-14 0,0 0 13 15,0 0-13-15,7 0 14 0,-7 0-14 0,0 0 12 0,0 0-12 16,9 0 12-16,2 0-12 0,-11 0 9 0,0 0-9 16,14-3 10-16,5-3-10 0,-19 6 12 0,0 0-12 15,16-8 12-15,2-4-12 0,-18 12 5 0,0 0-5 16,14-14 6-16,-3 0-6 0,-11 14 3 0,0 0-3 16,7-12 4-16,-6 0-4 0,-1 12 2 0,0 0-2 15,2-12 3-15,2-1-3 0,-4 13 2 0,0 0-2 0,0-10 3 16,0 10-3-16,0 0 3 0,0 0-3 0,-6-10 3 15,6 10-3-15,0 0 4 0,0 0-4 0,0 0 4 16,0 0-4-16,0 0 3 0,0 0-3 0,0 0 4 16,-3 10-4-16,3-10 3 0,0 0-3 0,-4 12 4 15,1 11-4-15,3-23 2 0,0 0-2 0,-4 29 2 16,-1 14-2-16,5-43 2 0,0 0-2 0,-5 52 3 16,3 11-3-16,2-63 1 0,0 0-1 0,2 62 2 15,1-7-2-15,-3-55 1 0,0 0-1 0,4 54 1 16,-1-6-1-16,-3-48 1 0,0 0-1 0,2 49 1 0,-6 1-1 15,4-50 0-15,0 0 0 0,-5 55 1 0,0 9-1 16,5-64 0-16,0 0 0 0,-9 63 1 0,-3-6-1 16,12-57 0-16,0 0 0 0,-9 43 0 0,5-15 0 15,4-28-1-15,0 0 1 0,-1 17 0 0,-3-5 0 16,4-12-1-16,0 0 1 0,-5 9 0 0,5-9 0 16,0 0 0-16,0 0 0 0,-7 5 0 0,7-5 0 15,0 0 0-15,0 0 0 0,-11-19 1 0,8-5-1 0,3 24 2 16,0 0-2-16,-2-38 3 0,-2-12-3 0,4 50 6 15,0 0-6-15,-3-61 6 0,3-7-6 0,0 68 5 0,0 0-5 16,2-65 5-16,-2 8-5 0,0 57 3 0,0 0-3 16,0-59 4-16,-2-2-4 0,2 61 3 0,0 0-3 15,-2-60 4-15,0-1-4 16,2 61 1-16,0 0-1 0,2-54 2 0,3 9-2 0,-5 45 0 0,0 0 0 16,6-36 1-16,1 8-1 0,-7 28 0 0,0 0 0 15,7-20 0-15,0 4 0 0,-7 16 0 0,0 0 0 0,5-10 0 16,-5 10 0-16,0 0 0 0,0 0 0 0,5-7 0 15,-5 7 0-15,0 0-1 0,0 0 1 0,6 7-1 16,1 12 1-16,-7-19-2 0,0 0 2 0,12 36-2 16,-3 21 2-16,-9-57-3 0,0 0 3 0,3 64-2 15,-1 2 2-15,-2-66-2 0,0 0 2 0,0 66-1 16,-2-6 1-16,2-60-1 0,0 0 1 0,-3 63 0 16,-1 2 0-16,4-65 0 0,0 0 0 0,-5 71 0 15,-2 0 0-15,7-71 3 0,0 0-3 0,-7 61 3 16,3-20-3-16,4-41 6 0,0 0-6 0,-1 32 6 0,1-12-6 15,0-20 7-15,0 0-7 0,-2 16 8 0,-2-2-8 16,4-14 7-16,0 0-7 0,-5 8 7 0,5-8-7 16,0 0 0-16,0 0 0 0,-10 6 0 0,10-6 0 15,0 0-950-15</inkml:trace>
  <inkml:trace contextRef="#ctx0" brushRef="#br0" timeOffset="9731.62">24328 14064 303 0,'0'0'0'0,"0"0"0"0,-13 19 0 15,13-19 3-15,0 0-3 0,-10 14 4 0,1-5-4 16,9-9 6-16,0 0-6 0,0 0 7 0,-13 7-7 16,13-7 24-16,0 0-24 0,-7-4 24 0,2-3-24 15,5 7 31-15,0 0-31 0,-5-8 32 0,1-4-32 0,4 12 31 16,0 0-31-16,-3-11 31 0,-1-1-31 15,4 12 24-15,0 0-24 0,-2-14 24 0,1-7-24 16,1 21 19-16,0 0-19 0,1-27 19 0,5-8-19 0,-6 35 15 16,0 0-15-16,9-36 16 0,3-2-16 15,-12 38 16-15,0 0-16 0,16-42 17 0,3 4-17 0,-19 38 23 0,0 0-23 16,21-36 23-16,2-4-23 0,-23 40 32 0,0 0-32 16,21-35 32-16,-3 8-32 0,-18 27 39 0,0 0-39 15,12-21 40-15,-1 5-40 0,-11 16 37 0,0 0-37 16,9-10 38-16,0 8-38 0,-9 2 36 0,0 0-36 0,7-3 36 15,-7 3-36-15,0 0 24 0,0 0-24 0,7 3 24 16,2 2-24-16,-9-5 18 0,0 0-18 0,12 13 18 16,7 7-18-16,-19-20 14 0,0 0-14 0,18 23 15 15,-7-2-15-15,-11-21 14 0,0 0-14 0,10 20 15 16,1 3-15-16,-11-23 14 0,0 0-14 0,9 24 15 16,-4 2-15-16,-5-26 14 0,0 0-14 0,7 24 15 15,5-1-15-15,-12-23 15 0,0 0-15 0,14 21 16 16,-1 3-16-16,-13-24 13 0,0 0-13 0,10 24 14 15,4 5-14-15,-14-29 18 0,0 0-18 0,15 26 18 0,-5-7-18 16,-10-19 18-16,0 0-18 0,9 18 18 0,-2-1-18 16,-7-17 13-16,0 0-13 0,7 14 14 0,0-2-14 15,-7-12 14-15,0 0-14 0,2 14 14 0,0 1-14 16,-2-15 10-16,0 0-10 0,1 18 11 0,1-10-11 16,-2-8 8-16,0 0-8 0,2 9 8 0,-2-2-8 15,0-7 6-15,0 0-6 0,0 0 7 0,0 12-7 16,0-12 5-16,0 0-5 0,0 0 5 0,-12-5-5 0,12 5 5 15,0 0-5-15,-15-14 6 0,-2-7-6 0,17 21 1 16,0 0-1-16,-20-26 1 0,-1 0-1 0,21 26 0 16,0 0 0-16,-21-33 0 0,5-5 0 0,16 38-1 0,0 0 1 15,-19-38 0-15,1 2 0 0,18 36-2 0,0 0 2 16,-16-35-2-16,4 6 2 0,12 29-2 0,0 0 2 16,-11-30-1-16,3 3 1 0,8 27-2 0,0 0 2 15,-6-26-2-15,6 5 2 0,0 21-2 0,0 0 2 0,2-16-2 16,-2 8 2-16,0 8-2 0,0 0 2 0,0 0-2 15,0-7 2-15,0 7-1 0,0 0 1 0,0 0-1 16,0 0 1-16,0 0-1 0,0 0 1 0,0 0 0 16,0 0 0-16,0 0-1 0,0 0 1 0,0 0 0 15,7 14 0-15,-7-14-1 0,0 0 1 0,12 17 0 16,6 6 0-16,-18-23 0 0,0 0 0 0,27 31 0 16,8 10 0-16,-35-41-1 0,0 0 1 0,35 56-1 15,-5 4 1-15,-30-60-3 0,0 0 3 0,25 61-3 16,-8-9 3-16,-17-52-17 0,0 0 17 0,15 46-17 15,-7-8 17-15,1 1-970 0</inkml:trace>
  <inkml:trace contextRef="#ctx0" brushRef="#br0" timeOffset="11462.07">27529 13549 191 0,'0'0'0'0,"0"0"0"15,-5-9 0-15,5 9 0 0,0 0 0 0,-2-9 0 0,2-6 0 16,0 15-1-16,0 0 1 0,-2-14 0 0,-1 5 0 16,3 9 5-16,0 0-5 0,0 0 5 0,0 0-5 15,0 0 11-15,0 0-11 0,0 0 12 0,5 9-12 16,-5-9 20-16,0 0-20 0,2 26 20 0,-4 15-20 15,2-41 26-15,0 0-26 0,-2 52 26 0,2-3-26 16,0-49 37-16,0 0-37 0,2 48 38 0,0 1-38 16,-2-49 43-16,0 0-43 0,1 53 43 0,3 15-43 0,-4-68 42 15,0 0-42-15,2 72 43 0,-4 5-43 0,2-77 42 16,0 0-42-16,-2 72 42 0,0-3-42 0,2-69 35 16,0 0-35-16,-1 66 35 0,-1-2-35 0,2-64 30 0,0 0-30 15,-2 61 31-15,0-8-31 0,2-53 33 0,0 0-33 16,-1 44 34-16,-1-13-34 0,2-31 32 0,0 0-32 15,0 22 33-15,0-6-33 0,0-16 27 0,0 0-27 16,-2 12 27-16,2-12-27 0,0 0 23 0,0 0-23 0,-7 0 24 16,2-17-24-16,5 17 16 0,0 0-16 0,-7-31 17 15,0-20-17-15,7 51 10 0,0 0-10 0,-6-60 10 16,3-4-10-16,3 64 6 0,0 0-6 0,-4-66 6 16,1-1-6-16,3 67 3 0,0 0-3 0,-4-73 4 15,1-12-4-15,3 85 2 0,0 0-2 0,-2-83 2 16,0 12-2-16,2 71 2 0,0 0-2 0,-2-62 2 15,2 12-2-15,0 50 2 0,0 0-2 0,2-44 3 16,0 8-3-16,-2 36 3 0,0 0-3 0,2-29 3 16,0 4-3-16,-2 25 5 0,0 0-5 0,0-19 5 15,0 9-5-15,0 10 10 0,0 0-10 0,0 0 10 0,0 0-10 16,0 0 14-16,0 0-14 0,0 0 15 0,7 9-15 16,-7-9 16-16,0 0-16 0,3 15 16 0,1 16-16 15,-4-31 18-15,0 0-18 0,3 35 19 0,1-4-19 16,-4-31 18-16,0 0-18 0,5 38 18 0,6 14-18 15,-11-52 18-15,0 0-18 0,12 64 18 0,0 12-18 16,-12-76 17-16,0 0-17 0,13 80 17 0,-3-6-17 16,-10-74 14-16,0 0-14 0,9 71 15 0,-2-8-15 0,-7-63 11 15,0 0-11-15,7 60 11 0,-2 4-11 0,-5-64 8 16,0 0-8-16,6 59 9 0,-1-11-9 0,-5-48 7 16,0 0-7-16,2 40 7 0,-4-12-7 0,2-28 3 0,0 0-3 15,-4 12 3-15,1-19-3 0,-1 0-1007 0</inkml:trace>
  <inkml:trace contextRef="#ctx0" brushRef="#br0" timeOffset="12093.56">27284 14341 774 0,'0'0'0'0,"7"-2"0"16,5 1 0-16,-12 1 0 0,0 0 0 0,18-2 1 0,-2 2-1 0,-16 0 3 15,0 0-3-15,17 2 3 0,3 5-3 0,-20-7 3 0,0 0-3 16,23 20 4-16,12 20-4 0,-35-40-1 0,0 0 1 15,30 45 0-15,-7-3 0 0,-23-42-4 0,0 0 4 16,18 38-4-16,-4 3 4 16,-14-41-8-16,0 0 8 0,12 38-8 0,-3-13 8 0,-9-25-10 0,0 0 10 15,7 17-10-15,0-3 10 0,-7-14-2 0,0 0 2 0,7 10-2 16,-3-3 2-16,-4-7 0 0,0 0 0 0,7 4 0 16,8-4 0-16,-15 0 2 0,0 0-2 0,22-11 2 15,1-15-2-15,-23 26 8 0,0 0-8 0,17-36 9 16,-6-11-9-16,-11 47 18 0,0 0-18 0,7-55 18 15,-2-13-18-15,-5 68 22 0,0 0-22 0,9-71 22 16,3 6-22-16,-12 65 26 0,0 0-26 0,16-56 27 16,4 11-27-16,-20 45 28 0,0 0-28 0,19-36 29 15,0 8-29-15,-19 28 36 0,0 0-36 0,14-24 36 16,-5 12-36-16,-9 12 27 0,0 0-27 0,6-7 27 0,-6 7-27 16,0 0 16-16,0 0-16 0,0 12 17 0,-6 19-17 15,6-31 8-15,0 0-8 0,-12 45 9 0,-7 23-9 16,-1-3-785-16</inkml:trace>
  <inkml:trace contextRef="#ctx0" brushRef="#br0" timeOffset="14626.4">25763 15336 102 0,'0'0'0'0,"0"0"0"0,0 0 0 16,0 0 6-16,0 0-6 0,0 0 7 0,-19 0-7 16,19 0 23-16,0 0-23 0,0 0 24 0,0 0-24 15,0 0 31-15,0 0-31 0,-5 0 32 0,5 0-32 0,0 0 34 16,0 0-34-16,0 0 35 0,0 7-35 0,0-7 28 15,0 0-28-15,0 14 29 0,3 12-29 0,-3-26 26 0,0 0-26 16,4 35 27-16,-1 3-27 0,-3-38 23 0,0 0-23 16,2 41 23-16,-2 8-23 0,0-49 22 0,0 0-22 15,0 58 23-15,2 10-23 0,-2-68 25 0,0 0-25 16,0 73 26-16,-2-2-26 0,2-71 22 0,0 0-22 16,-4 69 23-16,-1-5-23 0,5-64 23 0,0 0-23 0,-3 53 23 15,-3-6-23-15,6-47 19 0,0 0-19 16,-5 42 19-16,-2-6-19 0,7-36 13 0,0 0-13 0,-5 28 14 15,3-13-14-15,2-15 10 0,0 0-10 0,0 7 10 16,0-7-10-16,0 0 12 0,0 0-12 0,0-8 13 16,0-22-13-16,0 30 13 0,0 0-13 0,0-38 13 15,0-5-13-15,0 43 16 0,0 0-16 0,0-45 16 16,-2 0-16-16,2 45 18 0,0 0-18 0,-3-52 19 16,3-5-19-16,0 57 20 0,0 0-20 0,1-59 21 15,-1 2-21-15,0 57 19 0,0 0-19 0,2-54 20 0,2 6-20 16,-4 48 19-16,0 0-19 0,3-42 19 15,1 8-19-15,-4 34 16 0,0 0-16 0,3-30 16 0,-1 6-16 16,-2 24 15-16,0 0-15 0,0-21 16 0,2-1-16 16,-2 22 15-16,0 0-15 0,3-21 16 0,3 5-16 15,-6 16 15-15,0 0-15 0,0-10 16 0,0 10-16 16,0 0 15-16,0 0-15 0,-6-7 16 0,6 7-16 16,0 0 15-16,0 0-15 0,0 0 16 0,0 0-16 15,0 0 14-15,0 0-14 0,0 0 14 0,0 0-14 16,0 0 14-16,0 0-14 0,6 9 14 0,-6-9-14 0,0 0 11 15,0 0-11-15,1 10 11 0,-1-10-11 0,0 0 8 16,0 0-8-16,4 12 9 0,-2-3-9 0,-2-9 8 16,0 0-8-16,1 19 8 0,1 16-8 0,-2-35 6 0,0 0-6 15,6 43 7-15,2 10-7 0,-8-53 5 0,0 0-5 16,9 63 6-16,-2 13-6 0,-7-76 4 0,0 0-4 16,6 76 5-16,-3-5-5 0,-3-71 3 0,0 0-3 15,2 64 4-15,-2-7-4 0,0-57 1 0,0 0-1 0,-2 49 2 16,0-15-2-16,2-34 0 0,0 0 0 0,-5 24 0 15,-4-8 0-15,9-16-1 0,0 0 1 0,-9 0-1 16,2-16 1-16,0 1-915 0</inkml:trace>
  <inkml:trace contextRef="#ctx0" brushRef="#br0" timeOffset="14911.87">25749 15184 382 0,'0'0'0'0,"0"0"0"0,0 0 0 0,0 0 6 16,0 0-6-16,0 0 6 0,4 9-6 0,-4-9 8 0,0 0-8 16,-7 10 8-16,0 7-8 0,7-17 1 0,0 0-1 15,-11 26 2-15,2 12-2 0,0 2-250 0</inkml:trace>
  <inkml:trace contextRef="#ctx0" brushRef="#br0" timeOffset="15242.59">25658 15419 371 0,'0'0'0'16,"-4"11"0"-16,-8 16 0 0,12-27 0 0,0 0 0 15,-16 33 1-15,-11 2-1 0,27-35 5 0,0 0-5 0,-24 33 6 16,-1-6-6-16,25-27 15 0,0 0-15 0,-19 21 16 15,4-5-16-15,15-16 25 0,0 0-25 0,-12 8 26 16,-2-4-26-16,14-4 33 0,0 0-33 0,-5-5 33 16,12-14-33-16,-7 19 34 0,0 0-34 0,12-26 34 15,4-7-34-15,-16 33 34 0,0 0-34 0,18-38 34 16,3-4-34-16,-21 42 27 0,0 0-27 0,26-50 28 16,2-11-28-16,-28 61 21 0,0 0-21 0,30-60 22 15,-5 8-22-15,-25 52 17 0,0 0-17 0,21-43 17 16,-3 10-17-16,-18 33 13 0,0 0-13 0,18-26 14 15,-1 7-14-15,-17 19 18 0,0 0-18 0,14-14 18 0,-7 5-18 16,-7 9 22-16,0 0-22 0,0 0 22 0,0 0-22 16,0 0 25-16,0 0-25 0,11 4 26 0,-2 10-26 15,-9-14 28-15,0 0-28 0,12 31 29 0,4 24-29 16,-16-55 30-16,0 0-30 0,12 62 30 0,-1 6-30 16,-11-68 28-16,0 0-28 0,10 57 29 0,3-19-29 15,-13-38 22-15,0 0-22 0,14 31 22 0,2 0-22 16,-16-31 22-16,0 0-22 0,16 25 22 0,0-10-22 0,-16-15 12 15,0 0-12-15,15 14 12 0,5-2-12 0,-1 0-873 16</inkml:trace>
  <inkml:trace contextRef="#ctx0" brushRef="#br0" timeOffset="16559.84">28607 15163 124 0,'0'0'0'0,"0"0"0"0,0 0 0 15,0 0 21-15,0 0-21 0,-21-21 22 0,15 13-22 0,6 8 31 16,0 0-31-16,-1-9 31 0,1 0-31 0,0 9 42 16,0 0-42-16,0-8 43 0,0-1-43 0,0 9 47 15,0 0-47-15,0-7 48 0,0 7-48 0,0 0 47 0,0 0-47 16,0 0 47-16,7-5-47 0,-7 5 47 0,0 0-47 16,0 0 48-16,7-3-48 0,-7 3 44 0,0 0-44 15,0 0 45-15,0 0-45 0,0 0 39 16,0 0-39-16,8 8 40 0,3 8-40 0,-11-16 36 0,0 0-36 15,16 31 37-15,2 14-37 0,-18-45 28 0,0 0-28 16,14 55 29-16,-7 9-29 0,-7-64 26 0,0 0-26 0,3 70 27 16,-1-1-27-16,-2-69 20 0,0 0-20 0,0 66 21 15,0 1-21-15,0-67 12 0,0 0-12 0,2 71 13 16,-2 9-13-16,0-80 8 0,0 0-8 0,0 72 8 16,0-11-8-16,0-61 4 0,0 0-4 0,-4 41 5 15,-3-13-5-15,7-28 2 0,0 0-2 0,-9 17 2 16,-3-5-2-16,12-12 1 0,0 0-1 0,-12 6 1 15,3-8-1-15,9 2 1 0,0 0-1 0,-7-10 2 16,0-11-2-16,7 21 2 0,0 0-2 0,-4-33 2 16,2-17-2-16,2 50 5 0,0 0-5 0,0-66 6 15,2-5-6-15,-2 71 10 0,0 0-10 0,0-74 10 0,-3 6-10 16,3 68 16-16,0 0-16 0,-6-60 16 0,-1-8-16 16,7 68 19-16,0 0-19 0,-7-64 20 0,4 5-20 15,3 59 19-15,0 0-19 0,-4-52 20 0,1 14-20 16,3 38 21-16,0 0-21 0,-6-29 21 0,-1 10-21 15,7 19 22-15,0 0-22 0,-3-12 22 0,3 12-22 16,0 0 20-16,0 0-20 0,2-9 20 0,-2 9-20 16,0 0 17-16,0 0-17 0,0 0 17 0,0 7-17 0,0-7 14 15,0 0-14-15,1 10 15 0,1 6-15 0,-2-16 12 16,0 0-12-16,2 33 13 0,1 13-13 0,-3-46 9 16,0 0-9-16,4 58 10 0,1 2-10 0,-5-60 7 0,0 0-7 15,9 62 8-15,3-1-8 0,-12-61 8 0,0 0-8 16,15 69 9-16,2 7-9 0,-17-76 7 0,0 0-7 15,18 78 7-15,-4-7-7 0,-14-71 6 0,0 0-6 16,10 61 6-16,-2-21-6 0,-8-40 5 0,0 0-5 0,3 29 5 16,-1-5-5-16,-2-24 3 0,0 0-3 0,0 19 3 15,-2-7-3-15,2-12 1 0,0 0-1 0,-7 6 1 16,-4-8-1-16,11 2 0 0,0 0 0 0,-14-12 0 16,-3-13 0-16,-1 1-1068 0</inkml:trace>
  <inkml:trace contextRef="#ctx0" brushRef="#br0" timeOffset="17610.12">28360 15592 505 0,'0'0'0'0,"0"0"0"15,0 0 0-15,0 0 3 0,0 0-3 0,0 0 3 16,3-7-3-16,-3 7 8 0,0 0-8 0,0 0 9 16,9-8-9-16,-9 8 19 0,0 0-19 0,0 0 20 15,13-2-20-15,-13 2 20 0,0 0-20 0,0 0 21 16,7 0-21-16,-7 0 22 0,0 0-22 0,7 9 23 15,16 18-23-15,-23-27 33 0,0 0-33 0,24 38 34 16,1 4-34-16,-25-42 37 0,0 0-37 0,23 47 37 16,-2-6-37-16,-21-41 39 0,0 0-39 0,23 44 40 15,-2-8-40-15,-21-36 25 0,0 0-25 0,16 29 26 0,-5-6-26 16,-11-23 14-16,0 0-14 0,10 17 14 0,3-1-14 16,-13-16 8-16,0 0-8 0,15 13 8 0,3 1-8 15,-18-14 3-15,0 0-3 0,18 12 4 0,-1-1-4 16,-17-11 1-16,0 0-1 0,18 3 2 0,-4 1-2 15,-14-4 4-15,0 0-4 0,18 0 5 0,3-5-5 16,-21 5 3-16,0 0-3 0,19-11 3 0,-6 1-3 16,-13 10 2-16,0 0-2 0,7-16 2 0,-4-11-2 0,-3 27 2 15,0 0-2-15,0-37 2 0,0-11-2 0,0 48 2 16,0 0-2-16,2-61 2 0,-2 1-2 0,0 60 6 16,0 0-6-16,2-66 6 0,-1 10-6 0,-1 56 10 0,0 0-10 15,4-48 10-15,-2 13-10 0,-2 35 12 16,0 0-12-16,2-22 12 0,3 6-12 0,-5 16 16 0,0 0-16 15,5-14 16-15,0 8-16 0,-5 6 14 0,0 0-14 16,0 0 15-16,0 0-15 0,0 0 13 0,0 0-13 16,7 6 13-16,-5 1-13 0,-2-7 11 0,0 0-11 15,0 9 12-15,-3 5-12 0,3-14 12 0,0 0-12 0,-7 21 13 16,-2 12-13-16,9-33 10 0,0 0-10 0,-11 36 10 16,-1 4-10-16,12-40 7 0,0 0-7 0,-14 43 8 15,0 7-8-15,14-50 6 0,0 0-6 0,-14 49 6 16,-2-1-6-16,16-48 6 0,0 0-6 0,-18 42 6 15,-1-8-6-15,19-34 6 0,0 0-6 0,-23 30 6 16,-4-3-6-16,27-27 2 0,0 0-2 0,-24 25 3 16,4-3-3-16,20-22 1 0,0 0-1 0,-12 19 1 15,3-7-1-15,9-12 0 0,0 0 0 0,-5 9 0 0,5-9 0 16,0 0 0-16,0 0 0 0,-9-4 0 0,11-11 0 16,-2 15-1-16,0 0 1 0,7-24 0 0,5-8 0 15,-12 32-1-15,0 0 1 0,19-38 0 0,6-15 0 16,-25 53-2-16,0 0 2 0,27-57-2 0,-3-2 2 15,-24 59-4-15,0 0 4 0,23-54-3 0,-2 7 3 16,-21 47-5-16,0 0 5 0,22-39-4 0,-7 7 4 16,-15 32-4-16,0 0 4 0,15-22-3 0,-3 10 3 15,-12 12-1-15,0 0 1 0,10-7 0 0,-1 0 0 0,-9 7 0 16,0 0 0-16,0 0 0 0,7 2 0 0,-7-2 0 16,0 0 0-16,-1 17 0 0,-5 19 0 0,6-36 0 0,0 0 0 15,-10 45 0-15,-6 14 0 0,16-59 0 0,0 0 0 16,-20 59 1-16,-2 2-1 0,22-61 0 0,0 0 0 15,-25 55 0-15,2-12 0 0,-2 2-874 0</inkml:trace>
  <inkml:trace contextRef="#ctx0" brushRef="#br0" timeOffset="24592.49">25174 13864 247 0,'0'0'0'0,"0"0"0"0,0 0 0 15,0 0 7-15,0 0-7 0,0 0 8 0,0 0-8 16,0 0 29-16,0 0-29 0,0 0 29 0,0 0-29 15,0 0 43-15,0 0-43 0,0 0 43 0,0 0-43 16,0 0 32-16,0 0-32 0,0 0 32 0,0 0-32 0,0 0 29 16,0 0-29-16,0 0 29 0,9 19-29 0,-9-19 24 15,0 0-24-15,0 20 24 0,0 13-24 0,0-33 18 16,0 0-18-16,-2 37 19 0,-5-10-19 0,7-27 15 0,0 0-15 16,-7 28 16-16,5 3-16 0,2-31 11 0,0 0-11 15,-5 31 11-15,2-3-11 0,3-28 8 0,0 0-8 16,-2 24 9-16,0 4-9 0,2-28 9 0,0 0-9 15,-3 33 10-15,-5 5-10 0,8-38 10 0,0 0-10 16,-8 36 11-16,1-5-11 0,7-31 12 0,0 0-12 0,-4 37 12 16,-1 8-12-16,5-45 11 0,0 0-11 0,-7 43 12 15,1-14-12-15,6-29 6 0,0 0-6 0,-5 26 7 16,-2-2-7-16,7-24 4 0,0 0-4 0,-5 18 4 16,3-6-4-16,2-12 4 0,0 0-4 0,0 7 4 15,0-7-4-15,0 0 5 0,0 0-5 0,0 10 5 16,0-10-5-16,0 0 5 0,0 0-5 0,0 7 6 15,0-7-6-15,0 0 6 0,0 0-6 0,0 0 7 16,-2 7-7-16,2-7 7 0,0 0-7 0,0 0 7 16,-7-2-7-16,7 2 8 0,0 0-8 0,0 0 9 15,-7-14-9-15,7 14 8 0,0 0-8 0,-3-12 9 0,1-1-9 16,2 13 10-16,0 0-10 0,-2-16 10 0,0-5-10 16,2 21 11-16,0 0-11 0,0-26 12 0,-3-5-12 15,3 31 13-15,0 0-13 0,-2-35 13 0,0 1-13 16,2 34 10-16,0 0-10 0,-1-35 11 0,1-1-11 15,0 36 7-15,0 0-7 0,0-35 7 0,0-5-7 16,0 40 4-16,0 0-4 0,0-38 5 0,0 4-5 16,0 34 2-16,0 0-2 0,0-30 3 0,0 3-3 0,0 27 2 15,0 0-2-15,0-25 2 0,0 1-2 0,0 24 2 16,0 0-2-16,0-19 2 0,-6 2-2 0,6 17 2 0,0 0-2 16,-2-17 3-16,4 10-3 0,-2 7 4 0,0 0-4 15,2-11 5-15,-2-1-5 0,0 12 6 0,0 0-6 16,4-12 7-16,-4 2-7 0,0 10 8 0,0 0-8 15,3-7 9-15,2-2-9 0,-5 9 9 0,0 0-9 16,7-12 9-16,0 0-9 0,-7 12 6 0,0 0-6 0,7-11 7 16,1 5-7-16,-8 6 7 0,0 0-7 0,7-7 8 15,0-4-8-15,-7 11 6 0,0 0-6 0,7-8 7 16,-7 8-7-16,0 0 7 0,0 0-7 0,9-9 8 16,-9 9-8-16,0 0 8 0,0 0-8 0,0 0 8 15,7-5-8-15,-7 5 7 0,0 0-7 0,0 0 7 16,7-4-7-16,-7 4 7 0,0 0-7 0,0 0 7 15,10-3-7-15,-10 3 3 0,0 0-3 0,13-2 4 16,8-1-4-16,-21 3 2 0,0 0-2 0,23-4 2 16,-4-4-2-16,-19 8 4 0,0 0-4 0,18-4 4 15,-4-1-4-15,-14 5 4 0,0 0-4 0,10-2 5 0,-3 0-5 16,-7 2 4-16,0 0-4 0,8-1 5 0,-1 1-5 16,-7 0 5-16,0 0-5 0,8 0 5 0,1 0-5 15,-9 0 3-15,0 0-3 0,11 1 4 0,3 3-4 16,-14-4 3-16,0 0-3 0,14 5 4 0,-2-3-4 15,-12-2 2-15,0 0-2 0,13 2 3 0,-1-1-3 16,-12-1 2-16,0 0-2 0,14 0 3 0,4-1-3 16,-18 1 3-16,0 0-3 0,17-4 3 0,-2 1-3 0,-15 3 4 15,0 0-4-15,10-6 4 0,-3 3-4 0,-7 3 6 16,0 0-6-16,0 0 6 0,11-5-6 0,-11 5 4 16,0 0-4-16,7 0 4 0,0-2-4 0,-7 2 2 0,0 0-2 15,0 0 3-15,9-3-3 0,-9 3 1 0,0 0-1 16,0 0 1-16,0 0-1 0,0 0 0 0,0 0 0 15,9 3 1-15,-9-3-1 0,0 0 0 0,0 0 0 16,0 0 0-16,0 0 0 0,0 0-1 0,0 0 1 16,7 2 0-16,-7-2 0 0,0 0-1 0,0 0 1 0,0 0-1 15,5 5 1-15,-5-5-1 0,0 0 1 0,0 0 0 16,0 0 0-16,0 0 0 0,0 0 0 0,0 0 0 16,7 2 0-16,-7-2 0 0,0 0 0 0,0 0 0 15,3 7 0-15,-3-7 0 0,0 0 0 0,0 0 1 16,4 7-1-16,-4-7 2 0,0 0-2 0,0 8 2 15,-2 4-2-15,2-12 4 0,0 0-4 0,-2 19 4 16,2 6-4-16,0-25 6 0,0 0-6 0,0 32 7 16,-1 10-7-16,1-42 9 0,0 0-9 0,-4 41 9 15,2-4-9-15,2-37 9 0,0 0-9 0,0 31 10 16,-1-2-10-16,1-29 6 0,0 0-6 0,-6 26 7 0,3-3-7 16,3-23 3-16,0 0-3 0,-2 22 3 0,2 3-3 15,0-25 1-15,0 0-1 0,0 24 2 0,-2 0-2 16,2-24 1-16,0 0-1 0,-3 19 1 0,1-2-1 15,2-17 1-15,0 0-1 0,-2 13 1 0,0 4-1 16,2-17 1-16,0 0-1 0,-1 15 2 0,-1-1-2 16,2-14 2-16,0 0-2 0,-2 16 3 0,0 6-3 15,2-22 4-15,0 0-4 0,-1 21 5 0,-1-5-5 0,2-16 7 16,0 0-7-16,-2 17 7 0,0 7-7 0,2-24 7 16,0 0-7-16,-1 24 8 0,-1-6-8 0,2-18 7 15,0 0-7-15,-2 12 7 0,0-4-7 0,2-8 5 0,0 0-5 16,0 7 6-16,0-7-6 0,0 0 6 0,0 0-6 15,0 0 6-15,-5 7-6 0,5-7 7 0,0 0-7 16,0 0 7-16,0 0-7 0,0 0 9 0,0 0-9 16,5-19 9-16,-1-5-9 0,-4 24 9 0,0 0-9 15,5-35 10-15,4-4-10 0,-9 39 7 0,0 0-7 0,9-40 8 16,-2 3-8-16,-7 37 6 0,0 0-6 0,7-34 7 16,-2 4-7-16,-5 30 5 0,0 0-5 0,5-29 5 15,3-2-5-15,-8 31 4 0,0 0-4 0,3-28 4 16,1 2-4-16,-4 26 3 0,0 0-3 0,3-31 4 15,1 2-4-15,-4 29 5 0,0 0-5 0,3-31 5 16,-1 6-5-16,-2 25 3 0,0 0-3 0,2-26 4 16,1-1-4-16,-3 27 3 0,0 0-3 0,4-30 3 15,-1 8-3-15,-3 22 5 0,0 0-5 0,4-21 6 16,-1-2-6-16,-3 23 6 0,0 0-6 0,4-19 6 16,-2 9-6-16,-2 10 5 0,0 0-5 0,1-7 6 0,-1 7-6 15,0 0 5-15,0 0-5 0,0-10 5 0,0 10-5 16,0 0 4-16,0 0-4 0,0-9 4 0,0 9-4 15,0 0 2-15,0 0-2 0,0 0 3 0,0 0-3 16,0 0 1-16,0 0-1 0,0 0 2 0,0 0-2 16,0 0 0-16,0 0 0 0,6 7 0 0,-3 5 0 15,-3-12-1-15,0 0 1 0,0 23 0 0,2 10 0 16,-2-33-4-16,0 0 4 0,2 41-4 0,-1 2 4 0,-1-43-6 16,0 0 6-16,0 44-5 0,0-5 5 0,0-39-7 15,0 0 7-15,0 44-7 0,0 2 7 0,0-46-4 0,0 0 4 16,-1 38-4-16,-3-6 4 0,4-32-2 0,0 0 2 15,-5 31-2-15,-2 5 2 0,7-36-1 0,0 0 1 16,-5 38-1-16,3-7 1 0,2-31-1 0,0 0 1 16,0 26 0-16,0-7 0 0,0-19 0 0,0 0 0 15,2 16 0-15,-1-2 0 0,-1-14 0 0,0 0 0 16,2 8 0-16,-2 1 0 0,0-9 0 0,0 0 0 0,0 7 1 16,0 0-1-16,0-7 2 0,0 0-2 0,0 0 2 15,-2 10-2-15,2-10 3 0,0 0-3 0,0 0 3 16,0 0-3-16,0 0 3 0,0 0-3 0,-5 7 3 15,5-7-3-15,0 0 2 0,0 0-2 0,0 0 3 16,0 0-3-16,0 0 3 0,0 0-3 0,0-14 3 16,-3-5-3-16,3 19 4 0,0 0-4 0,-6-31 4 15,1-10-4-15,5 41 4 0,0 0-4 0,-4-45 5 16,3-4-5-16,1 49 5 0,0 0-5 0,0-45 5 16,0 2-5-16,0 43 4 0,0 0-4 0,0-42 5 0,0-6-5 15,0 48 4-15,0 0-4 0,1-47 4 0,1 6-4 16,-2 41 3-16,0 0-3 0,4-38 4 0,1 3-4 15,-5 35 3-15,0 0-3 0,5-26 3 0,1 9-3 16,-6 17 2-16,0 0-2 0,3-14 3 0,-1 3-3 16,-2 11 3-16,0 0-3 0,0 0 3 0,5-6-3 15,-5 6 2-15,0 0-2 0,0 0 2 0,0 0-2 0,0 0 1 16,0 0-1-16,7-7 1 0,-7 7-1 0,0 0 0 16,0 0 0-16,0 7 0 0,2 1 0 0,-2-8 0 15,0 0 0-15,3 23 0 0,5 20 0 0,-8-43-1 0,0 0 1 16,8 48-1-16,-1-6 1 0,-7-42-3 0,0 0 3 15,4 40-2-15,-1 0 2 0,-3-40-4 0,0 0 4 16,6 39-3-16,-6-6 3 0,0-33-5 16,0 0 5-16,0 37-5 0,0 6 5 0,0-43-4 0,0 0 4 15,-6 43-3-15,3 6 3 0,3-49-2 0,0 0 2 0,-4 48-2 16,-1-1 2-16,5-47-1 0,0 0 1 0,-7 40-1 16,0-11 1-16,7-29-1 0,0 0 1 0,-5 22-1 15,1-6 1-15,4-16 0 0,0 0 0 0,-7 14 0 16,4 0 0-16,3-14 0 0,0 0 0 0,-2 10 0 15,0-3 0-15,2-7 1 0,0 0-1 0,0 0 1 16,0 0-1-16,0 0 2 0,0 0-2 0,-5 7 2 16,5-7-2-16,0 0 2 0,0 0-2 0,0 0 2 15,-5-9-2-15,5 9 3 0,0 0-3 0,-2-14 3 16,4-3-3-16,-2 17 3 0,0 0-3 0,3-28 4 16,2-11-4-16,-5 39 5 0,0 0-5 0,9-54 6 15,2-13-6-15,-11 67 5 0,0 0-5 0,10-70 5 0,-1 10-5 16,-9 60 2-16,0 0-2 0,5-61 2 0,1 1-2 15,-6 60 0-15,0 0 0 0,7-59 1 0,-4 7-1 16,-3 52 0-16,0 0 0 0,4-49 0 0,-4 11 0 16,0 38-1-16,0 0 1 0,0-31 0 0,-2 10 0 15,2 21-2-15,0 0 2 0,-5-17-2 0,-4 2 2 0,9 15-4 16,0 0 4-16,-9-11-3 0,9 11 3 16,0 0-4-16,0 0 4 0,-10-7-3 0,1 7 3 15,9 0-3-15,0 0 3 0,-13 0-3 0,-1 0 3 0,14 0-4 16,0 0 4-16,-14 0-3 0,2 0 3 0,12 0-2 15,0 0 2-15,-14-2-2 0,-7-3 2 0,21 5-1 0,0 0 1 16,-25-8-1-16,-2-3 1 0,27 11-1 0,0 0 1 16,-24-12 0-16,1 2 0 0,23 10 0 0,0 0 0 15,-25-11 0-15,-5 4 0 0,30 7-1 0,0 0 1 16,-33 0 0-16,-3 11 0 0,36-11-5 0,0 0 5 16,-31 15-5-16,-5 10 5 0,36-25-12 0,0 0 12 0,-26 22-12 15,10-3 12-15,16-19-20 0,0 0 20 0,-4 9-19 16,4-9 19-16,0 0-1131 0</inkml:trace>
  <inkml:trace contextRef="#ctx0" brushRef="#br0" timeOffset="29106.38">23026 13768 326 0,'0'0'0'0,"0"0"0"15,0 0 0-15,0 0 11 0,0 0-11 0,7 0 12 16,-7 0-12-16,0 0 24 0,0 0-24 0,0 0 24 15,0 0-24-15,0 0 10 0,0 0-10 0,0 0 10 16,0 0-10-16,0 0 3 0,0 0-3 0,7 7 3 16,-5 0-3-16,-2-7 1 0,0 0-1 0,1 12 2 15,-1 11-2-15,0-23 2 0,0 0-2 0,0 38 3 16,0 9-3-16,0-47 4 0,0 0-4 0,2 46 5 0,0-9-5 16,-2-37 4-16,0 0-4 0,5 26 5 15,-5-2-5-15,0-24 6 0,0 0-6 0,0 15 7 0,0-6-7 16,0-9 7-16,0 0-7 0,0 0 7 0,0 10-7 15,0-10 8-15,0 0-8 0,0 0 9 0,0 6-9 16,0-6 10-16,0 0-10 0,0 0 11 0,-14-6-11 0,14 6 14 16,0 0-14-16,-9-10 14 0,1-7-14 0,8 17 15 15,0 0-15-15,-6-31 15 0,3-7-15 0,3 38 15 16,0 0-15-16,0-45 16 0,1 1-16 0,-1 44 12 16,0 0-12-16,2-41 12 0,-2 1-12 0,0 40 11 15,0 0-11-15,2-35 11 0,2 4-11 0,-4 31 11 0,0 0-11 16,3-28 12-16,-1 1-12 0,-2 27 12 0,0 0-12 15,0-23 13-15,0 11-13 0,0 12 11 0,0 0-11 16,0-7 12-16,0 7-12 0,0 0 11 0,0 0-11 16,0 0 11-16,0 0-11 0,0 0 10 0,0 0-10 0,0 0 10 15,-9 19-10-15,9-19 9 0,0 0-9 0,4 25 10 16,-3 14-10-16,-1-39 9 0,0 0-9 0,7 38 10 16,-3-8-10-16,-4-30 9 0,0 0-9 0,3 28 9 15,-3 6-9-15,0-34 10 0,0 0-10 0,2 35 10 16,2-11-10-16,-4-24 8 0,0 0-8 0,3 21 9 15,-1-4-9-15,-2-17 8 0,0 0-8 0,0 12 8 16,-2-5-8-16,2-7 8 0,0 0-8 0,0 0 8 16,0 0-8-16,0 0 8 0,0 0-8 0,0 0 8 15,-2-21-8-15,2 21 8 0,0 0-8 0,-3-33 8 0,3-5-8 16,0 38 9-16,0 0-9 0,2-34 10 16,-1 6-10-16,-1 28 11 0,0 0-11 0,2-24 11 0,-4 7-11 15,2 17 12-15,0 0-12 0,-1-16 13 0,-1-3-13 16,2 19 13-16,0 0-13 0,-2-16 14 0,0 8-14 15,2 8 14-15,0 0-14 0,0 0 14 0,-3-7-14 16,3 7 13-16,0 0-13 0,0 0 13 0,0 0-13 16,0 0 10-16,0 0-10 0,-2 10 10 0,0 2-10 0,2-12 8 15,0 0-8-15,-3 26 8 0,-1 21-8 0,4-47 6 16,0 0-6-16,-1 57 7 0,1 14-7 0,0-71 4 16,0 0-4-16,0 73 4 0,0-2-4 0,0-71 2 15,0 0-2-15,3 62 2 0,2-12-2 0,-5-50 1 0,0 0-1 16,2 43 1-16,0-5-1 0,0-1-787 0</inkml:trace>
  <inkml:trace contextRef="#ctx0" brushRef="#br0" timeOffset="29908.57">22878 15502 572 0,'0'0'0'0,"0"-13"0"0,0-20 0 0,0 33 9 0,0 0-9 16,5-47 10-16,7-10-10 0,-12 57 21 0,0 0-21 16,21-56 22-16,2 10-22 0,-23 46 21 0,0 0-21 15,27-40 22-15,1 10-22 0,-28 30 12 0,0 0-12 16,27-20 13-16,-13 8-13 16,-14 12 7-16,0 0-7 0,17-9 7 0,-1 2-7 0,-16 7 4 0,0 0-4 0,18-3 4 15,-2 6-4-15,-16-3 3 0,0 0-3 0,16 14 3 16,10 15-3-16,-26-29 5 0,0 0-5 0,23 40 6 15,-7 7-6-15,-16-47 6 0,0 0-6 0,10 50 6 16,-4 4-6-16,-6-54 6 0,0 0-6 0,-2 52 7 16,-10-4-7-16,12-48 7 0,0 0-7 0,-20 45 7 15,-3 0-7-15,23-45 7 0,0 0-7 0,-30 48 8 16,2 8-8-16,28-56 7 0,0 0-7 0,-23 50 8 16,4-10-8-16,19-40 7 0,0 0-7 0,-16 31 8 0,2-7-8 15,14-24 6-15,0 0-6 0,-9 18 7 0,5-6-7 16,4-12 6-16,0 0-6 0,-1 7 7 0,-3-1-7 15,4-6 5-15,0 0-5 0,0 0 6 0,0 0-6 16,0 0 5-16,0 0-5 0,11 4 6 0,5-9-6 16,-16 5 5-16,0 0-5 0,22-12 5 0,5-13-5 15,-27 25 7-15,0 0-7 0,33-27 8 0,10-4-8 16,-43 31 9-16,0 0-9 0,49-30 10 0,11 2-10 0,-60 28 19 16,0 0-19-16,60-22 19 0,-3 5-19 0,-57 17 32 15,0 0-32-15,45-12 33 0,-6 5-33 0,-39 7 29 16,0 0-29-16,28-4 29 0,-12 6-29 0,-16-2 21 15,0 0-21-15,14 7 21 0,2 7-21 0,-16-14 14 0,0 0-14 16,20 31 15-16,4 22-15 0,-24-53 4 0,0 0-4 16,23 51 4-16,-5-17-4 0,0 1-808 0</inkml:trace>
  <inkml:trace contextRef="#ctx0" brushRef="#br0" timeOffset="34253.96">25728 15502 147 0,'0'0'0'0,"0"0"0"15,0 0 0-15,0 0 1 0,0 0-1 0,0 0 2 16,0 0-2-16,0 0 6 0,0 0-6 0,0 0 6 16,0 0-6-16,0 0 4 0,0 0-4 0,0 0 4 15,0 0-4-15,0 0 4 0,0 0-4 0,0 0 4 16,19 6-4-16,-19-6 4 0,0 0-4 0,0 0 4 16,0 0-4-16,0 0 5 0,0 0-5 0,8 0 6 15,-8 0-6-15,0 0 12 0,0 0-12 0,8 1 12 16,-1-2-12-16,-7 1 18 0,0 0-18 0,9 0 19 0,2-7-19 15,-11 7 24-15,0 0-24 0,10-6 24 0,5-4-24 16,-15 10 25-16,0 0-25 0,14-9 25 0,0 2-25 16,-14 7 25-16,0 0-25 0,16-5 25 0,5 0-25 15,-21 5 22-15,0 0-22 0,23-7 23 0,3 0-23 16,-26 7 18-16,0 0-18 0,27-7 18 0,1 2-18 16,-28 5 15-16,0 0-15 0,28-3 15 0,-3-1-15 15,-25 4 13-15,0 0-13 0,21-3 13 0,-2 1-13 0,-19 2 13 16,0 0-13-16,16 0 13 0,-2 0-13 0,-14 0 13 15,0 0-13-15,14 0 14 0,2 2-14 0,-16-2 14 16,0 0-14-16,21 3 14 0,4 2-14 0,-25-5 13 0,0 0-13 16,27 6 13-16,-1-5-13 0,-26-1 15 0,0 0-15 15,27 2 16-15,-5-2-16 0,-22 0 22 0,0 0-22 16,27-2 23-16,-1 1-23 0,-26 1 21 0,0 0-21 16,25-4 22-16,-7 1-22 0,-18 3 25 0,0 0-25 15,16-2 25-15,-2 2-25 0,-14 0 27 0,0 0-27 0,17-2 28 16,12-5-28-16,-29 7 26 0,0 0-26 0,31-8 27 15,-10-1-27-15,-21 9 19 0,0 0-19 0,22-12 19 16,1-4-19-16,-23 16 13 0,0 0-13 0,19-15 14 16,-5 6-14-16,-14 9 7 0,0 0-7 0,7-3 7 15,0 3-7-15,-7 0 1 0,0 0-1 0,0 0 2 16,9 0-2-16,-9 0 0 0,0 0 0 0,0 0 0 16,0 0 0-16,0 0-1 0,0 0 1 0,9 1 0 15,-9-1 0-15,0 0-2 0,0 0 2 0,2 9-2 16,-2-2 2-16,0-7-3 0,0 0 3 0,0 0-2 0,1 9 2 15,-1-9-3-15,0 0 3 0,0 0-2 0,-3 6 2 16,3-6-2-16,0 0 2 0,0 0-1 0,-5 7 1 16,5-7-3-16,0 0 3 0,0 0-2 0,-6 7 2 15,6-7-3-15,0 0 3 0,0 0-2 16,-5 12 2-16,5-12-3 0,0 0 3 0,-2 7-3 0,2-7 3 16,0 0-3-16,0 0 3 0,-9 11-3 0,9-11 3 15,0 0-2-15,0 0 2 0,-3 8-2 0,3-8 2 16,0 0 0-16,0 0 0 0,-7 4 0 0,7-4 0 0,0 0 0 15,0 0 0-15,-7 3 0 0,7-3 0 0,0 0 1 16,0 0-1-16,0 0 1 0,-7 6-1 0,7-6 2 0,0 0-2 16,0 0 2-16,0 0-2 0,0 0 3 0,0 0-3 15,0 0 3-15,-7 6-3 0,7-6 2 0,0 0-2 16,0 0 3-16,0 0-3 0,0 0 2 0,0 0-2 16,-4 7 3-16,4-7-3 0,0 0 3 0,0 0-3 15,0 0 3-15,0 7-3 0,0-7 3 0,0 0-3 0,0 0 4 16,0 0-4-16,0 0 4 0,0 0-4 0,0 0 5 15,0 7-5-15,0-7 5 0,0 0-5 0,0 0 5 16,0 0-5-16,0 0 5 0,0 0-5 0,0 0 6 16,0 0-6-16,0 0 6 0,0 0-6 0,0 0 6 15,0 0-6-15,0 0 6 0,0 0-6 0,0 0 7 16,0 0-7-16,0 0 8 0,0 0-8 0,0 0 9 16,0 0-9-16,0 0 10 0,0 0-10 0,0 0 10 15,0 0-10-15,0 0 10 0,0 0-10 0,0 0 10 16,0 0-10-16,0 0 10 0,0 0-10 0,0 0 10 15,0 0-10-15,0 0 8 0,0 0-8 0,0 0 8 16,0 0-8-16,0 0 5 0,0 0-5 0,0 0 6 0,0 0-6 16,0 0 3-16,0 0-3 0,0 0 3 0,0 0-3 15,0 0 1-15,0 0-1 0,0-7 1 0,0 7-1 16,0 0 0-16,0 0 0 0,0-7 1 0,0 7-1 16,0 0 0-16,0 0 0 0,0 0 1 0,0 0-1 15,0 0 0-15,0 0 0 0,0 0 1 0,0 0-1 16,0 0 0-16,0 0 0 0,5-7 1 0,-5 7-1 15,0 0 0-15,0 0 0 0,4-6 1 0,-4 6-1 0,0 0 0 16,0 0 0-16,0 0 0 0,5-9 0 0,-5 9 0 16,0 0 0-16,0 0 0 0,4-7 0 0,-4 7-1 15,0 0 1-15,0 0 0 0,0 0 0 0,0 0-2 0,0 0 2 16,0 0-2-16,0 0 2 0,0 0-5 0,0 0 5 16,0 0-4-16,7 0 4 0,-7 0-7 0,0 0 7 15,0 0-7-15,0 0 7 0,0 0-8 0,0 0 8 0,0 0-7 16,7-5 7-16,-7 5-15 0,0 0 15 0,0 0-14 15,7-2 14-15,-7 2-20 0,0 0 20 0,0 0-20 16,9-5 20-16,-9 5-21 0,0 0 21 0,0 0-20 16,0-7 20-16,0 7-20 0,0 0 20 0,0 0-20 15,7-5 20-15,-7 5-10 0,0 0 10 0,0 0-9 16,0 0 9-16,0 0-4 0,0 0 4 0,7 3-3 16,-7-3 3-16,0 0-1 0,0 0 1 0,7 0-1 15,-7 0 1-15,0 0 0 0,0 0 0 0,12 0 0 16,-12 0 0-16,0 0 1 0,0 0-1 0,11-2 1 15,-4-1-1-15,-7 3 4 0,0 0-4 0,9-3 4 16,0-1-4-16,-9 4 6 0,0 0-6 0,8-3 6 0,1 1-6 16,-9 2 8-16,0 0-8 0,7 0 9 0,-7 0-9 15,0 0 7-15,0 0-7 0,11-2 8 0,-11 2-8 16,0 0 9-16,0 0-9 0,10 0 9 0,-10 0-9 16,0 0 9-16,0 0-9 0,11 0 9 0,-11 0-9 15,0 0 6-15,0 0-6 0,14 0 6 0,-2 0-6 16,-12 0 4-16,0 0-4 0,18-3 4 0,3-1-4 15,-21 4 3-15,0 0-3 0,21-5 3 0,-1-2-3 0,-20 7 5 16,0 0-5-16,14-7 5 0,-5 2-5 0,-9 5 7 16,0 0-7-16,9-3 7 0,-2 1-7 0,-7 2 13 15,0 0-13-15,0 0 13 0,8-4-13 0,-8 4 14 16,0 0-14-16,0 0 15 0,0 0-15 0,0 0 14 0,0 0-14 16,7-1 14-16,-7 1-14 0,0 0 14 0,0 0-14 15,0 0 15-15,0 0-15 0,0 0 13 0,0 0-13 16,0 0 13-16,0 0-13 0,0 0 11 0,0 0-11 0,0 0 12 15,0 0-12-15,0 0 10 0,0 0-10 0,0 0 11 16,0 0-11-16,0 0 10 0,0 0-10 0,0 0 10 16,0 0-10-16,0 0 8 0,0 0-8 0,0 0 8 15,0 0-8-15,0 0 6 0,0 0-6 0,0 0 7 16,0 0-7-16,0 0 4 0,0 0-4 0,0 0 4 16,0 0-4-16,0 0 3 0,0 0-3 0,8 0 3 15,-8 0-3-15,0 0 2 0,0 0-2 0,0 7 3 16,1-1-3-16,-1-6 3 0,0 0-3 0,2 7 3 15,0 0-3-15,-2-7 3 0,0 0-3 0,2 11 4 16,1 8-4-16,-3-19 4 0,0 0-4 0,4 24 4 16,-1 2-4-16,-3-26 5 0,0 0-5 0,5 31 5 0,3 5-5 15,-8-36 3-15,0 0-3 0,7 37 4 0,0-8-4 16,-7-29 3-16,0 0-3 0,7 33 3 0,0 12-3 16,-7-45 2-16,0 0-2 0,5 42 2 0,-3-16-2 15,-2-26 2-15,0 0-2 0,0 19 3 0,0 3-3 16,0-22 3-16,0 0-3 0,2 21 4 0,-1 3-4 15,-1-24 4-15,0 0-4 0,-1 24 5 0,-3-5-5 16,4-19 6-16,0 0-6 0,-2 18 6 0,1-1-6 0,1-17 7 16,0 0-7-16,-2 15 7 0,0 1-7 0,2-16 5 15,0 0-5-15,-4 14 5 0,-1 0-5 0,5-14 5 0,0 0-5 16,-5 12 5-16,1 0-5 0,4-12 4 0,0 0-4 16,-3 10 5-16,-2-3-5 0,5-7 5 0,0 0-5 15,-8 9 6-15,3 0-6 0,5-9 10 0,0 0-10 16,-5 8 11-16,-2 4-11 0,7-12 14 0,0 0-14 15,-9 14 15-15,2 0-15 0,7-14 18 0,0 0-18 0,-5 14 18 16,-1 1-18-16,6-15 14 0,0 0-14 0,-5 16 15 16,2-4-15-16,3-12 12 0,0 0-12 0,0 9 13 15,0-9-13-15,0 0 11 0,0 0-11 0,0 0 11 16,0 0-11-16,0 0 10 0,0 0-10 0,-4-24 10 16,8-14-10-16,-4 38 9 0,0 0-9 0,3-47 10 15,1-7-10-15,-4 54 9 0,0 0-9 0,3-67 10 16,2-13-10-16,-5 80 9 0,0 0-9 0,7-81 9 15,-1 5-9-15,-6 76 8 0,0 0-8 0,3-66 9 16,-3 10-9-16,0 56 7 0,0 0-7 0,0-48 7 0,2 3-7 16,-2 45 6-16,0 0-6 0,2-40 6 0,-2 4-6 15,0 36 5-15,0 0-5 0,0-33 5 0,3 4-5 16,-3 29 4-16,0 0-4 0,2-26 4 0,-2 8-4 16,0 18 4-16,0 0-4 0,0-10 4 0,2 1-4 15,-2 9 3-15,0 0-3 0,0-7 4 0,0 7-4 16,0 0 3-16,0 0-3 0,3-7 3 0,-3 7-3 15,0 0 3-15,0 0-3 0,0 0 4 0,0-7-4 0,0 7 3 16,0 0-3-16,0 0 4 0,0 0-4 0,0 0 3 16,0 0-3-16,0 0 3 0,0 0-3 0,0 0 4 15,0 0-4-15,0 0 5 0,0 0-5 0,0 0 5 16,0 0-5-16,0 0 5 0,9 21-5 0,-9-21 3 0,0 0-3 16,7 30 4-16,-1 11-4 0,-6-41 2 15,0 0-2-15,5 43 2 0,2 1-2 0,-7-44 0 0,0 0 0 16,7 40 1-16,0-1-1 0,-7-39 0 0,0 0 0 15,9 40 0-15,1 14 0 0,-10-54 0 0,0 0 0 16,8 55 0-16,-3 2 0 0,-5-57 0 0,0 0 0 0,3 50 0 16,-1-6 0-16,-2-44-1 0,0 0 1 0,0 36 0 15,0-8 0-15,0-28 0 0,0 0 0 0,2 29 0 16,-4 9 0-16,2-38 0 0,0 0 0 0,-2 33 0 16,1-12 0-16,1-21 0 0,0 0 0 0,0 19 0 15,0 0 0-15,0-19-1 0,0 0 1 0,1 21 0 16,1-7 0-16,-2-14-1 0,0 0 1 0,2 12 0 15,-2 0 0-15,0-12-1 0,0 0 1 0,0 12 0 16,0-3 0-16,0-9 0 0,0 0 0 0,0 6 0 16,0-6 0-16,0 0 0 0,0 0 0 0,0 9 0 0,0-9 0 15,0 0-1-15,0 0 1 0,-4 7 0 16,4-7 0-16,0 0-1 0,0 0 1 0,0 0 0 0,0 0 0 16,0 0-1-16,0 0 1 0,0 0-1 0,0 0 1 15,0 0-1-15,0 0 1 0,-8-5-1 0,8 5 1 16,0 0-1-16,0 0 1 0,0 0-1 0,-6-9 1 15,6 9-2-15,0 0 2 0,0-10-1 0,0-9 1 16,0 19-2-16,0 0 2 0,0-31-2 0,0-9 2 0,0 40-2 16,0 0 2-16,0-59-2 0,-2-26 2 0,2 85-3 15,0 0 3-15,-5-98-2 0,0-1 2 0,5 99-3 16,0 0 3-16,-4-97-2 0,3 10 2 0,1 87-3 16,0 0 3-16,1-83-2 0,3 12 2 0,-4 71-3 0,0 0 3 15,2-53-3-15,-2 16 3 0,0 37-5 0,0 0 5 16,0-22-4-16,1 10 4 0,-1 12-4 0,0 0 4 15,2-7-4-15,-2 7 4 0,0 0-5 0,0 0 5 16,0 0-5-16,0 0 5 0,0 0-5 0,0 0 5 0,-2 17-4 16,-1 2 4-16,3-19-4 0,0 0 4 0,-2 21-3 15,0-2 3-15,2-19-3 0,0 0 3 0,-1 16-3 16,-1-1 3-16,2-15-4 0,0 0 4 0,-2 14-3 16,0-4 3-16,2-10-4 0,0 0 4 0,-1 9-4 15,-1 0 4-15,2-9-4 0,0 0 4 0,-4 8-4 16,-1-1 4-16,5-7-3 0,0 0 3 0,-9 6-2 15,-1-1 2-15,10-5-2 0,0 0 2 0,-11 3-1 16,0 1 1-16,11-4-1 0,0 0 1 0,-14 1 0 16,-5 1 0-16,19-2 0 0,0 0 0 0,-23 4 0 15,-4 1 0-15,27-5 0 0,0 0 0 0,-24 5 1 0,1-2-1 16,23-3 2-16,0 0-2 0,-20 0 2 0,1 0-2 16,19 0 4-16,0 0-4 0,-19-1 5 0,-3-1-5 15,22 2 7-15,0 0-7 0,-21-4 7 0,4-2-7 16,17 6 9-16,0 0-9 0,-16-9 9 0,-4-1-9 15,20 10 8-15,0 0-8 0,-17-9 8 0,-1 4-8 16,18 5 7-16,0 0-7 0,-26-2 7 0,-4 7-7 16,30-5 5-16,0 0-5 0,-34 11 6 0,-3 2-6 15,37-13 2-15,0 0-2 0,-40 14 3 0,-3 0-3 0,43-14 1 16,0 0-1-16,-39 12 2 0,9-3-2 0,30-9 0 16,0 0 0-16,-28 7 1 0,0-6-1 0,28-1 0 15,0 0 0-15,-25 0 0 0,2-5 0 0,23 5 1 0,0 0-1 16,-21-7 1-16,-2-3-1 0,23 10 4 0,0 0-4 15,-23-12 4-15,2-2-4 0,21 14 8 0,0 0-8 16,-23-12 8-16,-3 3-8 0,26 9 11 0,0 0-11 16,-25-5 11-16,2 5-11 0,23 0 13 0,0 0-13 0,-23 4 14 15,-9 2-14-15,32-6 10 0,0 0-10 0,-28 11 11 16,7 3-11-16,21-14 6 0,0 0-6 0,-18 15 6 16,6 3-6-16,12-18 3 0,0 0-3 0,-7 15 4 15,3 1-4-15,4-16 0 0,0 0 0 0,-1 12 1 16,-1-5-1-16,2-7-1 0,0 0 1 0,7 3 0 15,18-3 0-15,-25 0-4 0,0 0 4 0,23-14-4 16,-22-17 4-16,1 0-1384 0</inkml:trace>
  <inkml:trace contextRef="#ctx0" brushRef="#br0" timeOffset="36379.75">26705 13988 214 0,'0'0'0'0,"0"0"0"0,0 0 0 0,0 0-5 0,0 0 5 16,-7-2-4-16,7 2 4 0,0 0-94 0</inkml:trace>
  <inkml:trace contextRef="#ctx0" brushRef="#br0" timeOffset="39470.14">26728 13967 135 0,'0'0'0'0,"0"0"0"0,0 0 0 0,0 0 6 0,0 0-6 16,0 0 6-16,0 0-6 0,0 0 19 0,0 0-19 0,-2 7 19 16,4 0-19-16,-2-7 30 0,0 0-30 0,4 17 30 15,1 18-30-15,-5-35 33 0,0 0-33 0,7 36 34 16,-2-6-34-16,-5-30 39 0,0 0-39 0,6 28 40 15,-3 8-40-15,-3-36 26 0,0 0-26 0,7 40 26 16,-1-9-26-16,-6-31 22 0,0 0-22 0,3 31 23 16,-3 0-23-16,0-31 17 0,0 0-17 0,0 38 18 15,0 5-18-15,0-43 16 0,0 0-16 0,2 44 17 16,-4-4-17-16,2-40 16 0,0 0-16 0,-3 38 16 16,-3-4-16-16,6-34 20 0,0 0-20 0,-7 33 20 15,4-7-20-15,3-26 21 0,0 0-21 0,-4 19 22 16,2-7-22-16,2-12 20 0,0 0-20 0,0 7 20 15,0-7-20-15,0 0 15 0,0 0-15 0,0 0 16 0,-7 7-16 16,7-7 9-16,0 0-9 0,0 0 10 0,-8-16-10 16,8 16 7-16,0 0-7 0,-2-22 7 0,2-11-7 15,0 33 9-15,0 0-9 0,0-40 10 0,0-12-10 16,0 52 12-16,0 0-12 0,0-55 13 0,0 3-13 0,0 52 20 16,0 0-20-16,2-48 20 0,-4 8-20 15,2 40 20-15,0 0-20 0,-6-36 20 0,3 8-20 0,3 28 22 16,0 0-22-16,-2-28 22 0,2 7-22 0,0 21 20 15,0 0-20-15,-2-20 21 0,-1 4-21 0,3 16 17 16,0 0-17-16,-5-12 17 0,-2 0-17 0,7 12 14 0,0 0-14 16,-6-7 15-16,4 2-15 0,2 5 11 0,0 0-11 15,-1-9 11-15,-1 2-11 0,2 7 7 0,0 0-7 16,-2-9 7-16,-1-1-7 0,3 10 5 0,0 0-5 16,-4-12 5-16,2 0-5 0,2 12 4 0,0 0-4 0,0-14 4 15,0-5-4-15,0 19 2 0,0 0-2 0,0-17 3 16,0-6-3-16,0 23 2 0,0 0-2 0,2-17 2 15,2 8-2-15,-4 9 1 0,0 0-1 0,5-10 2 16,2 1-2-16,-7 9 2 0,0 0-2 0,7-10 2 16,0 3-2-16,-7 7 2 0,0 0-2 0,0 0 3 15,4-11-3-15,-4 11 5 0,0 0-5 0,0 0 6 16,5-6-6-16,-5 6 9 0,0 0-9 0,0 0 10 16,5-7-10-16,-5 7 12 0,0 0-12 0,0 0 12 15,6-7-12-15,-6 7 13 0,0 0-13 0,0 0 14 16,0-5-14-16,0 5 12 0,0 0-12 0,0 0 13 15,0 0-13-15,0 0 10 0,0 0-10 0,1-9 10 0,-1 9-10 16,0 0 9-16,0 0-9 0,0 0 10 0,0 0-10 16,0 0 8-16,0 0-8 0,7 3 9 0,-7-3-9 15,0 0 8-15,0 0-8 0,0 0 9 0,9 2-9 16,-9-2 5-16,0 0-5 0,11 4 6 0,17-3-6 16,-28-1 2-16,0 0-2 0,30 4 2 0,-11-1-2 15,-19-3 0-15,0 0 0 0,16 4 1 0,5-4-1 16,-21 0 0-16,0 0 0 0,23 0 0 0,-2 0 0 0,-21 0 0 15,0 0 0-15,25-4 0 0,3 8 0 0,-28-4 1 16,0 0-1-16,25 1 1 0,-13 3-1 0,-12-4 3 0,0 0-3 16,11 2 4-16,5-1-4 0,-16-1 5 0,0 0-5 15,18 4 5-15,-4-4-5 0,-14 0 5 0,0 0-5 16,10 1 5-16,-1 1-5 0,-9-2 5 0,0 0-5 16,9 2 6-16,0-2-6 0,-9 0 3 0,0 0-3 0,7 0 4 15,-7 0-4-15,0 0 3 16,0 0-3-16,5 0 3 0,-5 0-3 0,0 0 3 0,0 0-3 0,7 0 4 15,-7 0-4-15,0 0 3 0,0 0-3 0,7 0 4 16,-7 0-4-16,0 0 4 0,0 0-4 0,7 7 5 16,-7-7-5-16,0 0 4 0,0 0-4 0,7 0 4 15,-7 0-4-15,0 0 3 0,0 0-3 0,0 0 4 16,0 0-4-16,0 0 3 0,0 0-3 0,9 0 3 16,-9 0-3-16,0 0 2 0,0 0-2 0,12-5 3 15,-12 5-3-15,0 0 4 0,0 0-4 0,9 0 4 16,-9 0-4-16,0 0 6 0,0 0-6 0,0 0 6 15,9-6-6-15,-9 6 6 0,0 0-6 0,0 0 7 0,0 0-7 16,0 0 8-16,0 0-8 0,7-1 9 0,-7 1-9 16,0 0 9-16,0 0-9 0,0 0 9 0,0 0-9 15,0 0 7-15,0 0-7 0,0 0 8 0,0 0-8 16,0 0 7-16,0 0-7 0,0 0 8 0,7-4-8 16,-7 4 7-16,0 0-7 0,0 0 8 0,0 0-8 15,0 0 5-15,0 0-5 0,0 0 5 0,0 0-5 16,0 0 4-16,0 0-4 0,0 0 4 0,0 0-4 0,0 0 3 15,0 0-3-15,0 0 4 0,0 0-4 0,0 0 2 16,0 0-2-16,0 0 2 0,0 0-2 0,0 0 1 0,0 0-1 16,0 0 2-16,0 0-2 0,0 0 0 0,0 0 0 15,0 0 1-15,0 0-1 0,0 0 0 0,0 0 0 16,0 0 0-16,0 0 0 0,0 0 0 0,0 0 0 16,0 0 0-16,0 0 0 0,0 0-1 0,0 0 1 15,0 12 0-15,0-5 0 0,0-7-2 0,0 0 2 0,-2 9-1 16,-1 3 1-16,3-12-2 0,0 0 2 15,-4 17-1-15,3 6 1 0,1-23-2 0,0 0 2 0,-4 26-2 16,1 5 2-16,3-31-2 0,0 0 2 0,-2 29-1 16,0-4 1-16,2-25-1 0,0 0 1 0,-2 20 0 15,-3 3 0-15,5-23-1 0,0 0 1 0,-5 24 0 16,1-5 0-16,4-19 0 0,0 0 0 0,-2 21 0 16,1 1 0-16,1-22 0 0,0 0 0 0,-4 25 1 15,-1 1-1-15,5-26 1 0,0 0-1 0,-6 22 1 16,5-5-1-16,1-17 1 0,0 0-1 0,0 19 1 15,0 0-1-15,0-19 0 0,0 0 0 0,0 18 1 0,0-1-1 16,0-17 0-16,0 0 0 0,0 16 1 0,0-1-1 16,0-15 1-16,0 0-1 0,0 14 1 0,0-2-1 15,0-12 0-15,0 0 0 0,0 12 1 0,0 0-1 16,0-12 1-16,0 0-1 0,0 13 2 0,0-1-2 16,0-12 1-16,0 0-1 0,0 12 2 0,-2 0-2 15,2-12 2-15,0 0-2 0,-4 10 2 0,1-1-2 0,3-9 2 16,0 0-2-16,0 9 3 0,0 1-3 15,0-10 2-15,0 0-2 0,2 14 3 0,-1 0-3 0,-1-14 3 16,0 0-3-16,2 12 3 0,-2-2-3 0,0-10 3 16,0 0-3-16,0 7 3 0,0 0-3 0,0-7 3 15,0 0-3-15,0 0 4 0,0 10-4 0,0-10 3 0,0 0-3 16,0 0 3-16,4 11-3 0,-4-11 3 0,0 0-3 16,0 0 4-16,0 0-4 0,0 0 3 0,0 0-3 15,0 0 4-15,0 0-4 0,0 0 3 0,0 0-3 16,0 0 3-16,3-19-3 0,-3 19 2 0,0 0-2 0,0-23 3 15,0-6-3-15,0 29 2 0,0 0-2 0,0-35 2 16,0-6-2-16,0 41 2 0,0 0-2 0,2-45 3 16,3-2-3-16,-5 47 2 0,0 0-2 0,6-47 3 15,-1 2-3-15,-5 45 1 0,0 0-1 0,5-38 2 16,-1 2-2-16,-4 36 1 0,0 0-1 0,1-30 2 16,3 4-2-16,-4 26 1 0,0 0-1 0,4-20 1 15,-3 2-1-15,-1 18 1 0,0 0-1 0,0-15 1 16,0 3-1-16,0 12 1 0,0 0-1 0,0-12 2 15,0 3-2-15,0 9 1 0,0 0-1 0,0-7 1 16,0 7-1-16,0 0 0 0,0 0 0 0,-5-9 1 0,5 9-1 16,0 0 0-16,0 0 0 0,-5-12 1 0,5 5-1 15,0 7 0-15,0 0 0 0,1-5 1 0,-1-5-1 16,0 10 0-16,0 0 0 0,0-9 1 0,0 4-1 16,0 5 0-16,0 0 0 0,0 0 0 0,0 0 0 15,0 0 0-15,0 0 0 0,0 0 0 0,0 0 0 16,0 0 0-16,0 0 0 0,0 0 0 0,8 3 0 15,-8-3-1-15,0 0 1 0,1 12 0 0,1 6 0 0,-2-18-3 16,0 0 3-16,2 24-3 0,0 4 3 0,-2-28-4 16,0 0 4-16,1 27-4 0,1 8 4 0,-2-35-3 15,0 0 3-15,2 35-3 0,-2-6 3 0,0-29-2 0,0 0 2 16,-2 31-2-16,0 6 2 0,2-37-1 0,0 0 1 16,-1 41-1-16,-1 2 1 0,2-43-1 0,0 0 1 15,-2 42 0-15,2-4 0 0,0-38 0 0,0 0 0 16,0 35 0-16,-2-3 0 0,2-32 0 0,0 0 0 0,-5 26 0 15,0-3 0-15,5-23 0 0,0 0 0 0,-2 15 0 16,2-1 0-16,0-14 0 0,0 0 0 0,0 11 0 16,0-1 0-16,0-10 0 0,0 0 0 0,0 10 0 15,0-1 0-15,0-9 0 0,0 0 0 0,0 0 0 16,0 7 0-16,0-7 0 0,0 0 0 0,0 0 0 16,0 0 0-16,0 0 0 0,0 0 0 0,-5-9 0 15,1-1 0-15,4 10 0 0,0 0 0 0,-3-16 0 16,-1-4 0-16,4 20 0 0,0 0 0 0,-2-33 0 15,2-12 0-15,0 45 0 0,0 0 0 0,0-54 1 16,0-3-1-16,0 57 2 0,0 0-2 0,0-55 2 0,0 4-2 16,0 51 2-16,0 0-2 0,0-46 2 0,0 1-2 15,0 45 2-15,0 0-2 0,-1-42 2 0,-3 2-2 16,4 40 3-16,0 0-3 0,-4-36 3 0,3 3-3 16,1 33 2-16,0 0-2 0,-2-26 3 0,-2 5-3 15,4 21 2-15,0 0-2 0,-3-17 3 0,-1 2-3 16,4 15 2-16,0 0-2 0,-1-16 2 0,2 9-2 15,-1 7 1-15,0 0-1 0,0 0 1 0,-1-7-1 16,1 7 0-16,0 0 0 0,0 0 1 0,0 0-1 0,0 0 0 16,0 0 0-16,1-7 0 0,-1 7 0 0,0 0 0 15,0 0 0-15,0 0 0 0,0 0 0 0,0 0-1 0,0 0 1 16,0 0-1-16,0 0 1 0,0 0-1 0,0 0 1 16,0 0-1-16,0 0 1 0,0 0-1 0,0 0 1 15,0 0-1-15,0 0 1 0,0 0-1 0,0 0 1 16,0 0 0-16,0 0 0 0,0 0-1 0,0 0 1 15,-7 0 0-15,-1 0 0 0,8 0 0 0,0 0 0 0,-13 4 0 16,1 4 0-16,12-8 0 0,0 0 0 0,-13 12 0 16,-1-5 0-16,14-7 0 0,0 0 0 0,-14 6 1 15,0-3-1-15,14-3 1 0,0 0-1 0,-16 0 2 16,-3 0-2-16,19 0 2 0,0 0-2 0,-20-2 2 16,-6 1-2-16,26 1 5 0,0 0-5 0,-25 0 5 15,-1 0-5-15,26 0 7 0,0 0-7 0,-28-4 8 16,1 2-8-16,27 2 5 0,0 0-5 0,-26-1 5 15,3 1-5-15,23 0 3 0,0 0-3 0,-21 7 3 16,5-1-3-16,16-6 1 0,0 0-1 0,-14 9 2 16,1 0-2-16,13-9 0 0,0 0 0 0,-9 3 1 0,9-3-1 15,0 0 0-15,0 0 0 0,-8 9 0 0,6-2 0 16,2-7 0-16,0 0 0 0,-2 7 0 0,2-7 0 16,0 0 0-16,0 0 0 0,2 7 1 0,-2-7-1 15,0 0 0-15,0 0 0 0,10 17 1 0,6 9-1 16,-16-26 0-16,0 0 0 0,20 33 1 0,-6-6-1 15,-14-27 0-15,0 0 0 0,10 30 0 0,-1 3 0 16,-9-33 0-16,0 0 0 0,11 36 1 0,-1 4-1 0,-10-40 0 16,0 0 0-16,11 38 0 0,0 4 0 0,-11-42 0 15,0 0 0-15,10 39 0 0,-5-8 0 0,-5-31 0 16,0 0 0-16,4 28 0 0,0 0 0 0,-4-28 0 0,0 0 0 16,1 28 0-16,-2-4 0 0,1-24 0 0,0 0 0 15,-2 17 0-15,2-5 0 0,0-12-1 0,0 0 1 16,0 7 0-16,0-7 0 0,0 0 0 0,0 0 0 15,-7 5 0-15,-7-5 0 0,14 0 0 0,0 0 0 16,-16-5 0-16,2-4 0 0,14 9 0 0,0 0 0 0,-15-17 0 16,0-9 0-16,15 26 0 0,0 0 0 0,-16-34 0 15,3-6 0-15,13 40 0 0,0 0 0 0,-8-42 1 16,1 1-1-16,7 41 2 0,0 0-2 0,-4-42 3 16,6 2-3-16,-2 40 4 0,0 0-4 0,2-43 5 15,-1 5-5-15,-1 38 7 0,0 0-7 0,4-40 7 16,3-3-7-16,-7 43 7 0,0 0-7 0,9-42 7 15,-6 6-7-15,-3 36 6 0,0 0-6 0,4-35 6 16,-3 10-6-16,-1 25 5 0,0 0-5 0,4-23 5 16,0 11-5-16,-4 12 2 0,0 0-2 0,3-7 2 15,-3 7-2-15,0 0 1 0,0 0-1 0,5-7 1 0,-5 7-1 16,0 0 0-16,0 0 0 0,0 0 1 0,0 0-1 16,0 0 0-16,0 0 0 0,0 0 0 0,0 0 0 15,0 0-1-15,0 0 1 0,0 0 0 0,6 7 0 16,-6-7-1-16,0 0 1 0,1 14-1 0,3 10 1 15,-4-24-2-15,0 0 2 0,5 40-1 0,2 8 1 16,-7-48-2-16,0 0 2 0,6 52-1 0,-3 0 1 16,-3-52-1-16,0 0 1 0,4 56-1 0,-1 8 1 0,-3-64-1 15,0 0 1-15,2 71 0 0,-6 8 0 0,4-79 0 16,0 0 0-16,-7 73 0 0,-3-18 0 0,10-55 0 0,0 0 0 16,-16 47 0-16,-2-11 0 0,18-36 0 0,0 0 0 15,-23 26 0-15,-3-14 0 0,26-12-1 0,0 0 1 16,-30-8 0-16,-4-25 0 0,1 0-1273 0</inkml:trace>
  <inkml:trace contextRef="#ctx0" brushRef="#br0" timeOffset="45641.48">23372 13967 460 0,'0'0'0'0,"0"0"0"0,0 0 0 0,0 0 6 16,0 0-6-16,0 0 7 0,0 0-7 0,0 0 13 0,0 0-13 15,-20-24 13-15,17 12-13 0,3 12 12 0,0 0-12 16,0-10 13-16,0 3-13 0,0 7 3 0,0 0-3 16,0 0 3-16,3-9-3 0,1 0-338 0</inkml:trace>
  <inkml:trace contextRef="#ctx0" brushRef="#br0" timeOffset="46051.11">23553 15682 483 0,'0'0'0'16,"0"0"0"-16,-12-5 0 0,12 5 2 0,0 0-2 16,-9-7 3-16,4 2-3 0,5 5 7 0,0 0-7 0,0-12 8 15,5-11-8-15,-5 23 0 0,0 0 0 0,5-20 1 16,2 4-1-16,2 2-318 0</inkml:trace>
  <inkml:trace contextRef="#ctx0" brushRef="#br0" timeOffset="46408.61">23068 14018 695 0,'0'0'0'16,"0"0"0"-16,7 17 0 0,-7-17-1 0,0 0 1 16,9 15 0-16,9 4 0 0,-18-19-6 0,0 0 6 15,28 25-5-15,18 4 5 0,1 2-453 0</inkml:trace>
  <inkml:trace contextRef="#ctx0" brushRef="#br0" timeOffset="46663.75">23707 15738 348 0,'0'0'0'0,"0"0"0"0,0-7 0 16,0 7 1-16,0 0-1 0,1-14 1 0,5-14-1 16,-6 28 1-16,0 0-1 0,5-33 2 0,2 2-2 15,-7 31 0-15,0 0 0 0,5-21 0 0,-1 9 0 16,-1 2-205-16</inkml:trace>
  <inkml:trace contextRef="#ctx0" brushRef="#br0" timeOffset="51815.9">26988 16324 147 0,'0'0'0'0,"0"0"0"16,0 0 0-16,0 0 0 0,0 0 0 0,0 0 0 16,0 0 0-16,0 0 0 0,0 0 0 0,7 6 0 15,-7-6 0-15,0 0 7 0,0 0-7 0,12-18 8 16,2 1-8-16,-14 17 26 0,0 0-26 0,14-21 27 15,-3-5-27-15,-11 26 36 0,0 0-36 0,7-29 37 16,-4-11-37-16,-3 40 41 0,0 0-41 0,4-40 42 16,3 6-42-16,-7 34 38 0,0 0-38 0,3-28 39 15,-6 4-39-15,3 24 27 0,0 0-27 0,-5-19 28 0,-2 8-28 16,7 11 23-16,0 0-23 0,-8-1 23 0,0 6-23 16,8-5 18-16,0 0-18 0,-16 12 18 0,-7 9-18 15,23-21 16-15,0 0-16 0,-25 31 17 0,-3 12-17 16,28-43 16-16,0 0-16 0,-27 48 16 15,5-1-16-15,22-47 20 0,0 0-20 0,-23 42 20 0,1-4-20 16,22-38 22-16,0 0-22 0,-21 33 22 0,4-4-22 16,17-29 25-16,0 0-25 0,-14 28 26 0,5-4-26 15,9-24 25-15,0 0-25 0,-4 24 26 0,4 2-26 16,0-26 30-16,0 0-30 0,5 30 30 0,3 9-30 0,-8-39 28 16,0 0-28-16,7 40 29 0,-2-5-29 0,-5-35 27 15,0 0-27-15,5 33 28 0,4 3-28 0,-9-36 26 0,0 0-26 16,5 35 26-16,2-9-26 0,-7-26 22 0,0 0-22 15,6 27 23-15,-3 3-23 0,-3-30 23 0,0 0-23 16,4 29 23-16,-3-1-23 0,-1-28 20 0,0 0-20 0,4 26 21 16,-2-2-21-16,-2-24 19 0,0 0-19 0,0 23 20 15,-4-4-20-15,4-19 10 0,0 0-10 0,-3 13 11 16,-6-7-11-16,9-6 5 0,0 0-5 0,-11-6 6 16,-1-16-6-16,0-1-888 0</inkml:trace>
  <inkml:trace contextRef="#ctx0" brushRef="#br0" timeOffset="52037.46">26628 16781 852 0,'0'0'0'0,"0"0"0"0,14 0 0 16,-14 0 2-16,0 0-2 0,16-5 2 0,12-5-2 16,-28 10 2-16,0 0-2 0,33-18 2 0,4-8-2 15,-37 26-1-15,0 0 1 0,39-29-1 0,0 0 1 0,-2-1-584 16</inkml:trace>
  <inkml:trace contextRef="#ctx0" brushRef="#br0" timeOffset="52580.94">27002 16940 897 0,'0'0'0'0,"0"0"0"15,-2-6 0-15,2 6-1 0,0 0 1 0,-2-13 0 16,6-6 0-16,-4 19-2 0,0 0 2 0,8-26-1 16,8-5 1-16,-16 31 2 0,0 0-2 0,18-33 3 15,3 1-3-15,-21 32 6 0,0 0-6 0,21-30 7 16,-1 11-7-16,-20 19 7 0,0 0-7 0,14-10 8 16,3-1-8-16,-17 11 9 0,0 0-9 0,18-5 9 0,-4 2-9 15,-14 3 6-15,0 0-6 0,9 0 7 0,-9 0-7 16,0 0 1-16,0 0-1 0,9 7 1 0,-6 3-1 15,-3-10 0-15,0 0 0 0,4 21 0 0,-2 17 0 16,-2-38-1-16,0 0 1 0,-6 41-1 0,-8 1 1 16,14-42-3-16,0 0 3 0,-16 41-3 0,0 4 3 15,16-45-3-15,0 0 3 0,-14 45-2 0,2 4 2 0,12-49-1 16,0 0 1-16,-11 41 0 0,4-11 0 0,7-30 2 16,0 0-2-16,-5 21 3 0,3-8-3 0,2-13 11 15,0 0-11-15,0 9 12 0,0-2-12 0,0-7 20 16,0 0-20-16,0 0 20 0,6 9-20 0,-6-9 24 0,0 0-24 15,10 1 24-15,10-2-24 0,-20 1 25 0,0 0-25 16,33-9 25-16,11-8-25 0,-44 17 20 0,0 0-20 16,48-25 20-16,7-6-20 0,-55 31 20 0,0 0-20 0,54-31 21 15,-6 3-21-15,-48 28 19 0,0 0-19 0,42-24 19 16,-8 0-19-16,-34 24 5 0,0 0-5 0,26-23 5 16,-3 1-5-16,-23 22 0 0,0 0 0 0,18-17 1 15,-6 6-1-15,0 1-871 0</inkml:trace>
  <inkml:trace contextRef="#ctx0" brushRef="#br0" timeOffset="53582.71">27277 14782 281 0,'0'0'0'0,"0"0"0"0,-9 0 0 16,9 0 1-16,0 0-1 0,0 0 1 0,-11 0-1 16,11 0 10-16,0 0-10 0,0 0 11 0,0 0-11 0,0 0 20 15,0 0-20-15,-7 4 20 0,7-4-20 0,0 0 30 16,0 0-30-16,0 0 31 0,0 0-31 0,0 0 36 0,0 0-36 15,0 0 37-15,0 0-37 0,0 0 35 0,0 0-35 16,0 0 35-16,4-12-35 0,-4 12 29 0,0 0-29 16,9-16 29-16,7-3-29 0,-16 19 29 0,0 0-29 15,19-21 30-15,-3 1-30 0,-16 20 27 0,0 0-27 16,12-21 28-16,-3 2-28 0,-9 19 23 0,0 0-23 16,5-17 24-16,-5 1-24 0,0 16 23 0,0 0-23 0,-1-12 24 15,-1 5-24-15,2 7 25 0,0 0-25 0,0 0 26 16,-7-5-26-16,7 5 25 0,0 0-25 0,-11-2 26 15,-5 2-26-15,16 0 18 0,0 0-18 0,-17 3 18 16,2 1-18-16,15-4 13 0,0 0-13 0,-12 3 14 16,0 3-14-16,12-6 11 0,0 0-11 0,-11 8 11 15,4 1-11-15,7-9 6 0,0 0-6 0,-5 7 6 16,5-7-6-16,0 0 6 0,0 0-6 0,-9 12 7 16,7-3-7-16,2-9 13 0,0 0-13 0,0 15 13 15,4 13-13-15,-4-28 18 0,0 0-18 0,5 38 19 0,2 5-19 16,-7-43 21-16,0 0-21 0,7 47 22 0,0-4-22 15,-7-43 21-15,0 0-21 0,7 42 21 0,0-1-21 16,-7-41 15-16,0 0-15 0,7 37 16 0,-1-8-16 16,-6-29 15-16,0 0-15 0,3 29 15 0,1 3-15 15,-4-32 9-15,0 0-9 0,2 34 10 0,-6 1-10 16,4-35 6-16,0 0-6 0,-9 29 6 0,-3-6-6 0,12-23 2 16,0 0-2-16,-14 15 2 0,0-6-2 0,14-9-1 15,0 0 1-15,-13 2 0 0,1-8 0 0,0 1-892 16</inkml:trace>
  <inkml:trace contextRef="#ctx0" brushRef="#br0" timeOffset="53779.28">27100 15066 729 0,'0'0'0'0,"13"-8"0"16,13-13 0-16,-26 21 0 0,0 0 0 0,39-26 0 16,12-9 0-16,-51 35-4 0,0 0 4 0,53-36-3 15,-2 0 3-15,-1-1-482 0</inkml:trace>
  <inkml:trace contextRef="#ctx0" brushRef="#br0" timeOffset="54048.75">27416 15045 460 0,'0'0'0'0,"0"0"0"0,-5 11 0 16,5-11-3-16,0 0 3 0,-2 9-2 0,2-1 2 16,0-8-6-16,0 0 6 0,0 7-5 0,0 0 5 15,0-7 2-15,0 0-2 0,2 7 2 0,0 3-2 0,-2-10 16 16,0 0-16-16,1 14 16 0,1 0-16 0,-2-14 35 15,0 0-35-15,4 16 35 0,1 4-35 0,-5-20 43 16,0 0-43-16,7 30 43 0,0 8-43 0,-7-38 40 16,0 0-40-16,5 33 40 0,-5-9-40 0,0-24 31 0,0 0-31 15,-3 19 31-15,-2 0-31 0,5-19 23 0,0 0-23 16,-11 12 23-16,-5-8-23 0,0-1-558 0</inkml:trace>
  <inkml:trace contextRef="#ctx0" brushRef="#br0" timeOffset="55795.51">29042 13007 539 0,'0'0'0'0,"0"0"0"0,0 0 0 0,0 0 2 15,0 0-2-15,11-17 2 0,3 10-2 0,-14 7 11 16,0 0-11-16,21-12 11 0,9-6-11 0,-30 18 8 16,0 0-8-16,29-21 9 0,-8 2-9 0,-21 19 8 0,0 0-8 15,21-19 9-15,0-3-9 0,-21 22 4 0,0 0-4 16,18-28 5-16,-8-5-5 0,-10 33 4 0,0 0-4 16,6-45 5-16,-6-12-5 0,0 57 11 0,0 0-11 15,-4-57 12-15,-1 3-12 0,5 54 17 0,0 0-17 16,-11-43 18-16,-3 10-18 0,14 33 18 0,0 0-18 0,-16-22 19 15,0 10-19-15,16 12 21 0,0 0-21 16,-16-2 22-16,-3 11-22 0,19-9 32 0,0 0-32 0,-19 19 33 16,-3 10-33-16,22-29 28 0,0 0-28 0,-23 40 28 15,2 15-28-15,21-55 24 0,0 0-24 0,-12 63 24 16,7 1-24-16,5-64 19 0,0 0-19 0,-4 62 20 16,6-2-20-16,-2-60 16 0,0 0-16 0,7 65 16 15,9 7-16-15,-16-72 13 0,0 0-13 0,23 71 13 16,1-3-13-16,-24-68 13 0,0 0-13 0,27 58 14 15,-2-9-14-15,-25-49 12 0,0 0-12 0,21 38 12 16,-5-3-12-16,-16-35 23 0,0 0-23 0,12 36 23 0,-3 2-23 16,-9-38 27-16,0 0-27 0,3 38 28 0,-8-5-28 15,5-33 18-15,0 0-18 0,-16 24 18 0,-14-10-18 16,0 0-847-16</inkml:trace>
  <inkml:trace contextRef="#ctx0" brushRef="#br0" timeOffset="55972.24">28760 13291 1222 0,'0'0'0'0,"0"0"0"0,20 0 0 0,-20 0 10 0,0 0-10 16,28-4 10-16,16-4-10 0,-44 8 17 0,0 0-17 15,60-14 17-15,16-5-17 0,-76 19-2 0,0 0 2 16,81-35-2-16,-7-10 2 0,0 0-894 0</inkml:trace>
  <inkml:trace contextRef="#ctx0" brushRef="#br0" timeOffset="56311.98">29499 13478 1300 0,'0'0'0'0,"0"0"0"0,-5-19 0 16,5 19 20-16,0 0-20 0,-9-19 21 0,-1-6-21 16,10 25 38-16,0 0-38 0,-7-20 39 0,5 9-39 15,2 11 28-15,0 0-28 0,0 0 29 0,0 0-29 16,0 0 8-16,0 0-8 0,2 7 9 0,3 24-9 15,-5-31 3-15,0 0-3 0,3 45 3 0,-4 19-3 16,1-64 1-16,0 0-1 0,-2 69 1 0,5 2-1 0,-3-71 0 16,0 0 0-16,7 66 0 0,2-5 0 0,-9-61 0 15,0 0 0-15,9 53 0 0,2 1 0 0,-11-54-1 16,0 0 1-16,10 43 0 0,-1-24 0 0,0 2-1065 0</inkml:trace>
  <inkml:trace contextRef="#ctx0" brushRef="#br0" timeOffset="56812.56">29762 12834 1311 0,'0'0'0'0,"0"0"0"16,0 0 0-16,0 0 0 0,0 0 0 0,5 0 0 0,-5 0 0 15,0 0 0-15,0 0 0 0,25 3 0 0,24 9 0 16,-49-12-4-16,0 0 4 0,59 18-3 0,-3 1 3 16,-56-19-8-16,0 0 8 0,53 22-7 0,-7 6 7 15,-46-28-5-15,0 0 5 0,48 26-5 0,-4-5 5 16,-44-21-3-16,0 0 3 0,35 15-3 0,-9-6 3 15,-26-9 0-15,0 0 0 0,30 3 0 0,13-3 0 0,-43 0 3 16,0 0-3-16,37-3 4 0,-14-2-4 0,-23 5 8 16,0 0-8-16,14-5 8 0,-5-1-8 0,-9 6 13 15,0 0-13-15,0 0 14 0,0 0-14 0,0 0 15 16,0 0-15-16,-7 9 16 0,-13 10-16 0,20-19 14 0,0 0-14 16,-23 31 14-16,0 12-14 0,23-43 12 0,0 0-12 15,-24 49 13-15,1-2-13 0,23-47 13 0,0 0-13 16,-20 41 13-16,4-5-13 0,16-36 12 0,0 0-12 15,-14 33 12-15,-3-1-12 0,17-32 11 0,0 0-11 16,-20 29 11-16,3-5-11 0,17-24 7 0,0 0-7 0,-16 23 7 16,0-3-7-16,16-20 7 0,0 0-7 0,-14 16 7 15,1-4-7-15,13-12 5 0,0 0-5 0,-7 5 6 16,7-5-6-16,0 0 1 0,0 0-1 0,4-14 1 16,15-13-1-16,1-1-1080 0</inkml:trace>
  <inkml:trace contextRef="#ctx0" brushRef="#br0" timeOffset="57021.03">31043 12559 1099 0,'0'0'0'0,"9"-4"0"0,12-4 0 16,-21 8 0-16,0 0 0 0,33-23 0 0,15-10 0 16,-48 33-4-16,0 0 4 0,51-41-3 0,5-15 3 0,1 3-759 15</inkml:trace>
  <inkml:trace contextRef="#ctx0" brushRef="#br0" timeOffset="57344.71">31394 12067 707 0,'0'0'0'0,"-2"-5"0"0,-7-16 0 0,9 21 0 15,0 0 0-15,-19-19 0 0,-11 7 0 0,30 12 8 0,0 0-8 16,-39 4 8-16,-5 8-8 0,44-12 19 0,0 0-19 15,-44 24 19-15,1 5-19 0,43-29 32 0,0 0-32 16,-38 40 33-16,2 14-33 0,36-54 44 0,0 0-44 0,-31 59 44 16,-3-4-44-16,34-55 41 0,0 0-41 0,-30 48 41 15,4-3-41-15,26-45 35 0,0 0-35 0,-20 45 36 16,6-3-36-16,14-42 33 0,0 0-33 0,-5 48 34 16,8 8-34-16,-3-56 29 0,0 0-29 0,9 55 30 15,2 6-30-15,-11-61 25 0,0 0-25 0,16 60 25 16,1-1-25-16,-17-59 29 0,0 0-29 0,20 61 29 15,1 8-29-15,-21-69 20 0,0 0-20 0,16 76 21 16,-6 7-21-16,-10-83 21 0,0 0-21 0,9 81 21 16,0-15-21-16,-9-66 19 0,0 0-19 0,7 61 20 15,-2-9-20-15,-5-52 16 0,0 0-16 0,4 41 16 0,-4-10-16 16,0-31 10-16,0 0-10 0,0 19 10 0,0-5-10 16,0-14 5-16,0 0-5 0,0 0 6 0,-14-14-6 15,14 14 2-15,0 0-2 0,-21-26 2 0,-11-12-2 16,0 0-1058-16</inkml:trace>
  <inkml:trace contextRef="#ctx0" brushRef="#br0" timeOffset="57502.45">30683 13041 1076 0,'0'0'0'0,"0"0"0"0,12-3 0 0,-12 3 0 0,0 0 0 15,18-7 0-15,8-5 0 0,-26 12-1 0,0 0 1 16,41-19-1-16,15-9 1 0,3 1-746 0</inkml:trace>
  <inkml:trace contextRef="#ctx0" brushRef="#br0" timeOffset="57950.46">31281 12924 695 0,'0'0'0'0,"-2"7"0"16,-5 12 0-16,7-19-9 0,0 0 9 0,-9 22-9 16,-1-1 9-16,10-21 0 0,0 0 0 0,-4 14 1 15,4-14-1-15,0 0 22 0,0 0-22 0,11 5 22 16,-1-7-22-16,-10 2 40 0,0 0-40 0,25-8 40 16,19-10-40-16,-44 18 32 0,0 0-32 0,44-17 32 0,-7 5-32 15,-37 12 25-15,0 0-25 0,32-12 25 0,0 0-25 16,-32 12 25-16,0 0-25 0,26-7 26 0,-10 7-26 15,-16 0 32-15,0 0-32 0,9 12 32 0,-6 17-32 16,-3-29 30-16,0 0-30 0,-10 51 30 0,-17 23-30 16,27-74 26-16,0 0-26 0,-35 80 26 0,-4-16-26 0,39-64 20 15,0 0-20-15,-37 57 20 0,7-5-20 0,30-52 20 16,0 0-20-16,-21 50 21 0,5-7-21 0,16-43 26 16,0 0-26-16,-5 40 26 0,8-9-26 0,-3-31 28 15,0 0-28-15,11 29 29 0,5-11-29 0,-16-18 30 0,0 0-30 16,30 14 31-16,23 3-31 0,-53-17 31 0,0 0-31 15,60 7 31-15,0-9-31 0,-60 2 44 0,0 0-44 16,67-10 44-16,12-8-44 0,-79 18 40 0,0 0-40 16,79-20 40-16,-8-6-40 0,-71 26 31 0,0 0-31 15,60-28 32-15,-9 4-32 0,-51 24 13 0,0 0-13 0,37-23 13 16,-16 9-13-16,-21 14 5 0,0 0-5 0,11-12 5 16,-11 2-5-16,0 10 1 0,0 0-1 0,-16-2 2 15,-21 11-2-15,0-1-1235 0</inkml:trace>
  <inkml:trace contextRef="#ctx0" brushRef="#br0" timeOffset="62326.67">30577 14639 91 0,'0'0'0'16,"0"0"0"-16,0 0 0 0,0 0 0 0,0 0 0 15,-19-4 1-15,3-3-1 0,16 7 8 0,0 0-8 16,-20-7 9-16,-1 2-9 0,21 5 17 0,0 0-17 15,-25-3 17-15,-5 3-17 0,30 0 34 0,0 0-34 16,-31 0 35-16,-3 2-35 0,34-2 36 0,0 0-36 0,-32 5 37 16,8 2-37-16,24-7 45 0,0 0-45 0,-16 5 46 15,7-3-46-15,9-2 50 0,0 0-50 0,0 0 51 16,0 0-51-16,0 0 72 0,0 0-72 0,0 0 73 16,0 0-73-16,0 0 65 0,0 0-65 0,23-7 65 15,11 0-65-15,-34 7 69 0,0 0-69 0,40-9 70 16,4 0-70-16,-44 9 63 0,0 0-63 0,44-8 63 15,-1-3-63-15,-43 11 48 0,0 0-48 0,38-10 49 16,-1 1-49-16,-37 9 44 0,0 0-44 0,39-12 45 16,4-5-45-16,-43 17 27 0,0 0-27 0,40-17 28 0,-6 3-28 15,-34 14 20-15,0 0-20 0,28-12 21 0,-3-2-21 16,-25 14 10-16,0 0-10 0,17-11 11 0,-8 6-11 16,-9 5 1-16,0 0-1 0,0 0 1 0,-11 5-1 15,3 1-932-15</inkml:trace>
  <inkml:trace contextRef="#ctx0" brushRef="#br0" timeOffset="62676.99">30506 14639 1121 0,'0'0'0'15,"0"0"0"-15,18 10 0 0,-18-10-2 0,0 0 2 16,11 9-2-16,-4-4 2 0,-7-5-10 0,0 0 10 0,0 0-10 16,9 12 10-16,-9-12 0 0,0 0 0 0,7 17 0 15,10 18 0-15,-17-35 7 0,0 0-7 0,18 45 8 16,-6 7-8-16,-12-52 22 0,0 0-22 0,7 54 23 16,0-4-23-16,-7-50 34 0,0 0-34 0,7 45 35 15,-1-11-35-15,-6-34 36 0,0 0-36 0,5 28 37 16,0 0-37-16,-5-28 29 0,0 0-29 0,4 24 29 15,-4-3-29-15,0-21 22 0,0 0-22 0,0 19 23 16,-2 2-23-16,2-21 17 0,0 0-17 0,-5 19 18 16,1-4-18-16,4-15 10 0,0 0-10 0,-2 11 11 15,-1-4-11-15,3-7 3 0,0 0-3 0,0 0 4 16,-9 6-4-16,0 1-1039 0</inkml:trace>
  <inkml:trace contextRef="#ctx0" brushRef="#br0" timeOffset="64511.85">30843 14900 494 0,'0'0'0'0,"0"0"0"0,-8-3 0 16,8 3 0-16,0 0 0 0,0 0 1 0,-2-9-1 0,2 9 27 16,0 0-27-16,3-7 27 0,-3 7-27 0,0 0 59 15,0 0-59-15,6-10 60 0,-6 10-60 0,0 0 64 0,0 0-64 16,12-9 64-16,-5 7-64 0,-7 2 55 0,0 0-55 15,16-7 55-15,14-10-55 0,-30 17 51 0,0 0-51 16,33-19 52-16,-1 2-52 0,-32 17 43 0,0 0-43 16,32-18 43-16,3 1-43 0,-35 17 29 0,0 0-29 15,34-19 29-15,-10 2-29 0,-24 17 22 0,0 0-22 16,23-12 22-16,-3 5-22 0,-20 7 17 0,0 0-17 0,19-5 17 16,2-2-17-16,-21 7 13 0,0 0-13 0,20-6 14 15,-6 5-14-15,-14 1 12 0,0 0-12 0,10 0 12 16,-3 0-12-16,-7 0 5 0,0 0-5 0,0 0 6 15,0 0-6-15,0 0 0 0,0 0 0 0,-3 17 1 16,-13 2-1-16,0 0-911 0</inkml:trace>
  <inkml:trace contextRef="#ctx0" brushRef="#br0" timeOffset="64782.55">30893 15066 964 0,'0'0'0'0,"0"0"0"0,19-10 0 15,-19 10-1-15,0 0 1 0,20-9-1 0,4-3 1 16,-24 12-8-16,0 0 8 0,28-15-7 0,2-3 7 0,-30 18-2 16,0 0 2-16,29-19-2 0,-8 7 2 0,-21 12 2 15,0 0-2-15,23-12 2 0,3-5-2 0,-26 17 15 0,0 0-15 16,27-18 16-16,-6 5-16 0,-21 13 29 15,0 0-29-15,19-11 30 0,-1 2-30 0,-18 9 29 0,0 0-29 16,18-6 30-16,-3 0-30 0,-15 6 25 0,0 0-25 16,15-3 26-16,-5 1-26 0,-10 2 10 0,0 0-10 15,7 0 10-15,-7 0-10 0,0 0-816 0</inkml:trace>
  <inkml:trace contextRef="#ctx0" brushRef="#br0" timeOffset="66243.78">31810 14582 707 0,'0'0'0'0,"0"0"0"0,0 0 0 16,0 0 4-16,0 0-4 0,11-11 4 0,1-1-4 15,-12 12 8-15,0 0-8 0,14-14 8 0,-2 1-8 0,-12 13 11 16,0 0-11-16,13-16 12 0,-3-7-12 0,-10 23 9 15,0 0-9-15,11-27 9 0,-6-6-9 0,-5 33 26 16,0 0-26-16,4-36 26 0,-1-4-26 0,-3 40 42 0,0 0-42 16,2-40 43-16,-4 2-43 0,2 38 41 0,0 0-41 15,-3-35 42-15,-6 8-42 0,9 27 36 0,0 0-36 16,-12-23 37-16,-3 7-37 0,15 16 23 0,0 0-23 16,-14-12 24-16,-2 2-24 0,16 10 12 0,0 0-12 15,-19-5 13-15,-4 8-13 0,23-3 11 0,0 0-11 0,-23 9 12 16,6 0-12-16,17-9 13 0,0 0-13 0,-16 12 14 15,0 7-14-15,16-19 16 0,0 0-16 0,-14 27 16 16,1 13-16-16,13-40 16 0,0 0-16 0,-8 45 17 16,0 9-17-16,8-54 17 0,0 0-17 0,-3 55 17 15,3 1-17-15,0-56 19 0,0 0-19 0,3 52 19 16,-1-1-19-16,-2-51 18 0,0 0-18 0,2 49 18 16,5-4-18-16,-7-45 18 0,0 0-18 0,9 47 18 15,1 5-18-15,-10-52 19 0,0 0-19 0,13 51 20 16,1-4-20-16,-14-47 20 0,0 0-20 0,14 43 21 0,-2-5-21 15,-12-38 24-15,0 0-24 0,11 35 24 16,-2-7-24-16,-9-28 27 0,0 0-27 0,7 26 27 0,0 10-27 16,-7-36 26-16,0 0-26 0,3 40 27 0,-8 0-27 15,5-40 23-15,0 0-23 0,-7 40 24 0,0 3-24 16,7-43 21-16,0 0-21 0,-5 36 22 0,3-12-22 16,2-24 17-16,0 0-17 0,0 14 17 0,0-5-17 15,0-9 12-15,0 0-12 0,0 0 13 0,-7-2-13 0,7 2 9 16,0 0-9-16,-9-14 10 0,-5-19-10 0,14 33 1 15,0 0-1-15,-12-36 1 0,5-2-1 0,-1 0-1291 16</inkml:trace>
  <inkml:trace contextRef="#ctx0" brushRef="#br0" timeOffset="66495.66">31618 14964 1188 0,'0'0'0'0,"0"0"0"16,0 0 0-16,0 0-9 0,0 0 9 0,0 0-8 16,7 0 8-16,-7 0-33 0,0 0 33 0,14-10-32 15,12-9 32-15,-26 19-7 0,0 0 7 0,34-26-6 16,6-7 6-16,-40 33 0 0,0 0 0 0,41-33 0 16,-2 5 0-16,-39 28 10 0,0 0-10 0,33-22 11 15,-4 5-11-15,-29 17 24 0,0 0-24 0,21-13 24 16,2 0-24-16,-23 13 17 0,0 0-17 0,19-13 18 15,-7 7-18-15,-12 6 1 0,0 0-1 0,7-2 2 0,-7 2-2 16,0 0-840-16</inkml:trace>
  <inkml:trace contextRef="#ctx0" brushRef="#br0" timeOffset="67542.53">32034 15059 908 0,'0'0'0'16,"0"0"0"-16,0 0 0 0,0 0 0 0,0 0 0 0,7 9 0 15,-3 0 0-15,-4-9-2 0,0 0 2 0,1 13-1 16,-1 5 1-16,0-18-9 0,0 0 9 0,2 24-8 16,2 12 8-16,-4-36-18 0,0 0 18 0,1 44-18 15,1 2 18-15,-2-46-13 0,0 0 13 0,2 45-13 16,0-1 13-16,-2-44-1 0,0 0 1 0,1 38-1 16,-2-5 1-16,1-33 2 0,0 0-2 0,-2 24 3 15,0-9-3-15,2-15 14 0,0 0-14 0,0 11 14 16,4-3-14-16,-4-8 19 0,0 0-19 0,0 9 20 15,-2 1-20-15,2-10 20 0,0 0-20 0,0 0 20 16,0 0-20-16,0 0 13 0,0 0-13 0,0 0 14 0,0 0-14 16,0 0 9-16,0 0-9 0,-7-17 10 0,3-2-10 15,4 19 7-15,0 0-7 0,-1-33 7 0,-1-14-7 16,2 47 5-16,0 0-5 0,0-53 6 0,3-9-6 16,-3 62 2-16,0 0-2 0,4-61 3 0,-1 7-3 15,-3 54 1-15,0 0-1 0,6-48 2 0,1 5-2 16,-7 43 1-16,0 0-1 0,7-35 1 0,-2 12-1 15,-5 23 2-15,0 0-2 0,4-19 3 0,-4 6-3 16,0 13 4-16,0 0-4 0,0-9 5 0,0 9-5 0,0 0 17 16,0 0-17-16,0 0 17 0,3 14-17 0,-3-14 34 15,0 0-34-15,4 17 35 0,1 9-35 0,-5-26 47 0,0 0-47 16,7 31 47-16,0 9-47 0,-7-40 46 0,0 0-46 16,5 47 46-16,-1 6-46 0,-4-53 41 0,0 0-41 15,2 61 41-15,-1 8-41 0,-1-69 34 0,0 0-34 16,2 66 34-16,0-11-34 0,-2-55 27 0,0 0-27 15,2 45 28-15,1-14-28 0,-3-31 25 0,0 0-25 0,2 25 26 16,-6-8-26-16,4-17 22 0,0 0-22 0,-1 7 22 16,1-7-22-16,0 0 20 0,0 0-20 0,0 0 20 15,0-10-20-15,0 10 16 0,0 0-16 0,-4-21 17 16,-1-10-17-16,5 31 12 0,0 0-12 0,-5-42 12 16,1-10-12-16,4 52 5 0,0 0-5 0,-3-59 6 15,-1-3-6-15,4 62 1 0,0 0-1 0,-4-61 1 16,1 8-1-16,3 53 0 0,0 0 0 0,-4-45 0 15,-1 10 0-15,5 35-1 0,0 0 1 0,-7-27-1 16,2 9 1-16,5 18-3 0,0 0 3 0,-2-12-3 16,4 3 3-16,-2 9-3 0,0 0 3 0,0 0-2 0,0 0 2 15,0 0-1-15,0 0 1 0,0 0-1 0,0 0 1 16,0 0 0-16,0 0 0 0,-7 9 0 0,5 7 0 16,2-16 0-16,0 0 0 0,-2 27 1 0,0 11-1 15,2-38 3-15,0 0-3 0,-1 45 4 0,-1 14-4 16,2-59 7-16,0 0-7 0,-2 61 8 0,0-4-8 15,2-57 10-15,0 0-10 0,0 45 11 0,2-12-11 16,-2-33 12-16,0 0-12 0,0 24 13 0,0-7-13 0,0-17 12 16,0 0-12-16,0 12 12 0,0-1-12 0,0-11 9 0,0 0-9 15,0 0 10-15,0 7-10 0,0-7 7 0,0 0-7 16,0-7 8-16,2-10-8 0,-2 17 4 0,0 0-4 16,0-25 5-16,-2-4-5 0,2 29 2 0,0 0-2 15,-2-33 2-15,4 0-2 0,-2 33 1 0,0 0-1 16,4-33 1-16,-3 2-1 0,-1 31 0 0,0 0 0 0,0-21 0 15,0 9 0-15,0 12 0 0,0 0 0 16,0 0 0-16,-3 16 0 0,3-16-1 0,0 0 1 0,-7 24-1 16,0 11 1-16,7-35-3 0,0 0 3 0,-13 27-3 15,-8-15 3-15,0 1-1327 0</inkml:trace>
  <inkml:trace contextRef="#ctx0" brushRef="#br0" timeOffset="75673.06">25679 15848 180 0,'0'0'0'15,"0"0"0"-15,0 0 0 0,0 0 7 0,0 0-7 16,0 0 8-16,-7-25-8 0,7 25 34 0,0 0-34 16,0-30 35-16,3-11-35 0,-3 41 41 0,0 0-41 0,4-47 41 15,-1 0-41-15,-3 47 43 0,0 0-43 0,6-47 44 16,4 4-44-16,-10 43 30 0,0 0-30 0,11-43 31 16,-2 7-31-16,-9 36 24 0,0 0-24 0,7-42 25 15,0-3-25-15,-7 45 21 0,0 0-21 0,7-47 22 16,-2 1-22-16,-5 46 17 0,0 0-17 0,3-39 17 15,-1 13-17-15,-2 26 10 0,0 0-10 0,2-20 11 16,0 2-11-16,-2 18 6 0,0 0-6 0,2-13 7 16,-1 2-7-16,-1 11 4 0,0 0-4 0,0 0 4 15,2-7-4-15,-2 7 5 0,0 0-5 0,0 0 5 16,0 0-5-16,0 0 5 0,0 0-5 0,0 0 5 0,0 0-5 16,0 0 6-16,0 0-6 0,0 0 6 0,0 0-6 15,0 0 4-15,0 0-4 0,2 9 4 0,-2 22-4 16,0-31 4-16,0 0-4 0,0 47 5 0,3 6-5 15,-3-53 3-15,0 0-3 0,4 59 4 0,-1-3-4 16,-3-56 3-16,0 0-3 0,4 48 3 0,-1-10-3 16,-3-38 2-16,0 0-2 0,2 42 2 0,-4 8-2 15,2-50 1-15,0 0-1 0,-3 57 2 0,-1 0-2 0,4-57 1 16,0 0-1-16,-7 49 1 0,6-15-1 16,1-34 1-16,0 0-1 0,0 26 1 0,-2-5-1 0,2-21 1 15,0 0-1-15,-5 19 2 0,-3-7-2 0,8-12 3 16,0 0-3-16,-7 7 3 0,7-7-3 0,0 0 9 0,0 0-9 15,-10-10 10-15,3-11-10 0,7 21 13 0,0 0-13 16,-5-36 14-16,1-18-14 0,4 54 18 0,0 0-18 16,0-56 18-16,4-2-18 0,-4 58 18 0,0 0-18 15,3-56 19-15,1 3-19 0,-4 53 6 0,0 0-6 16,3-51 6-16,1-2-6 0,-4 53 1 0,0 0-1 0,1-56 1 16,-2 3-1-16,1 53 0 0,0 0 0 0,-6-44 0 15,3 15 0-15,3 29-2 0,0 0 2 0,-2-21-2 16,2 11 2-16,0 10-3 0,0 0 3 0,0 0-3 15,0 0 3-15,0 0-3 0,0 0 3 0,7 19-3 16,0 28 3-16,-7-47-3 0,0 0 3 0,9 60-3 16,2 6 3-16,-11-66-4 0,0 0 4 0,8 69-3 15,-1 6 3-15,-7-75-9 0,0 0 9 0,7 79-8 16,4 3 8-16,-2-3-564 0</inkml:trace>
  <inkml:trace contextRef="#ctx0" brushRef="#br0" timeOffset="81438.09">32180 14782 651 0,'0'0'0'0,"0"0"0"16,0 0 0-16,0 0 8 0,0 0-8 0,-7-19 9 16,7 4-9-16,0 15 24 0,0 0-24 0,-1-17 24 15,-3 3-24-15,4 14 19 0,0 0-19 0,-2-9 20 16,2 9-20-16,0 0 25 0,0 0-25 0,0 0 25 0,0 0-25 16,0 0 17-16,0 0-17 0,-7-3 18 0,7 3-18 15,0 0 21-15,0 0-21 0,0 0 21 0,-7 0-21 16,7 0 32-16,0 0-32 0,0 0 33 0,0 0-33 15,0 0 39-15,0 0-39 0,0 0 40 0,4-7-40 16,-4 7 37-16,0 0-37 0,10-9 38 0,11-5-38 16,-21 14 33-16,0 0-33 0,32-19 34 0,3-5-34 15,-35 24 20-15,0 0-20 0,30-23 20 0,-8 10-20 16,-22 13 12-16,0 0-12 0,17-9 12 0,-3 4-12 16,-14 5 3-16,0 0-3 0,14-5 4 0,-1-1-4 0,-13 6 2 15,0 0-2-15,9-5 2 0,-2 0-2 0,-7 5 1 16,0 0-1-16,0 0 1 0,9-4-1 0,-9 4 0 0,0 0 0 15,0 0 1-15,0 0-1 0,0 0 0 0,0 0 0 16,-13 2 0-16,1 3 0 0,12-5 0 0,0 0 0 16,-20 9 0-16,-8 3 0 0,28-12-1 0,0 0 1 0,-33 12 0 15,-4-1 0-15,37-11 0 0,0 0 0 16,-37 8 0-16,3-1 0 0,34-7 1 0,0 0-1 0,-30 7 1 16,7 0-1-16,23-7 3 0,0 0-3 0,-23 7 3 15,6 0-3-15,17-7 8 0,0 0-8 0,-14 5 8 16,5-3-8-16,9-2 16 0,0 0-16 0,-9 0 17 15,2 0-17-15,7 0 22 0,0 0-22 0,0 0 23 16,-9 0-23-16,9 0 22 0,0 0-22 0,0 0 22 16,9-4-22-16,-9 4 21 0,0 0-21 0,17-5 21 15,15-3-21-15,-32 8 17 0,0 0-17 0,44-11 17 16,6 1-17-16,-50 10 11 0,0 0-11 0,47-11 11 0,-10-1-11 16,-37 12 4-16,0 0-4 0,30-10 5 0,-7 3-5 15,-23 7 1-15,0 0-1 0,18-7 2 0,-4 2-2 16,-14 5 0-16,0 0 0 0,11-4 0 0,-4 3 0 15,-7 1 0-15,0 0 0 0,0 0 0 0,0 0 0 16,0 0 0-16,0 0 0 0,0 0 0 0,-14 10 0 16,14-10 0-16,0 0 0 0,-18 10 0 0,-3-3 0 15,21-7 0-15,0 0 0 0,-25 6 1 0,-3-1-1 16,28-5 2-16,0 0-2 0,-27 5 3 0,6 0-3 0,21-5 5 16,0 0-5-16,-16 5 6 0,4 2-6 0,12-7 8 15,0 0-8-15,-7 5 8 0,7-5-8 0,0 0 10 0,0 0-10 16,-9 0 10-16,9 0-10 0,0 0 12 0,0 0-12 15,0 0 12-15,2-7-12 0,-2 7 13 0,0 0-13 16,5-8 14-16,6-3-14 0,-11 11 12 0,0 0-12 16,14-10 13-16,5-2-13 0,-19 12 9 0,0 0-9 15,21-12 10-15,-1 0-10 0,-20 12 7 0,0 0-7 0,16-9 8 16,-2 4-8-16,-14 5 6 0,0 0-6 0,10-4 6 16,-1 4-6-16,-9 0 1 0,0 0-1 0,7-1 2 15,-7 1-2-15,0 0 0 0,0 0 0 0,9-4 0 16,-9 4 0-16,0 0-2 0,0 0 2 0,-7 12-1 15,-2 0 1-15,9-12-4 0,0 0 4 0,-14 14-4 16,-11 4 4-16,25-18-4 0,0 0 4 0,-30 17-3 16,0-2 3-16,30-15-6 0,0 0 6 0,-28 14-6 15,0 0 6-15,28-14-8 0,0 0 8 0,-26 14-8 16,-4 0 8-16,30-14-20 0,0 0 20 0,-27 14-19 16,11-2 19-16,0 0-1136 0</inkml:trace>
  <inkml:trace contextRef="#ctx0" brushRef="#br0" timeOffset="82638.06">32893 14480 183 0,'0'0'0'0,"0"0"28"0,0 0-28 16,4-14 29-16,1-4-29 0,-5 18 48 0,0 0-48 0,3-19 49 15,-3-3-49-15,0 22 48 0,0 0-48 0,0-23 49 16,0 1-49-16,0 22 46 0,0 0-46 0,2-26 46 15,2-3-46-15,-4 29 53 0,0 0-53 0,3-28 54 16,-3 4-54-16,0 24 69 0,0 0-69 0,-2-16 70 16,-1 6-70-16,3 10 67 0,0 0-67 0,0 0 68 15,-14-7-68-15,14 7 55 0,0 0-55 0,-13 5 55 16,-2 2-55-16,15-7 48 0,0 0-48 0,-20 17 49 16,-3 7-49-16,23-24 38 0,0 0-38 0,-24 25 38 15,-1 6-38-15,25-31 24 0,0 0-24 0,-23 36 24 16,2 9-24-16,21-45 18 0,0 0-18 0,-23 49 19 0,-2 4-19 15,25-53 14-15,0 0-14 0,-21 54 15 0,2 1-15 16,19-55 12-16,0 0-12 0,-18 61 13 0,4 10-13 16,14-71 9-16,0 0-9 0,-9 67 10 0,9-8-10 15,0-59 8-15,0 0-8 0,3 47 9 0,3-16-9 16,-6-31 7-16,0 0-7 0,5 21 7 0,2-7-7 0,-7-14 7 16,0 0-7-16,5 8 7 0,-5-8-7 15,0 0 10-15,0 0-10 0,13 4 10 0,13-8-10 0,-26 4 15 16,0 0-15-16,32-12 15 0,5-14-15 0,-37 26 16 15,0 0-16-15,34-38 17 0,-10-14-17 0,-24 52 13 0,0 0-13 16,20-57 13-16,-6 3-13 0,-14 54 19 0,0 0-19 16,10-53 20-16,-4 1-20 0,-6 52 21 0,0 0-21 15,3-52 21-15,1-2-21 0,-4 54 18 0,0 0-18 16,1-48 18-16,-4 5-18 0,3 43 15 0,0 0-15 16,-5-37 16-16,-1 8-16 0,6 29 15 0,0 0-15 0,-1-24 16 15,1 6-16-15,0 18 11 0,0 0-11 0,0-10 12 16,0 3-12-16,0 7 10 0,0 0-10 0,0 0 10 15,0 0-10-15,0 0 9 0,0 0-9 0,0 0 10 16,1 7-10-16,-1-7 7 0,0 0-7 0,2 15 8 16,2 24-8-16,-4-39 6 0,0 0-6 0,3 51 6 15,2 12-6-15,-5-63 4 0,0 0-4 0,7 60 4 16,1-8-4-16,-8-52 3 0,0 0-3 0,10 50 3 16,8 2-3-16,-18-52 2 0,0 0-2 0,21 52 3 15,2 4-3-15,-23-56 2 0,0 0-2 0,19 46 2 0,-3-13-2 16,-16-33 1-16,0 0-1 0,16 24 2 0,3-3-2 15,-19-21 0-15,0 0 0 0,18 16 1 0,-6-8-1 16,-12-8-1-16,0 0 1 0,13 0 0 0,3-8 0 16,0-1-1287-16</inkml:trace>
  <inkml:trace contextRef="#ctx0" brushRef="#br0" timeOffset="83619.87">33315 14852 708 0,'0'0'0'0,"0"0"3"0,0 0-3 0,0 20 3 15,-6 3-3-15,6-23 4 0,0 0-4 0,-3 26 5 16,3 3-5-16,0-29 0 0,0 0 0 0,0 33 1 16,0 2-1-16,0-35 0 0,0 0 0 0,2 29 0 15,1-1 0-15,-3-28 0 0,0 0 0 0,2 31 0 16,-2 7 0-16,0-38 0 0,0 0 0 0,-2 38 1 0,-3-3-1 15,5-35 0-15,0 0 0 0,-6 33 1 0,3-2-1 16,3-31 2-16,0 0-2 0,-4 28 2 0,-1-9-2 16,5-19 3-16,0 0-3 0,-5 12 3 15,5-12-3-15,0 0 6 0,0 0-6 0,0 0 6 0,-11-6-6 16,11 6 9-16,0 0-9 0,-5-19 10 0,1-15-10 16,4 34 18-16,0 0-18 0,-3-40 18 0,-1-14-18 15,4 54 25-15,0 0-25 0,-1-57 26 0,1 4-26 0,0 53 29 16,0 0-29-16,1-54 30 0,1-1-30 0,-2 55 31 15,0 0-31-15,4-59 32 0,-3 3-32 0,-1 56 29 16,0 0-29-16,2-43 29 0,2 17-29 0,-4 26 32 0,0 0-32 16,1-15 33-16,1 6-33 0,-2 9 30 0,0 0-30 15,0 0 30-15,0 10-30 0,0-10 30 0,0 0-30 16,0 21 31-16,-2 17-31 0,2-38 33 0,0 0-33 16,-3 47 34-16,3 3-34 0,0-50 30 0,0 0-30 0,2 50 31 15,1-5-31-15,-3-45 26 0,0 0-26 16,4 37 26-16,-1-11-26 0,-3-26 20 0,0 0-20 0,4 17 20 15,-1-3-20-15,-3-14 16 0,0 0-16 0,4 10 17 16,-4-10-17-16,0 0 11 0,0 0-11 0,0 0 12 16,0 0-12-16,0 0 10 0,0 0-10 0,0-22 11 15,-4-11-11-15,4 33 8 0,0 0-8 0,-1-38 8 16,-1-4-8-16,2 42 10 0,0 0-10 0,-4-45 11 16,-1-3-11-16,5 48 12 0,0 0-12 0,-9-45 12 15,-1 8-12-15,10 37 10 0,0 0-10 0,-11-27 10 16,0 11-10-16,11 16 6 0,0 0-6 0,-8-9 7 15,-1 6-7-15,9 3 4 0,0 0-4 0,-7 2 4 0,7-2-4 16,0 0 4-16,0 0-4 0,-9 14 4 0,4 13-4 16,5-27 4-16,0 0-4 0,-4 40 5 0,4 14-5 15,0-54 1-15,0 0-1 0,4 55 2 0,1-3-2 16,-5-52 0-16,0 0 0 0,5 47 1 0,2-4-1 16,-7-43 0-16,0 0 0 0,7 41 0 0,-1 1 0 15,-6-42-2-15,0 0 2 0,3 38-1 0,-3-9 1 16,0-29-2-16,0 0 2 0,0 20-2 0,2-7 2 15,-2-13-2-15,0 0 2 0,0 0-1 0,3-22 1 16,-3 22-1-16,0 0 1 0,2-35 0 0,0-13 0 0,-2 48 0 16,0 0 0-16,5-59 0 0,4-9 0 0,-9 68 1 0,0 0-1 15,9-70 1-15,-2-7-1 0,-7 77 4 0,0 0-4 16,7-69 4-16,0 16-4 0,-7 53 4 0,0 0-4 16,5-37 5-16,-1 18-5 0,-4 19 3 0,0 0-3 15,0 0 4-15,-2 16-4 0,2-16 2 0,0 0-2 0,-7 38 2 16,-7 31-2-16,14-69 1 0,0 0-1 0,-19 83 1 15,-4 2-1-15,1-2-1186 0</inkml:trace>
  <inkml:trace contextRef="#ctx0" brushRef="#br0" timeOffset="84388.78">33524 15604 480 0,'-7'-5'0'15,"7"5"44"-15,0 0-44 0,-47-17 45 0,-4-2-45 16,51 19 57-16,0 0-57 0,-57-16 58 0,-8 8-58 16,65 8 37-16,0 0-37 0,-72-2 38 0,-8 5-38 15,80-3 35-15,0 0-35 0,-83 6 36 0,2 4-36 16,81-10 27-16,0 0-27 0,-83 12 28 0,-15 5-28 15,98-17 20-15,0 0-20 0,-99 23 21 0,7 1-21 0,92-24 18 16,0 0-18-16,-88 23 19 0,5-1-19 0,83-22 15 16,0 0-15-16,-81 17 16 0,-6 2-16 0,87-19 13 15,0 0-13-15,-83 16 14 0,13-6-14 0,70-10 13 0,0 0-13 16,-67 11 14-16,9-9-14 0,58-2 13 0,0 0-13 16,-51 3 14-16,6-1-14 0,45-2 18 0,0 0-18 15,-35 0 19-15,2 0-19 0,33 0 18 0,0 0-18 16,-27 1 19-16,10 3-19 0,17-4 14 0,0 0-14 0,-11 3 14 15,11-3-14-15,0 0 9 0,0 0-9 0,0 0 10 16,-2 9-10-16,2-9 2 0,0 0-2 0,0 0 3 16,5 7-3-16,1 0-841 0</inkml:trace>
  <inkml:trace contextRef="#ctx0" brushRef="#br0" timeOffset="84852.52">33618 15904 1147 0,'0'0'0'16,"-48"-28"0"-16,-20-17-6 16,-12-5 0-16,-12-4-16 15,-10 4 1-15,-5 5 21 0,107 45-15 0,0 0 15 16,-108-36-15-16,11 12 15 0,97 24-9 0,0 0 9 16,-92-14-8-16,8 12 8 0,84 2-3 0,0 0 3 15,-78 3-2-15,0 11 2 0,78-14 0 0,0 0 0 16,-74 23 0-16,0 10 0 0,74-33 2 0,0 0-2 0,-72 36 2 15,-2 9-2-15,74-45 13 0,0 0-13 0,-71 43 14 16,9-3-14-16,62-40 22 0,0 0-22 0,-54 35 23 16,6-9-23-16,48-26 33 0,0 0-33 0,-44 19 34 15,0-7-34-15,44-12 32 0,0 0-32 0,-41 8 32 16,6-1-32-16,35-7 27 0,0 0-27 0,-26 2 27 16,3 0-27-16,23-2 23 0,0 0-23 0,-21-2 23 15,-1-3-23-15,22 5 10 0,0 0-10 0,-17-10 11 16,6-6-11-16,1-3-966 0</inkml:trace>
  <inkml:trace contextRef="#ctx0" brushRef="#br0" timeOffset="113844.55">14822 13587 135 0,'0'0'0'0,"0"0"0"16,0 0 0-16,0 0 9 0,0 0-9 0,-9-18 9 0,2 10-9 15,7 8 14-15,0 0-14 0,-7-9 15 0,2 6-15 16,5 3 16-16,0 0-16 0,0 0 17 0,-13-9-17 16,13 9 28-16,0 0-28 0,0 0 29 0,-7 0-29 15,7 0 25-15,0 0-25 0,0 0 26 0,-7 10-26 16,7-10 28-16,0 0-28 0,-5 16 28 0,-4 20-28 15,9-36 32-15,0 0-32 0,-9 38 32 0,4-7-32 16,5-31 35-16,0 0-35 0,-5 35 35 0,-2 8-35 0,7-43 34 16,0 0-34-16,-9 50 35 0,0 8-35 0,9-58 43 15,0 0-43-15,-7 67 44 0,0 11-44 0,7-78 42 0,0 0-42 16,-9 80 42-16,-1-8-42 0,10-72 42 16,0 0-42-16,-13 76 42 0,3 7-42 0,10-83 38 0,0 0-38 15,-11 87 38-15,0 0-38 0,11-87 48 0,0 0-48 16,-14 81 48-16,2-2-48 0,12-79 48 0,0 0-48 15,-11 84 49-15,4 7-49 0,7-91 36 0,0 0-36 0,-7 92 36 16,4-9-36-16,3-83 46 0,0 0-46 0,-6 83 47 16,5 12-47-16,1-95 37 0,0 0-37 0,-2 95 38 15,-3-3-38-15,5-92 35 0,0 0-35 0,-4 85 35 16,1-9-35-16,3-76 37 0,0 0-37 0,-2 81 37 16,-2 13-37-16,4-94 34 0,0 0-34 0,-3 92 35 15,-2-8-35-15,5-84 34 0,0 0-34 0,-6 90 34 16,6 11-34-16,0-101 33 0,0 0-33 0,-3 98 33 15,-1-8-33-15,4-90 27 0,0 0-27 0,-2 85 27 16,2-3-27-16,0-82 23 0,0 0-23 0,-3 79 24 16,1 2-24-16,2-81 20 0,0 0-20 0,0 77 21 15,-3-13-21-15,3-64 21 0,0 0-21 0,0 48 21 0,0-10-21 16,0-38 19-16,0 0-19 0,0 37 20 0,-6 6-20 16,6-43 18-16,0 0-18 0,0 40 19 0,0-13-19 15,0-27 15-15,0 0-15 0,0 30 16 0,-3 16-16 16,3-46 15-16,0 0-15 0,-4 44 16 0,2-17-16 15,2-27 13-15,0 0-13 0,0 30 14 0,-3 13-14 16,3-43 10-16,0 0-10 0,-2 38 10 0,0-17-10 0,2-21 9 16,0 0-9-16,0 19 10 0,0 3-10 0,0-22 10 15,0 0-10-15,0 21 11 0,0-7-11 0,0-14 10 0,0 0-10 16,0 7 10-16,0-7-10 0,0 0 8 0,0 0-8 16,0 0 8-16,-8 0-8 0,8 0 4 0,0 0-4 15,-16-23 5-15,-7-27-5 0,0 2-1551 0</inkml:trace>
  <inkml:trace contextRef="#ctx0" brushRef="#br0" timeOffset="117207.67">13737 14653 158 0,'0'0'0'0,"0"0"0"0,50-14 0 15,-50 14-1-15,0 0 1 0,44-12 0 0,10-4 0 0,-4 1-58 16</inkml:trace>
  <inkml:trace contextRef="#ctx0" brushRef="#br0" timeOffset="117692.09">14062 14547 203 0,'0'0'0'0,"14"-2"0"0,26-6 0 0,-40 8 9 16,0 0-9-16,53-11 10 0,20-3-10 0,-73 14 64 16,0 0-64-16,77-15 64 0,4-2-64 0,-81 17 22 0,0 0-22 15,87-18 22-15,12 3-22 0,-99 15 17 0,0 0-17 16,100-11 17-16,-1 3-17 0,-99 8 40 0,0 0-40 16,100-7 41-16,8 0-41 0,-108 7 46 0,0 0-46 0,108-2 46 15,-4 7-46-15,-104-5 53 0,0 0-53 16,104 5 53-16,7 1-53 0,-111-6 49 0,0 0-49 0,109 3 49 15,1-3-49-15,-110 0 42 0,0 0-42 0,107-3 42 16,8-4-42-16,-115 7 40 0,0 0-40 0,116-11 41 16,-3-1-41-16,-113 12 37 0,0 0-37 0,120-12 37 15,9 3-37-15,-129 9 37 0,0 0-37 0,130-6 38 16,-4 0-38-16,-126 6 35 0,0 0-35 0,128-5 36 16,15-3-36-16,-143 8 31 0,0 0-31 0,154-9 31 15,-1 2-31-15,-153 7 34 0,0 0-34 0,147-5 34 16,-6 1-34-16,-141 4 33 0,0 0-33 0,146 0 34 0,18 4-34 15,-164-4 36-15,0 0-36 0,162 3 36 0,-1-3-36 16,-161 0 37-16,0 0-37 0,146-3 38 0,-1-6-38 16,-145 9 32-16,0 0-32 0,146-10 33 0,10 1-33 15,-156 9 32-15,0 0-32 0,157-5 33 0,-2 3-33 16,-155 2 29-16,0 0-29 0,152 0 29 0,-13 4-29 16,-139-4 30-16,0 0-30 0,141 10 30 0,2 7-30 15,-143-17 28-15,0 0-28 0,129 25 28 0,-22 6-28 0,-107-31 24 16,0 0-24-16,106 31 24 0,2-3-24 0,-108-28 26 15,0 0-26-15,102 27 26 0,-21-1-26 0,-81-26 25 16,0 0-25-16,69 24 26 0,-2-1-26 0,-67-23 20 0,0 0-20 16,49 19 20-16,-15-3-20 0,-34-16 11 0,0 0-11 15,21 12 11-15,-12-2-11 0,-9-10 0 0,0 0 0 16,-9 19 1-16,-23 14-1 0,32-33-8 0,0 0 8 16,-44 36-8-16,-14 1 8 0,0-1-1467 0</inkml:trace>
  <inkml:trace contextRef="#ctx0" brushRef="#br0" timeOffset="118991.73">13871 16331 505 0,'0'0'0'0,"11"-7"0"0,15-8 0 0,-26 15 1 16,0 0-1-16,32-21 1 0,2-3-1 0,-34 24 0 15,0 0 0-15,31-24 0 0,-1 5 0 0,-30 19 2 16,0 0-2-16,32-18 2 0,-2 6-2 0,-30 12 7 0,0 0-7 16,39-7 8-16,8 5-8 0,-47 2 14 0,0 0-14 15,55 2 14-15,3 2-14 0,-58-4 19 0,0 0-19 16,64 0 20-16,-6-4-20 0,-58 4 32 0,0 0-32 15,72-8 33-15,17-8-33 0,-89 16 36 0,0 0-36 16,93-19 37-16,1-4-37 0,-94 23 33 0,0 0-33 0,95-22 33 16,0-2-33-16,-95 24 30 0,0 0-30 0,101-21 30 15,3 5-30-15,-104 16 27 0,0 0-27 0,104-17 28 16,0-2-28-16,-104 19 23 0,0 0-23 0,106-14 24 16,5 4-24-16,-111 10 18 0,0 0-18 0,111-9 19 15,-9 2-19-15,-102 7 24 0,0 0-24 0,110-7 24 16,8 2-24-16,-118 5 22 0,0 0-22 0,118-2 22 15,-11 2-22-15,-107 0 33 0,0 0-33 0,108 2 33 16,7 2-33-16,-115-4 37 0,0 0-37 0,111 3 37 0,-7 2-37 16,-104-5 36-16,0 0-36 0,104 5 36 0,9 1-36 15,-113-6 40-15,0 0-40 0,107 5 41 0,-8 0-41 16,-99-5 34-16,0 0-34 0,103 3 35 0,9-1-35 16,-112-2 36-16,0 0-36 0,112 2 37 0,-12 1-37 15,-100-3 29-15,0 0-29 0,102 0 29 0,11-3-29 16,-113 3 27-16,0 0-27 0,106-4 27 0,-7 4-27 15,-99 0 23-15,0 0-23 0,102 2 23 0,2-2-23 0,-104 0 23 16,0 0-23-16,104-3 23 0,0 1-23 0,-104 2 20 16,0 0-20-16,101 3 21 0,10 4-21 0,-111-7 17 15,0 0-17-15,104 7 17 0,-3 4-17 0,-101-11 14 0,0 0-14 16,97 10 15-16,-2 0-15 0,-95-10 12 0,0 0-12 16,99 14 13-16,1 5-13 0,-100-19 11 0,0 0-11 15,92 18 11-15,-11-8-11 0,-81-10 8 0,0 0-8 16,85 7 9-16,8-4-9 0,-93-3 8 0,0 0-8 15,96 0 9-15,-8-1-9 0,-88 1 8 0,0 0-8 16,88-4 8-16,0-1-8 0,-88 5 6 0,0 0-6 0,90-5 7 16,5 1-7-16,-95 4 6 0,0 0-6 0,89-1 7 15,-15 1-7-15,-74 0 5 0,0 0-5 0,75-2 6 16,7-2-6-16,-82 4 7 0,0 0-7 0,77-1 7 16,-6 2-7-16,-71-1 8 0,0 0-8 0,54 4 9 15,-24-1-9-15,-30-3 1 0,0 0-1 0,20 4 2 16,-11-1-2-16,-9-3 1 0,0 0-1 0,-25 5 2 15,-44 6-2-15,2-1-1442 0</inkml:trace>
  <inkml:trace contextRef="#ctx0" brushRef="#br0" timeOffset="120827.67">15976 12972 91 0,'0'0'0'0,"0"0"0"0,0 0 0 16,0 0 1-16,0 0-1 0,1 37 2 0,3 2-2 15,-4-39 10-15,0 0-10 0,0 47 11 0,2 7-11 16,-2-54 28-16,0 0-28 0,3 55 29 0,6-1-29 16,-9-54 46-16,0 0-46 0,5 50 46 0,1 4-46 0,-6-54 43 15,0 0-43-15,0 62 44 0,1 14-44 0,-1-76 33 16,0 0-33-16,6 78 34 0,-6 2-34 0,0-80 29 16,0 0-29-16,0 74 30 0,-6 0-30 0,6-74 29 0,0 0-29 15,-3 82 30-15,-6 8-30 0,9-90 32 0,0 0-32 16,-9 85 33-16,4-13-33 0,5-72 48 0,0 0-48 15,-5 68 49-15,1-3-49 0,4-65 49 16,0 0-49-16,-7 61 50 0,5-4-50 0,2-57 50 0,0 0-50 16,0 43 50-16,2-17-50 0,-2-26 39 0,0 0-39 15,2 16 40-15,-1-7-40 0,-1-9 30 0,0 0-30 0,0 0 31 16,0 7-31-16,0-7 16 0,0 0-16 0,0 0 16 16,-5-21-16-16,5 21 8 0,0 0-8 0,-9-24 8 15,4-9-8-15,-4 0-754 0</inkml:trace>
  <inkml:trace contextRef="#ctx0" brushRef="#br0" timeOffset="121426.07">15771 13540 382 0,'0'0'0'15,"-5"12"0"-15,-9 21 0 0,14-33 6 0,0 0-6 0,-13 36 6 16,4-18-6-16,9-18 14 0,0 0-14 0,-5 10 15 16,5-10-15-16,0 0 29 0,0 0-29 0,-7-4 29 15,9-28-29-15,-2 32 36 0,0 0-36 0,9-45 37 16,3-16-37-16,-12 61 36 0,0 0-36 0,14-66 36 15,0 4-36-15,-14 62 24 0,0 0-24 0,18-59 24 16,-1 5-24-16,-17 54 13 0,0 0-13 0,23-57 13 16,0-3-13-16,-23 60 7 0,0 0-7 0,23-54 8 15,-3 14-8-15,-20 40 4 0,0 0-4 0,16-31 4 16,-6 12-4-16,-10 19 1 0,0 0-1 0,9-10 1 0,3 6-1 16,-12 4 0-16,0 0 0 0,14 6 0 15,4 7 0-15,-18-13 0 0,0 0 0 0,19 26 0 0,8 16 0 16,-27-42 1-16,0 0-1 0,30 53 2 0,0 6-2 15,-30-59 5-15,0 0-5 0,32 56 6 0,3-8-6 16,-35-48 15-16,0 0-15 0,35 37 16 0,-7-5-16 16,-28-32 42-16,0 0-42 0,25 32 43 0,-7-5-43 15,-18-27 42-15,0 0-42 0,16 31 42 0,-1 7-42 0,-15-38 28 16,0 0-28-16,20 35 29 0,-11-12-29 16,1-3-687-16</inkml:trace>
  <inkml:trace contextRef="#ctx0" brushRef="#br0" timeOffset="122140.42">14857 12875 359 0,'0'0'0'0,"0"0"0"16,0 0 0-16,0 0 11 0,0 0-11 0,6 7 11 15,-6-7-11-15,0 0 21 0,0 0-21 0,0 0 22 16,0 7-22-16,0-7 22 0,0 0-22 0,-2 14 23 16,-4 10-23-16,6-24 20 0,0 0-20 0,-3 35 21 15,-6 10-21-15,9-45 18 0,0 0-18 0,-12 57 19 16,1 9-19-16,11-66 17 0,0 0-17 0,-12 71 17 16,0 1-17-16,12-72 13 0,0 0-13 0,-11 87 13 15,-3 24-13-15,14-111 15 0,0 0-15 0,-18 117 15 0,1 10-15 16,17-127 13-16,0 0-13 0,-22 131 14 0,-6 11-14 15,28-142 10-15,0 0-10 0,-19 142 11 0,10-2-11 16,9-140 9-16,0 0-9 0,2 127 10 0,10-17-10 16,-1-1-468-16</inkml:trace>
  <inkml:trace contextRef="#ctx0" brushRef="#br0" timeOffset="124190.43">18881 12931 158 0,'0'0'0'0,"0"0"0"0,0 0 0 0,0 0 6 0,0 0-6 16,0 0 7-16,0 0-7 0,0 0 27 0,0 0-27 16,0 0 28-16,0 0-28 0,0 0 22 0,0 0-22 15,0 0 22-15,0 0-22 0,0 0 21 0,0 0-21 16,0 0 22-16,0 0-22 0,0 0 32 0,0 0-32 0,0 0 32 15,0 0-32-15,0 0 41 0,0 0-41 0,17 7 41 16,-15 0-41-16,-2-7 48 0,0 0-48 0,4 8 49 16,-1 3-49-16,-3-11 53 0,0 0-53 0,5 13 54 15,-1 7-54-15,-4-20 44 0,0 0-44 0,9 27 45 16,-4 13-45-16,-5-40 46 0,0 0-46 0,9 42 46 16,-6 1-46-16,-3-43 37 0,0 0-37 0,6 41 37 15,-6-1-37-15,0-40 34 0,0 0-34 0,3 42 35 16,3 4-35-16,-6-46 28 0,0 0-28 0,1 56 28 15,3 10-28-15,-4-66 23 0,0 0-23 0,5 72 24 0,2 1-24 16,-7-73 20-16,0 0-20 0,7 69 21 0,0-5-21 16,-7-64 18-16,0 0-18 0,4 54 19 0,1-7-19 15,-5-47 14-15,0 0-14 0,7 48 14 0,0 6-14 16,-7-54 13-16,0 0-13 0,5 52 14 0,-1-16-14 16,-4-36 12-16,0 0-12 0,0 31 13 0,-5 2-13 15,5-33 13-15,0 0-13 0,-2 33 13 0,4-16-13 16,-2-17 13-16,0 0-13 0,5 14 14 0,-5 0-14 0,0-14 16 15,0 0-16-15,0 15 16 0,0-6-16 0,0-9 14 16,0 0-14-16,-4 10 15 0,4 1-15 0,0-11 15 16,0 0-15-16,0 7 15 0,0-7-15 0,0 0 13 0,0 0-13 15,0 0 14-15,0 8-14 0,0-8 10 0,0 0-10 16,0 0 10-16,0 0-10 0,0 0 3 0,0 0-3 16,0 0 4-16,-8 4-4 0,-1-4-1025 0</inkml:trace>
  <inkml:trace contextRef="#ctx0" brushRef="#br0" timeOffset="124910.46">18690 13727 617 0,'0'0'0'0,"0"0"0"0,-9 0 0 16,9 0-2-16,0 0 2 0,-7-2-1 0,7 2 1 16,0 0 0-16,0 0 0 0,-1-7 1 0,4-2-1 15,-3 9 1-15,0 0-1 0,5-6 1 0,-5 6-1 16,0 0 2-16,0 0-2 0,0 0 3 0,0 0-3 0,0 0 4 15,0 0-4-15,4-7 5 0,-4 7-5 0,0 0 7 16,0 0-7-16,0 0 7 0,0 0-7 0,0 0 9 16,0 0-9-16,9 7 10 0,-2-1-10 0,-7-6 18 15,0 0-18-15,12 11 19 0,-3 1-19 0,-9-12 26 0,0 0-26 16,18 16 27-16,-1 4-27 0,-17-20 36 0,0 0-36 16,21 28 36-16,1 7-36 0,-22-35 39 0,0 0-39 15,21 41 39-15,-2 6-39 0,-19-47 31 0,0 0-31 16,16 45 31-16,-4-4-31 0,-12-41 21 0,0 0-21 15,13 40 22-15,1-3-22 0,-14-37 14 0,0 0-14 0,12 32 15 16,-3-11-15-16,-9-21 8 0,0 0-8 0,3 19 9 16,6-3-9-16,-9-16 6 0,0 0-6 0,11 14 7 15,-6-6-7-15,-5-8 5 0,0 0-5 0,4 11 5 16,-4-6-5-16,0-5 5 0,0 0-5 0,0 0 5 16,1 10-5-16,-1-10 5 0,0 0-5 0,0 0 6 15,0 0-6-15,0 0 11 0,0 0-11 0,8 9 12 16,-8-9-12-16,0 0 19 0,0 0-19 0,8-4 20 15,-8 4-20-15,0 0 22 0,0 0-22 0,14-8 23 16,-5-4-23-16,-9 12 22 0,0 0-22 0,13-12 22 16,-1-6-22-16,-12 18 20 0,0 0-20 0,16-19 21 0,7-3-21 15,-23 22 13-15,0 0-13 0,17-26 13 0,1-7-13 16,-18 33 9-16,0 0-9 0,18-38 10 0,-1-9-10 16,-17 47 10-16,0 0-10 0,20-48 10 0,-1 1-10 15,-19 47 12-15,0 0-12 0,18-38 13 0,-6 10-13 16,-12 28 15-16,0 0-15 0,7-19 16 0,0 9-16 15,-7 10 16-15,0 0-16 0,2-5 17 0,-2 5-17 0,0 0 14 16,0 0-14-16,0 0 15 0,0 0-15 0,0 0 10 16,0 0-10-16,0 12 10 0,0 2-10 0,0-14 5 15,0 0-5-15,0 17 5 0,0 5-5 0,0 1-1068 16</inkml:trace>
  <inkml:trace contextRef="#ctx0" brushRef="#br0" timeOffset="127207.36">18957 12413 102 0,'0'0'0'0,"0"0"0"0,0 0 0 16,0 0 11-16,0 0-11 0,0 0 11 0,0 0-11 15,0 0 28-15,0 0-28 0,-18-20 29 16,0 11-29-16,18 9 24 0,0 0-24 0,-17-7 24 0,-6-2-24 16,23 9 19-16,0 0-19 0,-25-1 19 0,-3 2-19 15,28-1 13-15,0 0-13 0,-34 9 14 0,-5 3-14 16,39-12 14-16,0 0-14 0,-40 17 14 0,1 8-14 0,39-25 14 16,0 0-14-16,-35 34 15 0,0 11-15 0,35-45 15 15,0 0-15-15,-32 56 15 0,5 6-15 0,27-62 17 0,0 0-17 16,-19 64 18-16,5-12-18 0,14-52 29 0,0 0-29 15,-7 41 29-15,8-15-29 0,-1-26 37 0,0 0-37 16,9 16 38-16,11-4-38 0,-20-12 37 0,0 0-37 16,26 0 37-16,13-17-37 0,-39 17 33 0,0 0-33 15,44-30 33-15,4-13-33 0,-48 43 29 0,0 0-29 16,47-54 30-16,-6-10-30 0,-41 64 24 0,0 0-24 0,33-64 25 16,-8 4-25-16,-25 60 21 0,0 0-21 0,20-54 22 15,-5 6-22-15,-15 48 19 0,0 0-19 0,9-47 20 16,-2 0-20-16,-7 47 22 0,0 0-22 0,7-47 23 15,-7 8-23-15,0 39 23 0,0 0-23 0,0-30 23 16,0 9-23-16,0 21 24 0,0 0-24 0,-5-12 24 16,1 4-24-16,4 8 21 0,0 0-21 0,-1-7 22 15,1 7-22-15,0 0 17 0,0 0-17 0,-2-11 18 16,2 11-18-16,0 0 17 0,0 0-17 0,0-10 17 0,0 10-17 16,0 0 14-16,0 0-14 0,0 0 14 15,0 0-14-15,0 0 12 0,0 0-12 0,5 16 13 0,11 27-13 16,-16-43 11-16,0 0-11 0,11 55 11 0,5 4-11 15,-16-59 12-15,0 0-12 0,14 59 12 0,0 0-12 16,-14-59 14-16,0 0-14 0,17 53 15 0,-4-1-15 16,-13-52 17-16,0 0-17 0,14 49 18 0,0-1-18 15,-14-48 14-15,0 0-14 0,9 42 14 0,-6-15-14 16,-3-27 4-16,0 0-4 0,6 18 4 0,1-8-4 0,-7-10 0 16,0 0 0-16,12 4 0 0,9-8 0 0,-21 4-8 15,0 0 8-15,23-12-8 0,-2-10 8 0,2-1-925 16</inkml:trace>
  <inkml:trace contextRef="#ctx0" brushRef="#br0" timeOffset="127422.79">19225 12481 516 0,'0'0'0'15,"0"0"0"-15,0 0 0 0,0 0 0 0,0 0 0 0,0 0 0 16,7 0 0-16,-7 0 0 0,0 0 0 0,0 0 1 16,0 0-1-16,0 0 2 0,0 0-2 0,0 0 2 15,-2 14-2-15,2-14 3 0,0 0-3 0,-4 17 4 16,1 5-4-16,3-22 10 0,0 0-10 0,0 37 10 15,0 6-10-15,0-43 21 0,0 0-21 0,2 54 21 16,1 1-21-16,-3-55 32 0,0 0-32 0,4 54 33 16,-3-6-33-16,-1-48 29 0,0 0-29 0,-1 50 29 15,-5-1-29-15,6-49 25 0,0 0-25 0,-12 43 25 16,-16-7-25-16,3 1-513 0</inkml:trace>
  <inkml:trace contextRef="#ctx0" brushRef="#br0" timeOffset="127987.26">13772 13464 415 0,'0'0'0'0,"0"0"0"0,0 0 0 0,0 0-7 15,0 0 7-15,0 0-7 0,8 12 7 0,-1 0-241 16</inkml:trace>
  <inkml:trace contextRef="#ctx0" brushRef="#br0" timeOffset="128354.63">13809 13727 359 0,'0'0'0'15,"0"15"0"-15,0 25 0 0,0-40-2 0,0 0 2 16,4 59-1-16,1 19 1 0,-5-78-7 0,0 0 7 16,2 74-7-16,2-17 7 0,-4-57 4 0,0 0-4 0,3 44 4 15,-1-20-4-15,-2-24 23 0,0 0-23 0,0 14 23 16,0-4-23-16,0-10 43 0,0 0-43 0,0 0 44 15,0 0-44-15,0 0 48 0,0 0-48 0,-11-12 49 16,2-28-49-16,9 40 42 0,0 0-42 0,-14-50 43 16,2-14-43-16,12 64 29 0,0 0-29 0,-11-67 29 15,4 1-29-15,7 66 21 0,0 0-21 0,-1-64 22 16,1-9-22-16,0 73 19 0,0 0-19 0,8-73 19 16,1 2-19-16,-9 71 13 0,0 0-13 0,11-55 14 15,-2 19-14-15,-9 36 8 0,0 0-8 0,3-23 9 16,-3 11-9-16,0 12 6 0,0 0-6 0,0-7 7 0,0 7-7 15,0 0 5-15,0 0-5 0,0 16 5 0,-3 24-5 16,3-40 5-16,0 0-5 0,-4 53 5 0,4 6-5 16,0-59 7-16,0 0-7 0,4 64 8 0,-1-3-8 15,-3-61 13-15,0 0-13 0,7 58 13 0,2 3-13 16,-9-61 17-16,0 0-17 0,9 68 17 0,3 8-17 16,-12-76 29-16,0 0-29 0,9 64 30 0,0-14-30 15,-9-50 32-15,0 0-32 0,2 36 33 0,-2-12-33 0,0-24 28 16,0 0-28-16,0 16 28 0,-2-7-28 0,2-1-792 15</inkml:trace>
  <inkml:trace contextRef="#ctx0" brushRef="#br0" timeOffset="129154.61">13667 15544 583 0,'0'0'0'0,"0"0"0"0,-16-7 0 0,16 7 10 0,0 0-10 16,-13-10 10-16,8-9-10 0,5 19 8 15,0 0-8-15,4-23 9 0,6-6-9 0,-10 29 5 0,0 0-5 16,18-35 5-16,8-3-5 0,-26 38 1 0,0 0-1 16,32-38 1-16,0 3-1 0,-32 35 0 0,0 0 0 15,33-26 0-15,1 9 0 0,-34 17 0 0,0 0 0 0,37-10 0 16,-5 3 0-16,-32 7 0 0,0 0 0 0,31-2 0 15,-13 5 0-15,-18-3 3 0,0 0-3 0,14 9 4 16,-2 3-4-16,-12-12 8 0,0 0-8 0,9 26 8 16,-3 16-8-16,-6-42 11 0,0 0-11 0,0 45 12 15,-4-4-12-15,4-41 14 0,0 0-14 0,-9 43 14 16,-10 8-14-16,19-51 16 0,0 0-16 0,-27 52 17 16,-3 5-17-16,30-57 17 0,0 0-17 0,-24 60 17 15,-8 6-17-15,32-66 21 0,0 0-21 0,-27 61 21 16,5-18-21-16,22-43 16 0,0 0-16 0,-22 33 16 0,7-7-16 15,15-26 12-15,0 0-12 0,-13 17 12 0,4-7-12 16,9-10 9-16,0 0-9 0,-3 7 9 0,3-7-9 16,0 0 11-16,0 0-11 0,-2 7 11 0,2-7-11 15,0 0 12-15,0 0-12 0,11 2 13 0,10-11-13 16,-21 9 17-16,0 0-17 0,28-15 18 0,4-4-18 16,-32 19 22-16,0 0-22 0,35-19 23 0,0 1-23 15,-35 18 28-15,0 0-28 0,37-17 29 0,-1 0-29 0,-36 17 53 16,0 0-53-16,31-16 53 0,-6 8-53 0,-25 8 39 15,0 0-39-15,25-4 40 0,-1 8-40 0,-24-4 28 16,0 0-28-16,27 8 29 0,-1 9-29 0,-26-17 19 0,0 0-19 16,29 25 20-16,-3 6-20 0,2 0-956 0</inkml:trace>
  <inkml:trace contextRef="#ctx0" brushRef="#br0" timeOffset="130404.67">15503 12538 315 0,'0'0'0'0,"0"0"0"0,0 0 0 16,0 0 4-16,0 0-4 0,26-7 5 0,-3 4-5 15,-23 3 11-15,0 0-11 0,34 0 11 0,5 3-11 16,-39-3 16-16,0 0-16 0,37 10 16 0,1 8-16 16,-38-18 18-16,0 0-18 0,34 26 18 0,-9 10-18 15,-25-36 20-15,0 0-20 0,21 43 20 0,-5 6-20 16,-16-49 13-16,0 0-13 0,10 45 14 0,-6-7-14 15,-4-38 11-15,0 0-11 0,-6 33 12 0,-1 1-12 0,7-34 12 16,0 0-12-16,-8 30 12 0,-3-10-12 16,11-20 12-16,0 0-12 0,-12 14 13 0,-6-3-13 0,18-11 15 15,0 0-15-15,-16 1 16 0,-2-8-16 0,18 7 16 0,0 0-16 16,-14-15 16-16,6-13-16 0,8 28 25 0,0 0-25 16,-6-36 25-16,5-6-25 0,1 42 28 0,0 0-28 15,3-52 29-15,6-10-29 0,-9 62 28 0,0 0-28 16,9-59 28-16,8 9-28 0,-17 50 35 0,0 0-35 15,14-40 35-15,-1 6-35 0,-13 34 29 0,0 0-29 0,10-26 29 16,-4 14-29-16,-6 12 22 0,0 0-22 0,0 0 23 16,5-7-23-16,-5 7 13 0,0 0-13 0,0 0 14 15,-2 14-14-15,-3 1-675 0</inkml:trace>
  <inkml:trace contextRef="#ctx0" brushRef="#br0" timeOffset="130688.89">16044 12633 841 0,'0'0'0'0,"0"0"0"0,0 23 0 15,0-23-17-15,0 0 17 0,0 19-16 0,-8 0 16 16,8-19-4-16,0 0 4 0,-6 22-3 0,1 8 3 15,5-30-2-15,0 0 2 0,-2 26-1 0,2-9 1 16,0-17-1-16,0 0 1 0,0 15 0 0,0 1 0 0,0-16 1 16,0 0-1-16,0 17 1 0,0 11-1 0,0-28 7 15,0 0-7-15,4 33 7 0,5 1-7 0,-9-34 14 16,0 0-14-16,10 37 15 0,11 1-15 0,-21-38 19 0,0 0-19 16,18 29 20-16,-8-10-20 0,3-1-601 0</inkml:trace>
  <inkml:trace contextRef="#ctx0" brushRef="#br0" timeOffset="133122.37">17011 15039 359 0,'0'0'0'0,"0"0"0"0,0 0 0 0,0 0 18 16,0 0-18-16,0 0 19 0,14 20-19 0,-14-20 33 15,0 0-33-15,7 19 33 0,7 19-33 0,-14-38 25 16,0 0-25-16,18 51 26 0,-2 4-26 0,-16-55 22 0,0 0-22 15,14 59 22-15,-7 5-22 0,-7-64 13 0,0 0-13 16,9 59 13-16,5-7-13 0,-14-52 11 0,0 0-11 16,10 52 11-16,-1-7-11 0,-9-45 9 0,0 0-9 15,7 51 10-15,2 3-10 0,-9-54 9 0,0 0-9 16,5 52 9-16,-3-7-9 0,-2-45 12 0,0 0-12 0,0 40 12 16,0-9-12-16,0-31 19 0,0 0-19 0,2 24 19 15,0-3-19-15,-2-21 24 0,0 0-24 0,-2 14 24 16,-2 1-24-16,4-15 28 0,0 0-28 0,0 12 28 15,0-12-28-15,0 0 29 0,0 0-29 0,-5 7 30 16,5-7-30-16,0 0 25 0,0 0-25 0,-16-7 26 16,-1-12-26-16,17 19 22 0,0 0-22 0,-20-32 23 15,6-15-23-15,14 47 18 0,0 0-18 0,-14-57 18 16,-2-6-18-16,16 63 17 0,0 0-17 0,-16-65 17 16,4 4-17-16,12 61 18 0,0 0-18 0,-11-60 19 15,4-15-19-15,7 75 20 0,0 0-20 0,-5-74 20 0,1-4-20 16,4 78 17-16,0 0-17 0,0-69 17 0,4 15-17 15,-4 54 14-15,0 0-14 0,3-43 15 0,3 10-15 16,-6 33 11-16,0 0-11 0,2-26 11 0,-1 9-11 16,-1 17 10-16,0 0-10 0,0-14 10 0,0 3-10 15,0 11 9-15,0 0-9 0,0-8 9 0,0 8-9 16,0 0 8-16,0 0-8 0,0 0 9 0,0 0-9 0,0 0 10 16,0 0-10-16,0 0 10 0,0 20-10 0,0-20 10 15,0 0-10-15,0 32 10 0,2 6-10 0,-2-38 11 16,0 0-11-16,4 46 11 0,-3 15-11 0,-1-61 9 0,0 0-9 15,2 64 10-15,-4 7-10 0,2-71 7 0,0 0-7 16,-1 66 8-16,1-11-8 0,0-55 4 0,0 0-4 16,1 55 5-16,3 8-5 0,-4-63 6 0,0 0-6 15,3 69 6-15,-3 7-6 0,0-76 6 0,0 0-6 16,4 76 6-16,1-8-6 0,-5-68 8 0,0 0-8 0,2 60 8 16,2-11-8-16,-4-49 5 0,0 0-5 0,0 36 6 15,0-10-6-15,0-26 4 0,0 0-4 0,0 16 5 16,0-9-5-16,0-7 3 0,0 0-3 0,0 0 3 15,0 0-3-15,0 0 1 0,0 0-1 0,-9-25 2 16,3-20-2-16,1-1-1008 0</inkml:trace>
  <inkml:trace contextRef="#ctx0" brushRef="#br0" timeOffset="133604.6">17016 14978 494 0,'0'0'0'0,"0"0"0"0,-9 5 0 0,9-5-2 15,0 0 2-15,0 0-2 0,-10 14 2 0,10-14-4 16,0 0 4-16,-9 19-3 0,-14 12 3 0,23-31-4 15,0 0 4-15,-32 43-4 0,-1 8 4 0,33-51-5 0,0 0 5 16,-34 53-5-16,4 6 5 0,30-59-3 0,0 0 3 16,-23 45-2-16,9-19 2 0,14-26 0 0,0 0 0 15,-3 12 0-15,3-12 0 0,0 0 2 0,0 0-2 16,0 0 3-16,-7-36-3 0,7 36 12 0,0 0-12 16,0-40 13-16,10-12-13 0,-10 52 21 0,0 0-21 0,14-57 21 15,8-4-21-15,-22 61 26 0,0 0-26 0,22-64 27 16,5-1-27-16,-27 65 20 0,0 0-20 0,32-64 20 15,1 5-20-15,-33 59 14 0,0 0-14 0,35-47 14 16,-3 18-14-16,-32 29 12 0,0 0-12 0,27-19 12 16,-8 13-12-16,-19 6 25 0,0 0-25 0,18 11 25 15,6 15-25-15,-24-26 28 0,0 0-28 0,23 36 29 16,-5 16-29-16,-18-52 23 0,0 0-23 0,16 57 24 16,-2-3-24-16,-14-54 19 0,0 0-19 0,16 47 19 15,3-8-19-15,-19-39 15 0,0 0-15 0,23 37 16 0,0 2-16 16,-23-39 9-16,0 0-9 0,23 35 10 0,-4-11-10 15,1 1-630-15</inkml:trace>
  <inkml:trace contextRef="#ctx0" brushRef="#br0" timeOffset="135574.47">19773 14985 102 0,'0'0'0'0,"0"0"0"0,0 0 0 0,0 0 0 0,0 0 0 16,0 0 0-16,0 0 0 0,0 0 0 0,0 0 0 16,0 0 0-16,5 7 0 0,-5-7 12 0,0 0-12 15,0 0 12-15,0 0-12 0,0 0 53 0,0 0-53 16,0 0 54-16,0 0-54 0,0 0 75 0,0 0-75 0,2 8 75 15,0 8-75-15,-2-16 70 0,0 0-70 0,2 28 70 16,-2 15-70-16,0-43 60 0,0 0-60 0,0 52 60 16,0 10-60-16,0-62 61 0,0 0-61 0,3 66 61 15,1 5-61-15,-4-71 58 0,0 0-58 0,5 69 58 16,0-8-58-16,-5-61 57 0,0 0-57 0,6 59 57 16,-3 1-57-16,-3-60 46 0,0 0-46 0,0 66 46 15,0 3-46-15,0-69 40 0,0 0-40 0,-5 66 40 16,0-6-40-16,5-60 33 0,0 0-33 0,-6 52 33 15,5-12-33-15,1-40 29 0,0 0-29 0,0 37 30 0,1-5-30 16,-1-32 24-16,0 0-24 0,-1 28 25 0,-3-9-25 16,4-19 21-16,0 0-21 0,-2 12 22 0,2-3-22 15,0-9 15-15,0 0-15 0,0 0 16 0,0 7-16 16,0-7 11-16,0 0-11 0,0 0 11 0,0-11-11 16,0 11 5-16,0 0-5 0,-5-12 6 0,1-5-6 15,1 0-1026-15</inkml:trace>
  <inkml:trace contextRef="#ctx0" brushRef="#br0" timeOffset="136036.96">19620 15710 695 0,'0'0'0'0,"0"0"0"15,-2-7 0-15,2 7-3 0,0 0 3 0,0 0-2 16,0 0 2-16,0 0 0 0,0 0 0 0,0 0 1 16,0 0-1-16,0 0 4 0,0 0-4 0,0 0 5 15,4 19-5-15,-4-19 7 0,0 0-7 0,12 30 7 16,0 23-7-16,-12-53 9 0,0 0-9 0,14 59 9 16,0-7-9-16,-14-52 9 0,0 0-9 0,13 48 10 15,6 4-10-15,-19-52 9 0,0 0-9 0,20 56 9 16,2-4-9-16,-22-52 17 0,0 0-17 0,22 43 18 15,-10-12-18-15,-12-31 30 0,0 0-30 0,12 23 31 16,1-6-31-16,-13-17 42 0,0 0-42 0,9 10 43 0,-6-1-43 16,-3-9 47-16,0 0-47 0,0 0 47 0,4 9-47 15,-4-9 38-15,0 0-38 0,0 0 39 0,8 1-39 16,-8-1 38-16,0 0-38 0,7-19 39 0,1-24-39 16,-8 43 39-16,0 0-39 0,8-59 39 0,6-7-39 15,-14 66 36-15,0 0-36 0,15-64 36 0,6 11-36 16,-21 53 34-16,0 0-34 0,21-54 35 0,0-3-35 15,-21 57 25-15,0 0-25 0,23-54 26 0,0 8-26 0,-23 46 22 16,0 0-22-16,23-35 22 0,-6 14-22 0,-17 21 15 16,0 0-15-16,15-10 16 0,-3 8-16 0,-12 2 9 15,0 0-9-15,12 5 10 0,2 7-10 0,-3 0-1112 0</inkml:trace>
  <inkml:trace contextRef="#ctx0" brushRef="#br0" timeOffset="137602.37">19932 14666 281 0,'0'0'0'15,"0"0"0"-15,-25 9 0 0,25-9 2 0,0 0-2 16,-16 7 2-16,4-2-2 0,12-5 8 0,0 0-8 16,-11 11 8-16,-6 6-8 0,17-17 12 0,0 0-12 0,-14 19 13 15,7-3-13-15,7-16 22 0,0 0-22 0,-6 17 22 16,1 7-22-16,5-24 17 0,0 0-17 0,-7 26 18 16,5-7-18-16,2-19 19 0,0 0-19 0,6 23 20 15,6 8-20-15,-12-31 18 0,0 0-18 0,9 29 19 16,-2-13-19-16,-7-16 19 0,0 0-19 0,7 12 20 15,-4 2-20-15,-3-14 23 0,0 0-23 0,6 10 24 16,-6-10-24-16,0 0 24 0,0 0-24 0,10 9 24 16,-10-9-24-16,0 0 22 0,0 0-22 0,14-9 22 15,2-12-22-15,-16 21 20 0,0 0-20 0,13-33 20 0,-3-10-20 16,-10 43 14-16,0 0-14 0,9-47 15 0,-7 2-15 16,-2 45 12-16,0 0-12 0,1-39 13 0,-1 1-13 15,0 38 13-15,0 0-13 0,0-35 13 0,2 4-13 16,-2 31 17-16,0 0-17 0,-2-28 17 0,-1 6-17 15,3 22 22-15,0 0-22 0,0-16 22 0,0 7-22 16,0 9 23-16,0 0-23 0,0 0 24 0,0 0-24 16,0 0 21-16,0 0-21 0,0 0 22 0,2 7-22 0,-2-7 20 15,0 0-20-15,3 14 20 0,4 22-20 16,-7-36 16-16,0 0-16 0,7 45 17 0,-1 0-17 0,-6-45 9 16,0 0-9-16,7 49 9 0,2 8-9 0,-9-57 5 0,0 0-5 15,8 61 6-15,1-1-6 0,-9-60 4 0,0 0-4 16,9 47 4-16,-4-19-4 0,1-2-733 0</inkml:trace>
  <inkml:trace contextRef="#ctx0" brushRef="#br0" timeOffset="137934.94">20070 15059 662 0,'0'0'0'16,"0"0"0"-16,15-14 0 0,-15 14 0 0,0 0 0 0,13-10 1 15,-1 0-1-15,-12 10 1 0,0 0-1 0,9-7 1 16,-9 7-1-16,0 0 0 0,0 0 0 0,9-5 1 16,-9 5-1-16,0 0 3 0,0 0-3 0,2-9 3 15,5 4-3-15,-7 5 9 0,0 0-9 0,8-7 10 16,5 0-10-16,-13 7 14 0,0 0-14 0,17-9 15 15,6-1-15-15,-23 10 15 0,0 0-15 0,23-9 15 16,-5 2-15-16,-18 7 13 0,0 0-13 0,9-5 14 16,-2 3-14-16,-7 2 7 0,0 0-7 0,0 0 8 15,7-3-8-15,-7 3 5 0,0 0-5 0,0 0 6 16,0 24-6-16,0-24 5 0,0 0-5 0,-7 31 6 0,-4 9-6 16,11-40 4-16,0 0-4 0,-9 40 5 0,1-9-5 15,8-31 8-15,0 0-8 0,-9 31 9 0,0 7-9 16,9-38 10-16,0 0-10 0,-7 35 11 0,7-16-11 15,0-19 12-15,0 0-12 0,10 14 13 0,17 5-13 16,-27-19 14-16,0 0-14 0,32 8 14 0,8-16-14 16,-40 8 13-16,0 0-13 0,44-18 13 0,9-2-13 15,-53 20 11-15,0 0-11 0,57-21 12 0,-4 0-12 0,-53 21 9 16,0 0-9-16,42-17 9 0,-21 8-9 0,0 1-676 16</inkml:trace>
  <inkml:trace contextRef="#ctx0" brushRef="#br0" timeOffset="138786.2">16910 14589 729 0,'0'0'0'0,"0"0"0"15,0 0 0-15,0 0 1 0,0 0-1 0,-1-7 1 16,13 2-1-16,-12 5 3 0,0 0-3 0,21-7 3 16,2-2-3-16,-23 9 2 0,0 0-2 0,25-12 3 15,5-4-3-15,-30 16 2 0,0 0-2 0,26-8 3 16,-8 6-3-16,-18 2 4 0,0 0-4 0,21 3 4 16,4 6-4-16,-25-9 2 0,0 0-2 0,24 17 3 15,6 13-3-15,-30-30 2 0,0 0-2 0,32 34 2 16,-2 1-2-16,-30-35 1 0,0 0-1 0,28 31 2 0,-8-2-2 15,-20-29 1-15,0 0-1 0,16 26 1 0,-8-3-1 16,-8-23 0-16,0 0 0 0,6 22 1 0,-3 8-1 16,-3-30 0-16,0 0 0 0,2 24 0 0,0-14 0 15,-2-10 0-15,0 0 0 0,0 0 0 0,-4 9 0 0,4-9 0 16,0 0 0-16,0 0 1 0,-9-22-1 0,9 22 3 16,0 0-3-16,-3-28 3 0,-1-7-3 0,4 35 7 15,0 0-7-15,6-38 8 0,4 4-8 0,-10 34 10 16,0 0-10-16,13-30 11 0,-1 4-11 0,-12 26 14 0,0 0-14 15,12-21 15-15,-1 6-15 0,-11 15 13 0,0 0-13 16,9-12 14-16,3 1-14 0,-12 11 8 0,0 0-8 16,14-6 8-16,-5 0-8 0,-9 6 1 0,0 0-1 15,5-3 1-15,-5 3-1 0,0 0-606 0</inkml:trace>
  <inkml:trace contextRef="#ctx0" brushRef="#br0" timeOffset="139187.6">17619 14810 718 0,'0'0'0'0,"0"0"0"16,-7 2 0-16,7-2 0 0,0 0 0 0,-7 3 0 16,7-3 0-16,0 0-3 0,0 0 3 0,-7 0-2 0,7-7 2 15,0 7 0-15,0 0 0 0,4-10 1 0,-4-2-1 16,0 12 2-16,0 0-2 0,3-12 3 0,3 3-3 15,-6 9 6-15,0 0-6 0,1-7 6 0,-1 7-6 16,0 0 8-16,0 0-8 0,0 0 9 0,0 0-9 16,0 0 9-16,0 0-9 0,0 19 10 0,-8 28-10 15,8-47 9-15,0 0-9 0,-11 55 9 0,-10 6-9 16,21-61 7-16,0 0-7 0,-23 57 8 0,-4-10-8 0,27-47 8 16,0 0-8-16,-22 41 9 0,7-6-9 0,15-35 10 15,0 0-10-15,-5 29 10 0,7-4-10 0,-2-25 11 16,0 0-11-16,12 20 12 0,15-1-12 0,-27-19 11 15,0 0-11-15,31 9 11 0,10-12-11 0,-41 3 20 0,0 0-20 16,44-13 21-16,13-4-21 0,-57 17 27 0,0 0-27 16,67-21 28-16,8 1-28 0,-75 20 22 0,0 0-22 15,69-19 23-15,-11 6-23 0,-58 13 13 0,0 0-13 16,41-6 13-16,-13 4-13 0,-28 2 2 0,0 0-2 0,18 7 2 16,-6 7-2-16,2-1-730 0</inkml:trace>
  <inkml:trace contextRef="#ctx0" brushRef="#br0" timeOffset="153664.49">15940 13561 102 0,'0'0'0'0,"0"0"0"0,0 0 0 15,0 0 1-15,0 0-1 0,0 0 1 0,0 0-1 16,0 0 5-16,0 0-5 0,20 0 6 0,-20 0-6 16,0 0 8-16,0 0-8 0,12 0 9 0,-1 0-9 15,-11 0 24-15,0 0-24 0,15 0 24 0,5-4-24 16,-20 4 26-16,0 0-26 0,19-2 26 0,-3 1-26 16,-16 1 24-16,0 0-24 0,11-2 25 0,3 2-25 0,-14 0 29 15,0 0-29-15,16-2 30 0,3-3-30 0,-19 5 42 16,0 0-42-16,21-9 43 0,2-6-43 0,-23 15 60 15,0 0-60-15,20-14 60 0,1 4-60 0,-21 10 52 0,0 0-52 16,17-7 53-16,-1 2-53 0,-16 5 44 0,0 0-44 16,18-7 45-16,0 0-45 0,-18 7 30 0,0 0-30 15,15-7 31-15,1 2-31 0,-16 5 22 0,0 0-22 16,14-2 22-16,-1 4-22 0,-13-2 11 0,0 0-11 0,17 5 12 16,6-4-12-16,-23-1 9 0,0 0-9 0,27 2 10 15,-8 0-10-15,-19-2 10 0,0 0-10 0,25 0 10 16,5-2-10-16,-30 2 11 0,0 0-11 0,26-2 11 15,-10 4-11-15,-16-2 12 0,0 0-12 0,14 4 13 16,0-4-13-16,-14 0 11 0,0 0-11 0,15-2 12 16,2 0-12-16,-17 2 16 0,0 0-16 0,14-2 17 15,4 1-17-15,-18 1 15 0,0 0-15 0,14 0 15 16,-2-4-15-16,-12 4 19 0,0 0-19 0,11 0 20 16,-2 0-20-16,-9 0 23 0,0 0-23 0,9 0 24 0,-1 0-24 15,-8 0 22-15,0 0-22 0,9 0 22 0,-9 0-22 16,0 0 20-16,0 0-20 0,6-1 21 0,-6 1-21 15,0 0 17-15,0 0-17 0,7 0 17 0,-7 0-17 16,0 0 14-16,0 0-14 0,0 0 14 0,0 0-14 16,0 0 10-16,0 0-10 0,0 0 11 0,0 0-11 15,0 0 8-15,0 0-8 0,0 0 8 0,0 0-8 16,0 0 6-16,0 0-6 0,7 0 7 0,-7 0-7 0,0 0 5 16,0 0-5-16,0 0 5 0,0 0-5 0,0 0 4 15,0 0-4-15,0 0 4 0,0 0-4 0,0 0 4 16,0 0-4-16,0 0 5 0,0 0-5 0,0 0 4 15,0 0-4-15,3-7 4 0,-3 7-4 0,0 0 4 0,0 0-4 16,0 0 4-16,0 0-4 0,0 0 3 0,0 0-3 16,0 0 3-16,0 0-3 0,0 0 2 0,0 0-2 15,0 0 3-15,0 0-3 0,0 0 1 0,0 0-1 16,0 0 2-16,0 0-2 0,0 0 1 0,0 0-1 0,0 0 2 16,0 0-2-16,0 0 2 0,0 0-2 0,0 0 2 15,0 0-2-15,0 0 3 0,0 0-3 0,0 0 3 16,0 0-3-16,0 0 3 0,0 0-3 0,0 0 4 15,0 0-4-15,0 0 3 0,0 0-3 0,0 0 4 16,0 0-4-16,0 0 3 0,0 0-3 0,0 0 3 16,0 0-3-16,0 0 2 0,0 0-2 0,0 0 2 15,0 0-2-15,0 0 1 0,0 0-1 0,0 0 2 16,0 0-2-16,0 0 1 0,0 0-1 0,0 0 2 16,0 0-2-16,0 0 2 0,0 0-2 0,0 7 2 15,0-7-2-15,0 0 2 0,0 0-2 0,0 0 3 0,0 0-3 16,0 0 3-16,0 0-3 0,0 0 3 0,0 0-3 15,0 0 5-15,0 0-5 0,0 0 5 0,0 0-5 16,0 0 6-16,0 0-6 0,0 0 6 0,0 0-6 16,0 0 6-16,0 0-6 0,0 0 7 0,0 0-7 15,0 0 7-15,0 0-7 0,0 0 7 0,0 0-7 16,0 0 7-16,0 0-7 0,0 6 7 0,0-6-7 16,0 0 6-16,0 0-6 0,0 0 6 0,0 0-6 0,0 0 5 15,0 0-5-15,0 0 5 0,9 0-5 0,-9 0 3 16,0 0-3-16,0 0 4 0,12-6-4 0,-12 6 1 15,0 0-1-15,7-4 2 0,0 1-2 0,-7 3 0 16,0 0 0-16,9-4 0 0,-9 4 0 0,0 0 0 0,0 0 0 16,9-7 0-16,-9 7 0 0,0 0 0 0,0 0 0 15,9-5 0-15,-9 5 0 0,0 0 0 0,0 0 0 16,0 0 0-16,7-2 0 0,-7 2 0 0,0 0 0 16,0 0 0-16,0 0 0 0,0 0 0 0,0 0 0 0,7-1 1 15,-7 1-1-15,0 0 1 0,0 0-1 0,0 0 1 16,0 0-1-16,0 0 1 0,0 0-1 0,0 0 2 15,0 0-2-15,0 0 3 0,0 0-3 0,9 0 3 16,-9 0-3-16,0 0 2 0,0 0-2 0,0 0 3 16,0 0-3-16,0 0 3 0,0 0-3 0,0 0 3 15,0 0-3-15,0 0 2 0,0 0-2 0,0 0 2 16,0 0-2-16,0 0 1 0,0 0-1 0,0 0 1 16,0 0-1-16,0 0 1 0,0 0-1 0,0 0 1 15,0 0-1-15,0 0 0 0,0 0 0 0,0 0 0 0,0 0 0 16,0 0 0-16,0 0 0 0,0 0 0 15,0 0 0-15,0 0-1 0,0 0 1 0,0 0 0 0,0 0 0 16,0 0-1-16,0 0 1 0,5 1 0 0,-5-1 0 16,0 0-1-16,0 0 1 0,0 0 0 0,0 0 0 15,0 0 0-15,0 0 0 0,0 0 0 0,0 0 0 16,0 0 0-16,0 0 0 0,0 0 0 0,0 0 0 16,0 0 0-16,0 0 0 0,4 11 0 0,-3 8 0 15,-1-19 0-15,0 0 0 0,4 21 1 0,-4-1-1 16,0-20 1-16,0 0-1 0,-4 21 2 0,3 3-2 0,1-24 3 15,0 0-3-15,1 26 4 0,3 2-4 0,-4-28 4 0,0 0-4 16,4 24 5-16,-3-1-5 0,-1-23 3 0,0 0-3 16,0 22 4-16,6 2-4 0,-6-24 3 0,0 0-3 15,3 26 3-15,-3-1-3 0,0-25 2 0,0 0-2 16,4 22 2-16,-3-1-2 0,-1-21 1 0,0 0-1 16,4 21 2-16,-1 6-2 0,-3-27 0 0,0 0 0 0,6 31 1 15,-6 1-1-15,0-32 0 0,0 0 0 0,0 34 1 16,-4 4-1-16,4-38 0 0,0 0 0 0,0 37 1 15,4-13-1-15,-4-24 1 0,0 0-1 0,0 19 1 16,3 3-1-16,-3-22 1 0,0 0-1 0,6 21 2 16,-5-7-2-16,-1-14 1 0,0 0-1 0,2 12 2 15,-2-2-2-15,0-10 1 0,0 0-1 0,0 13 1 16,2 4-1-16,-2-17 0 0,0 0 0 0,3 15 1 16,-3-9-1-16,0-6 0 0,0 0 0 0,0 0 0 15,4 12 0-15,-4-12 0 0,0 0 0 0,2 8 0 16,1 3 0-16,-3-11 0 0,0 0 0 0,0 5 1 0,0 4-1 15,0-9 0-15,0 0 0 0,0 14 1 0,2 3-1 16,-2-17 1-16,0 0-1 0,3 19 1 0,1-2-1 16,-4-17 0-16,0 0 0 0,5 17 1 0,-3-3-1 15,-2-14 0-15,0 0 0 0,4 18 0 0,1 6 0 16,-5-24 0-16,0 0 0 0,7 24 0 0,-5-5 0 16,-2-19-1-16,0 0 1 0,1 16 0 0,1-2 0 15,-2-14 0-15,0 0 0 0,4 12 0 0,1-4 0 16,-5-8 0-16,0 0 0 0,0 7 0 0,0-7 0 0,0 0 0 15,0 0 0-15,0 9 1 0,0-9-1 0,0 0 2 16,0 0-2-16,0 0 2 0,2 7-2 0,-2-7 4 0,0 0-4 16,0 0 4-16,-14-21-4 0,14 21 5 0,0 0-5 15,-16-33 5-15,-2-10-5 0,18 43 7 0,0 0-7 16,-14-49 7-16,2-1-7 0,12 50 7 0,0 0-7 16,-11-46 8-16,1 6-8 0,10 40 9 0,0 0-9 15,-9-44 10-15,-2-4-10 0,11 48 7 0,0 0-7 0,-9-54 7 16,1-3-7-16,8 57 5 0,0 0-5 0,-6-55 6 15,3 12-6-15,3 43 2 16,0 0-2-16,-2-37 2 0,-2 11-2 0,4 26 0 0,0 0 0 0,-5-24 1 16,2 5-1-16,3 19 0 0,0 0 0 0,-4-22 0 15,2-4 0-15,2 26 0 0,0 0 0 0,-3-28 0 16,3-2 0-16,0 30 0 0,0 0 0 0,0-31 0 16,0-2 0-16,0 33 0 0,0 0 0 0,3-32 0 15,1 0 0-15,-4 32 0 0,0 0 0 0,5-26 0 16,2-1 0-16,-7 27-1 0,0 0 1 0,7-24-1 15,-5 8 1-15,-2 16-2 0,0 0 2 0,2-12-1 0,-2 3 1 16,0 9-3-16,0 0 3 0,0-7-2 0,0 7 2 16,0 0-2-16,0 0 2 0,2-10-2 0,-2 10 2 15,0 0-1-15,0 0 1 0,3-9-1 0,-3 9 1 16,0 0-1-16,0 0 1 0,0 0-1 0,0 0 1 16,0 0-1-16,0 0 1 0,0 0-1 0,0 0 1 15,0 0-2-15,0 0 2 0,5 5-2 0,1 4 2 16,-6-9-2-16,0 0 2 0,12 23-2 0,6 15 2 0,-18-38-4 15,0 0 4-15,23 43-4 0,-6-2 4 0,-17-41-5 16,0 0 5-16,14 40-5 0,-5-7 5 0,-9-33-4 0,0 0 4 16,11 31-4-16,1-3 4 0,-12-28-4 0,0 0 4 15,18 31-3-15,-4 7 3 0,-14-38-2 0,0 0 2 16,12 42-2-16,-7 1 2 0,-5-43-1 0,0 0 1 16,0 47-1-16,0 8 1 0,0-55-1 0,0 0 1 15,-3 52-1-15,3-16 1 0,0-36-1 0,0 0 1 0,-2 31 0 16,-1-1 0-16,3-30-1 0,0 0 1 0,-6 21 0 15,-1-4 0-15,7-17 0 0,0 0 0 0,-1 16 0 16,1-1 0-16,0-15 0 0,0 0 0 0,0 12 0 16,0-1 0-16,0-11 0 0,0 0 0 0,-6 8 0 15,3 1 0-15,3-9 0 0,0 0 0 0,0 7 0 16,0-7 0-16,0 0 0 0,0 0 0 0,0 0 0 16,0 7 0-16,0-7 0 0,0 0 0 0,0 0 0 15,0 0 0-15,0 0 0 0,0 0 0 0,0 0 0 16,0 7 0-16,0-7 0 0,0 0 0 0,0 0 0 15,0 0 0-15,0 0-1 0,0 0 1 0,0 0 0 16,0 0 0-16,0 0 0 0,0 0 0 0,0 0 0 0,0 0 0 16,0 0 0-16,0 0 0 0,0-19 0 0,0-4 0 15,0 23 0-15,0 0 0 0,-6-33 0 0,3-5 0 16,3 38 0-16,0 0 0 0,-9-41 0 0,4-6 0 16,5 47 0-16,0 0 0 0,-4-50 1 0,1-4-1 15,3 54 0-15,0 0 0 0,-2-52 0 0,-5 5 0 16,7 47 0-16,0 0 0 0,-5-39 0 0,5 9 0 0,0 30 0 15,0 0 0-15,3-26 0 0,-3 4 0 0,0 22 0 16,0 0 0-16,0-19 0 0,-5 1 0 0,5 18 0 16,0 0 0-16,-2-20 0 0,2-5 0 0,0 25 0 15,0 0 0-15,0-29 0 0,0 1 0 0,0 28-1 16,0 0 1-16,2-27 0 0,0 2 0 0,-2 25-2 0,0 0 2 16,3-24-2-16,1 5 2 0,-4 19-4 0,0 0 4 15,1-12-4-15,-1 7 4 0,0 5-6 0,0 0 6 0,0 0-5 16,4-9 5-16,-4 9-5 0,0 0 5 0,0 0-5 15,0 0 5-15,0 0-6 0,0 0 6 0,5 4-5 16,1 20 5-16,-6-24-7 0,0 0 7 0,7 33-7 16,-2 0 7-16,-5-33-6 0,0 0 6 0,9 36-6 15,3 7 6-15,-12-43-4 0,0 0 4 0,14 38-4 16,-5-8 4-16,-9-30-2 0,0 0 2 0,5 34-2 16,-1 10 2-16,-4-44-1 0,0 0 1 0,2 50-1 15,-2 7 1-15,0-57 0 0,0 0 0 0,0 57 0 16,0-7 0-16,0-50 0 0,0 0 0 0,-2 42 0 15,-2-9 0-15,4-33 0 0,0 0 0 0,-5 26 0 16,5-7 0-16,0-19 0 0,0 0 0 0,0 17 0 0,-2 2 0 16,2-19 0-16,0 0 0 0,-2 22 0 0,2-6 0 15,0-16 0-15,0 0 0 0,0 16 0 0,0 1 0 16,0-17 0-16,0 0 0 0,0 19 0 0,-3 2 0 16,3-21 0-16,0 0 0 0,-4 21 0 0,3-4 0 15,1-17 0-15,0 0 0 0,0 21 0 0,0 3 0 16,0-24 0-16,0 0 0 0,1 19 0 0,1-9 0 15,-2-10 0-15,0 0 0 0,0 0 0 0,0 9 0 0,0-9 0 16,0 0 0-16,0 0 0 0,0 0 0 0,0 0 1 16,0 0-1-16,0 0 1 0,0 0-1 0,0 0 2 0,0 0-2 15,0 0 2-15,0 10-2 0,0-10 3 16,0 0-3-16,2 9 4 0,-2 0-4 0,0-9 4 0,0 0-4 16,0 8 5-16,0-1-5 0,0-7 4 0,0 0-4 15,0 0 4-15,0 0-4 0,0 0 4 0,0 0-4 16,0 0 5-16,-9-3-5 0,9 3 5 0,0 0-5 0,-10-19 5 15,1-18-5-15,9 37 4 0,0 0-4 0,-9-43 5 16,0 2-5-16,9 41 1 0,0 0-1 0,-5-49 2 16,-4 4-2-16,9 45 0 0,0 0 0 0,-12-43 1 15,3 0-1-15,9 43 0 0,0 0 0 0,-9-47 0 16,0-3 0-16,9 50-1 0,0 0 1 0,-9-51 0 16,4 5 0-16,5 46 0 0,0 0 0 0,-5-38 0 15,-1 5 0-15,6 33 0 0,0 0 0 0,-8-28 0 16,2 7 0-16,6 21 0 0,0 0 0 0,-1-19 0 15,1 2 0-15,0 17 0 0,0 0 0 0,-2-16 0 16,-2 1 0-16,4 15 0 0,0 0 0 0,-1-18 0 16,-1-1 0-16,2 19 0 0,0 0 0 0,-2-20 0 0,-3-1 0 15,5 21 0-15,0 0 0 0,-2-16 0 0,0 4 0 16,2 12 0-16,0 0 0 0,0-12 0 0,2-3 0 16,-2 15-1-16,0 0 1 0,2-13 0 0,3 5 0 15,-5 8-1-15,0 0 1 0,2-9 0 0,-2 9 0 16,0 0-1-16,0 0 1 0,3-10 0 0,-3 10 0 15,0 0-2-15,0 0 2 0,0 0-1 0,0 0 1 16,0 0-5-16,0 0 5 0,4-5-4 0,-4 5 4 0,0 0-8 16,0 0 8-16,0 0-8 0,0 0 8 0,0 0-7 15,0 0 7-15,0 0-6 0,0 0 6 0,0 0-5 0,0 0 5 16,0-13-4-16,0 5 4 0,0 8-2 0,0 0 2 16,0-11-2-16,0 3 2 0,0 8-1 0,0 0 1 15,0 0-1-15,-5-9 1 0,5 9 0 0,0 0 0 16,0 0 0-16,-13-7 0 0,13 7 0 0,0 0 0 15,-5-5 0-15,-4 0 0 0,9 5 0 0,0 0 0 0,-14-5 0 16,3-1 0-16,11 6 0 0,0 0 0 0,-7-3 1 16,0 3-1-16,7 0 1 0,0 0-1 0,-9 0 1 15,-6 0-1-15,15 0 1 0,0 0-1 0,-18 2 1 16,0 3-1-16,18-5 1 0,0 0-1 0,-19 12 2 16,-11 2-2-16,30-14 2 0,0 0-2 0,-28 15 2 15,1-6-2-15,27-9 1 0,0 0-1 0,-26 5 1 16,-2-3-1-16,28-2 0 0,0 0 0 0,-27 3 1 15,1-3-1-15,26 0 0 0,0 0 0 0,-23 4 1 16,0-1-1-16,23-3 0 0,0 0 0 0,-23 2 0 16,2-4 0-16,21 2 0 0,0 0 0 0,-20-3 1 0,3 1-1 15,17 2 0-15,0 0 0 0,-18-5 1 0,-3-7-1 16,21 12 2-16,0 0-2 0,-20-12 2 0,8 3-2 16,12 9 4-16,0 0-4 0,-11-5 4 0,-1 0-4 15,12 5 6-15,0 0-6 0,-16-7 7 0,-1 2-7 16,17 5 7-16,0 0-7 0,-18-2 8 0,0 4-8 15,18-2 9-15,0 0-9 0,-19 5 10 0,-4 7-10 16,23-12 5-16,0 0-5 0,-19 14 6 0,3 1-6 0,16-15 3 16,0 0-3-16,-14 9 4 0,7-2-4 0,7-7 0 15,0 0 0-15,0 0 0 0,12 2 0 0,-3-1-1185 16</inkml:trace>
  <inkml:trace contextRef="#ctx0" brushRef="#br0" timeOffset="160995.66">17127 15255 91 0,'0'0'0'0,"0"0"0"15,0 0 0-15,0 0 7 0,0 0-7 0,0 0 8 16,0 0-8-16,0 0 16 0,0 0-16 0,7-17 17 0,-7 17-17 15,0 0 41-15,0 0-41 0,0 0 41 0,4-9-41 16,-4 9 55-16,0 0-55 0,0 0 56 0,0 0-56 16,0 0 37-16,0 0-37 0,0 0 37 0,0 0-37 15,0 0 27-15,0 0-27 0,0 0 27 0,0 0-27 16,0 0 18-16,0 0-18 0,0 0 18 0,0 0-18 16,0 0 12-16,0 0-12 0,0 0 13 0,0 0-13 15,0 0 6-15,0 0-6 0,0 0 6 0,0 0-6 0,0 0 2 16,0 0-2-16,0 7 3 0,0-7-3 0,0 0 1 15,0 0-1-15,0 0 1 0,0 0-1 0,0 0 0 0,0 0 0 16,0 7 1-16,0-7-1 0,0 0 0 0,0 0 0 16,0 8 1-16,0-8-1 0,0 0 0 0,0 0 0 15,-2 11 1-15,-1-4-1 0,3-7 1 0,0 0-1 16,-9 12 1-16,4-2-1 0,5-10 1 0,0 0-1 16,-4 7 1-16,4-7-1 0,0 0 0 0,0 0 0 0,-4 9 1 15,4-9-1-15,0 0 0 0,0 0 0 0,0 0 0 16,0 0 0-16,0 0 0 0,0 0 0 0,-1 7 0 15,1-7 0-15,0 0 2 0,0 0-2 0,0 0 2 16,0 0-2-16,0 0 8 0,0 0-8 0,-9 7 9 16,9-7-9-16,0 0 15 0,0 0-15 0,0 0 16 15,0 0-16-15,0 0 22 0,0 0-22 0,0 7 23 16,0-7-23-16,0 0 24 0,0 0-24 0,0 0 24 16,0 0-24-16,0 0 22 0,0 0-22 0,0 6 23 15,0-6-23-15,0 0 18 0,0 0-18 0,0 0 18 16,0 0-18-16,0 0 15 0,0 0-15 0,0 0 16 0,0-6-16 15,0 6 14-15,0 0-14 0,0 0 15 0,0-7-15 16,0 7 14-16,0 0-14 0,0 0 15 0,2-7-15 16,-2 7 13-16,0 0-13 0,0 0 14 0,3-7-14 15,-3 7 13-15,0 0-13 0,0 0 14 0,7-5-14 16,-7 5 11-16,0 0-11 0,0 0 11 0,7-6-11 16,-7 6 10-16,0 0-10 0,0 0 10 0,0 0-10 0,0 0 6 15,0 0-6-15,7 2 7 0,-7-2-7 0,0 0 5 16,0 0-5-16,0 0 5 0,0 0-5 0,0 0 5 15,0 0-5-15,7-2 5 0,-7 2-5 0,0 0 5 0,0 0-5 16,0 0 6-16,0 0-6 0,0 0 5 16,0 0-5-16,7-1 6 0,-7 1-6 0,0 0 7 0,0 0-7 15,0 0 8-15,0 0-8 0,0 0 8 0,0 0-8 16,9-4 8-16,-9 4-8 0,0 0 9 0,0 0-9 16,9-2 10-16,0-1-10 0,-9 3 9 0,0 0-9 15,9-3 10-15,0-1-10 0,-9 4 11 0,0 0-11 0,10-5 11 16,2-4-11-16,-12 9 10 0,0 0-10 0,15-7 11 15,-1 0-11-15,-14 7 7 0,0 0-7 0,17-3 7 16,6-1-7-16,-23 4 6 0,0 0-6 0,23-3 6 16,4-2-6-16,-27 5 4 0,0 0-4 0,26-5 5 15,6-2-5-15,-32 7 7 0,0 0-7 0,32-9 7 16,-4-1-7-16,-28 10 9 0,0 0-9 0,26-9 9 16,-8 6-9-16,-18 3 11 0,0 0-11 0,19-2 11 15,3 0-11-15,-22 2 12 0,0 0-12 0,19-3 13 16,-3 1-13-16,-16 2 12 0,0 0-12 0,14 0 12 0,-3 2-12 15,-11-2 11-15,0 0-11 0,8 1 11 0,6-1-11 16,-14 0 10-16,0 0-10 0,16-1 10 0,2-1-10 16,-18 2 9-16,0 0-9 0,21-5 10 0,2-6-10 15,-23 11 9-15,0 0-9 0,21-10 10 0,-7 3-10 16,-14 7 9-16,0 0-9 0,14-3 9 0,4 3-9 16,-18 0 8-16,0 0-8 0,16-2 9 0,-2-2-9 15,-14 4 7-15,0 0-7 0,12-1 7 0,8 1-7 16,-20 0 6-16,0 0-6 0,17 0 6 0,3 0-6 0,-20 0 3 15,0 0-3-15,19 0 4 0,6 0-4 0,-25 0 2 16,0 0-2-16,19 0 2 0,-1-2-2 0,-18 2 2 0,0 0-2 16,18 0 3-16,-1 2-3 0,-17-2 6 0,0 0-6 15,18 3 6-15,0-1-6 0,-18-2 7 0,0 0-7 16,15 0 7-16,-2 0-7 0,-13 0 7 0,0 0-7 16,9 0 8-16,-1 0-8 0,-8 0 9 0,0 0-9 15,15 0 10-15,2 0-10 0,-17 0 9 0,0 0-9 0,16-2 10 16,2 2-10-16,-18 0 8 0,0 0-8 0,16 0 8 15,-1 0-8-15,-15 0 7 0,0 0-7 0,16 0 8 16,-2 0-8-16,-14 0 5 0,0 0-5 0,13 0 5 16,1 0-5-16,-14 0 6 0,0 0-6 0,10 0 7 15,5 0-7-15,-15 0 6 0,0 0-6 0,15 0 7 16,8 2-7-16,-23-2 8 0,0 0-8 0,22 3 9 16,0-1-9-16,-22-2 8 0,0 0-8 0,20 0 9 15,-2 0-9-15,-18 0 10 0,0 0-10 0,14 0 10 16,3 0-10-16,-17 0 4 0,0 0-4 0,18 0 4 15,-4 0-4-15,-14 0 3 0,0 0-3 0,14 0 4 16,-2 0-4-16,-12 0 4 0,0 0-4 0,18-3 4 0,5-3-4 16,-23 6 3-16,0 0-3 0,23-7 3 0,-11 4-3 15,-12 3 4-15,0 0-4 0,11-2 4 0,-1 1-4 16,-10 1 4-16,0 0-4 0,15-2 5 0,0 0-5 16,-15 2 6-16,0 0-6 0,15-2 6 0,6-3-6 15,-21 5 5-15,0 0-5 0,19-5 6 0,-1 0-6 16,-18 5 7-16,0 0-7 0,12-4 7 0,4 4-7 0,-16 0 6 15,0 0-6-15,12 0 7 0,-3 0-7 0,-9 0 8 16,0 0-8-16,9 0 8 0,-2 0-8 0,-7 0 8 16,0 0-8-16,11 0 8 0,-1 0-8 0,-10 0 7 15,0 0-7-15,9 0 7 0,-9 0-7 0,0 0 5 0,0 0-5 16,11 0 6-16,-3 0-6 0,-8 0 4 0,0 0-4 16,11-1 5-16,-2-1-5 0,-9 2 2 0,0 0-2 15,0 0 2-15,10-4-2 0,-10 4 1 0,0 0-1 16,0 0 2-16,9 0-2 0,-9 0 1 0,0 0-1 0,6 0 2 15,-6 0-2-15,0 0 0 0,0 0 0 0,8 0 1 16,-8 0-1-16,0 0 1 0,0 0-1 0,0 0 2 16,9 0-2-16,-9 0 3 0,0 0-3 0,0 0 3 15,13-3-3-15,-13 3 5 0,0 0-5 0,8-2 5 16,1-1-5-16,-9 3 5 0,0 0-5 0,9-4 5 16,2 1-5-16,-11 3 4 0,0 0-4 0,8-4 5 15,-8 4-5-15,0 0 4 0,0 0-4 0,11-1 4 16,-11 1-4-16,0 0 3 0,0 0-3 0,9-4 3 15,-9 4-3-15,0 0 3 0,0 0-3 0,0 0 4 0,0 0-4 16,0 0 4-16,0 0-4 0,0 0 4 0,0 0-4 16,0 0 3-16,0 0-3 0,7 0 4 0,-7 0-4 15,0 0 3-15,0 0-3 0,0 0 4 0,0 0-4 16,0 0 1-16,0 0-1 0,7 2 2 0,-7-2-2 16,0 0 0-16,0 0 0 0,0 0 1 0,0 0-1 15,0 0 0-15,0 0 0 0,7-4 1 0,-7 4-1 16,0 0 0-16,0 0 0 0,0 0 1 0,0 0-1 0,0 0 0 15,0 0 0-15,5 4 1 0,-5-4-1 0,0 0 0 16,0 0 0-16,0 0 0 0,0 0 0 0,0 0 0 16,0 0 0-16,0 0 0 0,0 0 0 0,0 0 0 15,0 0 0-15,0 0 0 0,0 0 0 0,0 0 1 0,0 0-1 16,7 0 1-16,-7 0-1 0,0 0 1 0,0 0-1 16,0 0 1-16,0 0-1 0,0 0 1 0,0 0-1 15,0 0 2-15,0 0-2 0,0 0 2 0,0 0-2 16,0 0 3-16,0 0-3 0,0 0 2 0,0 0-2 15,0 0 3-15,0 0-3 0,0 0 2 0,0 0-2 0,0 0 2 16,0 0-2-16,0 0 2 0,0 0-2 0,7 0 2 16,-7 0-2-16,0 0 1 0,0 0-1 0,0 0 1 15,0 0-1-15,0 0 0 0,0 0 0 0,0 0 1 16,0 0-1-16,0 0 0 0,0 0 0 0,0 0 0 16,0 0 0-16,0 0 0 0,0 0 0 0,0 0 0 15,0 0 0-15,0 0 0 0,0 0 0 0,7 0 0 16,-7 0 0-16,0 0 0 0,0 0 0 0,0 0 0 15,0 0 0-15,0 0 0 0,0 0 0 0,0 0 0 16,0 0 0-16,0 0 0 0,0 0 0 0,7 0 1 0,-7 0-1 16,0 0 0-16,0 0 0 0,0 0 1 0,9-5-1 15,-9 5 0-15,0 0 0 0,0 0 1 0,0 0-1 16,0 0 0-16,0 0 0 0,0 0 1 0,7 0-1 16,-7 0 0-16,0 0 0 0,0 0 0 0,0 0 0 15,0 0 0-15,0 0 0 0,0 0 0 0,0 0 0 16,0 0 0-16,0 0 0 0,0 0 0 0,7 0 0 15,-7 0 0-15,0 0 0 0,0 0 0 0,0 0 0 0,0 0 0 16,0 0 0-16,0 0 0 0,0 0 0 0,0 0 0 16,0 0 0-16,0 0 0 0,0 0 0 0,0 0 0 15,0 0 0-15,0 0 0 0,0 0 0 0,0 0 0 16,0 0 0-16,0 0 0 0,0 0 0 0,0 0 0 0,0 0 0 16,0 0 0-16,0 0 0 0,0 0 0 0,0 0 0 15,0 0 1-15,0 0-1 0,0 0 0 0,0 0 0 16,0 0 1-16,0 0-1 0,0 0 0 0,0 0 0 15,0 0 0-15,0 0 0 0,0 0 0 0,0 0 0 16,0 0 0-16,0 0 0 0,0 0 0 0,0 0 0 0,0 0 0 16,0 0 0-16,0 0 0 0,0 0 0 0,0 0 0 15,0 0 0-15,0 0 0 0,0 0 0 0,0 0 0 16,0 0 0-16,0 0 0 0,0 0 0 0,0 0 0 16,-1 8 0-16,1-8 0 0,0 0 0 0,0 0 0 15,-6 4 0-15,6-4-1 0,0 0 1 0,0 0 0 16,0 0 0-16,0 0-1 0,0 0 1 0,0 0 0 15,-8 7 0-15,8-7-1 0,0 0 1 0,0 0 0 16,0 0 0-16,0 0-1 0,0 0 1 0,0 0 0 16,-8 7 0-16,8-7-1 0,0 0 1 0,0 0 0 0,0 0 0 15,0 0-1-15,0 0 1 0,0 0 0 0,0 0 0 16,0 0-1-16,0 0 1 0,0 0 0 0,0 0 0 16,0 0 0-16,0 0 0 0,0 0 0 0,-7 3 0 15,7-3 0-15,0 0 0 0,0 0 0 0,0 0 0 16,0 0 0-16,0 0 0 0,0 0 0 0,-7 0 0 15,7 0 0-15,0 0 0 0,0 0 1 0,0 0-1 16,0 0 0-16,0 0 0 0,0 0 1 0,-7 0-1 0,7 0 0 16,0 0 0-16,0 0 1 0,0 0-1 0,0 0 0 15,0 0 0-15,0 0 1 0,-7 0-1 0,7 0 0 0,0 0 0 16,0 0 1-16,0 0-1 0,0 0 0 0,0 0 0 16,0 0 1-16,-5 2-1 0,5-2 0 15,0 0 0-15,0 0 0 0,0 0 0 0,0 0 0 0,0 0 0 16,-5 7 0-16,5-7 0 0,0 0 0 0,0 0 0 15,1 15 0-15,-1 3 0 0,0-18 0 0,0 0 0 0,0 24 0 16,0 5 0-16,0-29 0 0,0 0 0 0,4 31 0 16,-4 1 0-16,0-32 0 0,0 0 0 0,0 27 1 15,2 1-1-15,-2-28 1 0,0 0-1 0,1 28 1 16,1-2-1-16,-2-26 1 0,0 0-1 0,4 27 1 16,-4 6-1-16,0-33 1 0,0 0-1 0,2 28 1 15,-1-9-1-15,-1-19 1 0,0 0-1 0,2 17 2 16,0 1-2-16,-2-18 1 0,0 0-1 0,2 17 2 15,-2 2-2-15,0-19 1 0,0 0-1 0,0 19 2 16,1 5-2-16,-1-24 1 0,0 0-1 0,4 23 2 16,-4-8-2-16,0-15 0 0,0 0 0 0,2 16 1 0,-1-2-1 15,-1-14 0-15,0 0 0 0,6 17 1 0,-3 2-1 16,-3-19 0-16,0 0 0 0,6 17 0 0,-3-5 0 16,-3-12 0-16,0 0 0 0,2 9 0 0,1 1 0 15,-3-10 0-15,0 0 0 0,0 11 0 0,2-4 0 16,-2-7 0-16,0 0 0 0,0 12 0 0,0 5 0 15,0-17 0-15,0 0 0 0,0 19 1 0,0-1-1 0,0-18 0 16,0 0 0-16,2 13 1 0,0 1-1 0,-2-14 2 16,0 0-2-16,1 14 2 0,-1 0-2 0,0-14 2 15,0 0-2-15,-1 12 2 0,-1 0-2 0,2-12 2 16,0 0-2-16,0 12 2 0,0-1-2 0,0-11 1 16,0 0-1-16,0 8 2 0,0 1-2 0,0-9 1 15,0 0-1-15,0 7 1 0,0 1-1 0,0-8 1 0,0 0-1 16,0 13 1-16,0 0-1 0,0-13 1 0,0 0-1 15,0 13 1-15,0-7-1 0,0-6 1 0,0 0-1 16,0 7 1-16,0-7-1 0,0 0 0 0,0 0 0 0,0 9 1 16,0-9-1-16,0 0 1 0,0 0-1 0,0 7 1 15,0-7-1-15,0 0 0 0,0 0 0 0,0 0 1 16,-2 7-1-16,2-7 1 0,0 0-1 0,0 0 1 16,-14-12-1-16,14 12 2 0,0 0-2 0,-14-24 3 15,-4-16-3-15,18 40 2 0,0 0-2 0,-14-54 3 16,0-17-3-16,14 71 4 0,0 0-4 0,-12-79 4 15,3 4-4-15,9 75 3 0,0 0-3 0,-5-67 3 16,1 10-3-16,4 57 3 0,0 0-3 0,-2-49 4 16,1 8-4-16,1 41 2 0,0 0-2 0,-4-39 3 0,0 5-3 15,4 34 2-15,0 0-2 0,-7-31 2 0,6 3-2 16,1 28 1-16,0 0-1 0,0-28 2 0,0-3-2 16,0 31 1-16,0 0-1 0,-4-28 2 0,2 3-2 15,2 25 1-15,0 0-1 0,0-23 2 0,6 1-2 16,-6 22 0-16,0 0 0 0,1-19 1 0,3 3-1 15,-4 16 0-15,0 0 0 0,3-12 0 0,-1 5 0 16,-2 7 0-16,0 0 0 0,0 0 0 0,2-9 0 16,-2 9-1-16,0 0 1 0,0 0 0 0,0 0 0 0,0 0-1 15,0 0 1-15,0 0 0 0,7-1 0 0,-7 1-1 16,0 0 1-16,0 0-1 0,0 0 1 0,0 0-2 16,0 0 2-16,0 0-1 0,7 8 1 0,-7-8-2 0,0 0 2 15,0 0-1-15,5 7 1 0,-5-7-1 0,0 0 1 16,0 0-1-16,9 19 1 0,-9-19-1 0,0 0 1 15,7 19-1-15,2 2 1 0,-9-21-1 0,0 0 1 16,11 31 0-16,-3 14 0 0,-8-45-1 0,0 0 1 0,9 42 0 16,-3-15 0-16,-6-27 0 0,0 0 0 0,5 28 0 15,0 8 0-15,-5-36 0 0,0 0 0 0,4 35 0 16,-4-9 0-16,0-26 0 0,0 0 0 0,1 29 0 16,7 9 0-16,-8-38 0 0,0 0 0 0,5 40 1 15,-2-7-1-15,-3-33 1 0,0 0-1 0,-3 36 1 16,1 11-1-16,2-47 1 0,0 0-1 0,0 40 1 15,2-14-1-15,-2-26 1 0,0 0-1 0,3 21 1 16,-3 6-1-16,0-27 1 0,0 0-1 0,-3 25 1 16,-1-10-1-16,4-15 0 0,0 0 0 0,-1 11 1 15,1-5-1-15,0-6 1 0,0 0-1 0,0 7 1 0,0 2-1 16,0-9 1-16,0 0-1 0,0 9 2 0,0-9-2 16,0 0 1-16,0 0-1 0,0 8 1 0,0-8-1 15,0 0 1-15,0 0-1 0,0 0 1 16,0 0-1-16,0 0 1 0,0 0-1 0,0 9 1 0,0-9-1 15,0 0 1-15,0 0-1 0,3 12 1 0,-3-12-1 16,0 0 0-16,0 0 0 0,0 9 1 0,0-9-1 16,0 0 0-16,0 0 0 0,0 0 1 0,0 0-1 0,0 0 0 15,0 0 0-15,0 7 0 0,0-7 0 0,0 0 0 16,0 0 0-16,0 0 0 0,0 0 0 0,0 0 0 16,0 0 0-16,0 7 0 0,0-7 0 0,0 0 0 15,0 0 0-15,0 0 0 0,-2-11 0 0,2 11 0 16,0 0 0-16,-5-33 0 0,1-20 0 0,4 53 0 0,0 0 0 15,-5-66 1-15,-7-14-1 0,12 80 0 0,0 0 0 16,-11-83 1-16,6 11-1 0,5 72 0 0,0 0 0 16,-4-64 1-16,3 1-1 0,1 63 0 0,0 0 0 0,-2-57 1 15,2 5-1-15,0 52 0 0,0 0 0 0,0-43 1 16,0 7-1-16,0 36 0 0,0 0 0 0,2-30 1 16,-1 4-1-16,-1 26 0 0,0 0 0 0,4-21 1 15,-2 6-1-15,-2 15 0 0,0 0 0 0,3-10 1 16,1 3-1-16,-4 7 0 0,0 0 0 0,0 0 0 15,3-11 0-15,-3 11 0 0,0 0 0 0,4-7 0 16,-4 7 0-16,0 0 0 0,0 0 0 0,10-8 0 16,-10 8 0-16,0 0 0 0,0 0 0 0,0 0 0 15,6 7 0-15,-6-7-1 0,0 0 1 0,3 12-1 16,3 12 1-16,-6-24-2 0,0 0 2 0,8 31-1 16,3 5 1-16,-11-36-3 0,0 0 3 0,9 42-2 0,-4 5 2 15,-5-47-3-15,0 0 3 0,4 46-2 0,-1-13 2 16,-3-33-2-16,0 0 2 0,0 31-2 0,4 2 2 15,-4-33-2-15,0 0 2 0,5 37-2 0,4-1 2 16,-9-36-1-16,0 0 1 0,7 40-1 0,-5 12 1 16,-2-52-1-16,0 0 1 0,1 57-1 0,3 0 1 0,-4-57-1 15,0 0 1-15,2 52-1 0,-1-16 1 0,-1-36-1 16,0 0 1-16,2 30 0 0,2-3 0 0,-4-27 0 16,0 0 0-16,1 21 0 0,-1-9 0 0,0-12 0 0,0 0 0 15,0 9 0-15,0-2 0 0,0-7 0 0,0 0 0 16,0 0 1-16,0 7-1 0,0-7 1 0,0 0-1 15,0 0 2-15,0 0-2 0,0 0 3 0,0 0-3 16,0 0 3-16,0 8-3 0,0-8 4 0,0 0-4 16,0 0 4-16,-7 0-4 0,7 0 6 0,0 0-6 15,-10-14 6-15,-4-17-6 0,14 31 6 0,0 0-6 0,-16-45 7 16,3-14-7-16,13 59 5 0,0 0-5 0,-14-60 6 16,2-1-6-16,12 61 6 0,0 0-6 0,-12-57 6 15,-2 0-6-15,14 57 6 0,0 0-6 0,-11-57 7 16,2 0-7-16,9 57 5 0,0 0-5 0,-7-55 6 15,5-3-6-15,2 58 3 0,0 0-3 0,-3-52 4 16,3 13-4-16,0 39 3 0,0 0-3 0,0-30 3 16,0 11-3-16,0 19 2 0,0 0-2 0,3-12 3 15,-3 5-3-15,0 7 2 0,0 0-2 0,0 0 2 16,0 0-2-16,0 0 0 0,0 0 0 0,0 0 1 0,0 0-1 16,0 0 0-16,0 0 0 0,-5 21 0 0,7 15 0 15,-2-36 0-15,0 0 0 0,3 42 0 0,-3-8 0 16,0-34-1-16,0 0 1 0,2 40-1 0,5 7 1 15,-7-47-2-15,0 0 2 0,5 42-2 0,-1-15 2 16,-4-27-4-16,0 0 4 0,5 30-3 0,4 11 3 16,-9-41-5-16,0 0 5 0,9 47-4 0,0 7 4 15,-9-54-5-15,0 0 5 0,3 62-5 0,3 9 5 0,-6-71-3 16,0 0 3-16,1 69-3 0,3-3 3 0,-4-66-2 16,0 0 2-16,3 60-2 0,-1-4 2 0,-2-56-2 15,0 0 2-15,-2 45-2 0,-3-7 2 0,5-38-2 16,0 0 2-16,-9 27-2 0,-3-11 2 0,12-16-3 0,0 0 3 15,-20-19-3-15,-10-45 3 0,-1 2-1486 0</inkml:trace>
  <inkml:trace contextRef="#ctx0" brushRef="#br0" timeOffset="162564.54">18965 13379 91 0,'0'0'0'16,"0"0"0"-16,0 0 0 0,0 0 0 0,0 0 0 16,0 0 1-16,0 0-1 0,0 0-9 0</inkml:trace>
  <inkml:trace contextRef="#ctx0" brushRef="#br0" timeOffset="162713.13">18971 13512 281 0,'0'0'0'0,"0"0"0"16,-9 9 0-16,9-9-3 0,0 0 3 0,-5 3-3 15,-4-10 3-15,9 7-3 0,0 0 3 0,-6-8-2 16,3 1 2-16,3 7-1 0,0 0 1 0,-4-7-1 16,1 0 1-16,3 7-1 0,0 0 1 0,0-12 0 15,7 3 0-15,-4 1-141 0</inkml:trace>
  <inkml:trace contextRef="#ctx0" brushRef="#br0" timeOffset="164664.26">18999 13471 113 0,'0'0'0'0,"0"0"0"15,-9 0 0-15,9 0 1 0,0 0-1 0,0 0 2 16,-11-4-2-16,11 4 3 0,0 0-3 0,0 0 4 16,0 0-4-16,0 0 7 0,0 0-7 0,0 0 8 15,-3-7-8-15,3 7 20 0,0 0-20 0,0 0 20 16,0 0-20-16,0 0 31 0,0 0-31 0,0 0 31 16,0 0-31-16,0 0 37 0,0 0-37 0,-7 0 37 15,7 0-37-15,0 0 42 0,0 0-42 0,0 0 43 16,3 12-43-16,-3-12 42 0,0 0-42 0,2 13 42 15,-2-1-42-15,0-12 38 0,0 0-38 0,0 10 38 16,0-3-38-16,0-7 36 0,0 0-36 0,0 0 36 0,5 10-36 16,-5-10 31-16,0 0-31 0,0 0 31 0,15 12-31 15,-15-12 31-15,0 0-31 0,10 0 31 0,6 0-31 16,-16 0 28-16,0 0-28 0,18-8 29 0,1-4-29 16,-19 12 32-16,0 0-32 0,21-12 32 0,-10 3-32 15,-11 9 27-15,0 0-27 0,12-5 27 0,6 3-27 0,-18 2 19 16,0 0-19-16,23 0 19 0,5-5-19 0,-28 5 17 15,0 0-17-15,26-4 17 0,-3 3-17 0,-23 1 16 16,0 0-16-16,23-2 17 0,4-3-17 0,-27 5 20 0,0 0-20 16,26-4 20-16,-3 4-20 0,-23 0 26 0,0 0-26 15,20-2 27-15,-3-3-27 0,-17 5 21 16,0 0-21-16,14-5 22 0,-5 3-22 0,-9 2 16 0,0 0-16 16,12 0 16-16,-1 0-16 0,-11 0 10 0,0 0-10 15,12 0 10-15,2 0-10 0,-14 0 7 0,0 0-7 0,15 2 8 16,-1 2-8-16,-14-4 4 0,0 0-4 15,17 5 5-15,1-5-5 0,-18 0 5 0,0 0-5 0,21 1 6 16,6-1-6-16,-27 0 7 0,0 0-7 0,26-1 7 16,2-3-7-16,-28 4 9 0,0 0-9 0,27-5 9 15,-4 2-9-15,-23 3 8 0,0 0-8 0,17-7 8 16,-1 3-8-16,-16 4 6 0,0 0-6 0,14-1 7 16,-1 1-7-16,-13 0 4 0,0 0-4 0,12-6 4 15,-3 5-4-15,-9 1 4 0,0 0-4 0,7 0 5 16,2 1-5-16,-9-1 3 0,0 0-3 0,12 2 4 15,6-4-4-15,-18 2 7 0,0 0-7 0,17-1 8 16,-3 1-8-16,-14 0 13 0,0 0-13 0,11 0 14 16,0 0-14-16,-11 0 17 0,0 0-17 0,10-2 17 0,1 0-17 15,-11 2 18-15,0 0-18 0,10-2 18 0,-1 2-18 16,-9 0 16-16,0 0-16 0,7 0 16 0,0 0-16 16,-7 0 13-16,0 0-13 0,9 0 14 0,2 0-14 15,-11 0 10-15,0 0-10 0,12-3 11 0,6 1-11 16,-18 2 8-16,0 0-8 0,21-3 8 0,4-1-8 15,-25 4 6-15,0 0-6 0,24-5 6 0,1-2-6 0,-25 7 7 16,0 0-7-16,25-7 8 0,1-1-8 0,-26 8 6 16,0 0-6-16,23-9 6 0,-9 4-6 0,-14 5 5 0,0 0-5 15,9 0 6-15,-9 0-6 0,0 0 4 0,0 0-4 16,9 0 5-16,-9 0-5 0,0 0 4 0,0 0-4 16,0 0 5-16,7 0-5 0,-7 0 4 0,0 0-4 15,0 0 4-15,7 0-4 0,-7 0 4 0,0 0-4 16,0 0 5-16,0 0-5 0,0 0 3 0,0 0-3 0,0 0 3 15,7-5-3-15,-7 5 2 0,0 0-2 0,0 0 3 16,0 0-3-16,0 0 2 0,0 0-2 0,0 0 2 16,9 0-2-16,-9 0 2 0,0 0-2 0,0 0 2 15,0 0-2-15,0 0 1 0,0 0-1 0,0 0 2 16,5 0-2-16,-5 0 1 0,0 0-1 0,0 0 1 16,0 0-1-16,0 0 0 0,0 0 0 0,0 0 1 15,7 0-1-15,-7 0 0 0,0 0 0 0,0 0 1 16,0 0-1-16,0 0 0 0,0 0 0 0,0 0 1 15,0 0-1-15,0 0 0 0,0 0 0 0,2 6 0 16,-2-6 0-16,0 0 0 0,0 0 0 0,0 0 0 0,0 0 0 16,0 0 0-16,0 0 0 0,0 7 0 0,0-7 0 15,0 0 0-15,0 0 0 0,0 0 0 0,0 0 0 16,0 0 0-16,0 0 0 0,0 9 0 0,0-9 0 16,0 0 0-16,0 0 0 0,0 0 0 0,0 0 0 15,0 0 0-15,0 0 0 0,0 5 0 0,0-5 0 16,0 0 0-16,0 0 0 0,0 7 0 0,0-7 0 0,0 0 0 15,0 0 0-15,0 7 0 0,0-7 0 0,0 0 0 16,0 0 0-16,0 0 0 0,0 7 0 0,0-7 0 16,0 0 0-16,0 0 0 0,0 0 0 0,0 0 0 15,0 0 0-15,0 10 0 0,0-10 0 0,0 0 0 0,0 0 0 16,0 0 0-16,-9 4 0 0,9-4 0 0,0 0 0 16,0 0 0-16,0 0 0 0,0 0 0 0,0 0 0 15,0 0 0-15,-5 9 0 0,5-9 0 0,0 0 0 16,0 0 1-16,0 0-1 0,0 0 0 0,0 0 0 15,0 0 1-15,-9 5-1 0,9-5 1 0,0 0-1 16,0 0 1-16,0 0-1 0,0 0 0 0,0 0 0 0,0 0 1 16,-7 3-1-16,7-3 1 0,0 0-1 0,0 0 1 15,0 0-1-15,0 0 1 0,0 0-1 0,0 0 2 16,-9 0-2-16,9 0 1 0,0 0-1 0,0 0 2 16,-7-2-2-16,7 2 1 0,0 0-1 0,0 0 1 15,-7-3-1-15,7 3 0 0,0 0 0 0,0 0 1 16,-7-7-1-16,7 7 0 0,0 0 0 0,0 0 0 15,-7-7 0-15,7 7 0 0,0 0 0 0,0 0 0 16,-9-7 0-16,9 7-1 0,0 0 1 0,-7-3-1 16,0-1 1-16,7 4-5 0,0 0 5 0,0 0-4 0,0 0 4 15,0 0-13-15,0 0 13 0,0 0-12 0,0 0 12 16,0 0-1173-16</inkml:trace>
  <inkml:trace contextRef="#ctx0" brushRef="#br0" timeOffset="167128.46">19078 13367 382 0,'0'0'0'0,"0"0"0"0,-9 3 0 16,9-3 15-16,0 0-15 0,-8 5 16 0,8 2-16 16,0-7 17-16,0 0-17 0,-7 9 18 0,-2-5-18 15,9-4 15-15,0 0-15 0,-7 3 16 0,7-3-16 16,0 0 6-16,0 0-6 0,-9 5 7 0,9-5-7 15,0 0 3-15,0 0-3 0,-9 2 3 0,9-2-3 16,0 0 3-16,0 0-3 0,-7-9 3 0,5 4-3 16,2 5 4-16,0 0-4 0,-5-9 4 0,5 9-4 0,0 0 10 15,0 0-10-15,-5-8 11 0,5 8-11 0,0 0 19 16,0 0-19-16,0 0 19 0,0 0-19 0,0 0 30 16,0 0-30-16,-7-4 30 0,7 4-30 0,0 0 35 0,0 0-35 15,0 0 36-15,0 0-36 0,0 0 35 0,0 0-35 16,-6 4 35-16,6-4-35 0,0 0 37 0,0 0-37 15,0 0 38-15,0 0-38 0,0 0 32 0,0 0-32 16,0 0 33-16,0 0-33 0,0 0 27 0,0 0-27 0,6 1 27 16,4-1-27-16,-10 0 25 0,0 0-25 0,20 0 26 15,8 0-26-15,-28 0 13 0,0 0-13 0,30 0 14 16,0 0-14-16,-30 0 10 0,0 0-10 0,33 0 10 16,6 0-10-16,-39 0 8 0,0 0-8 0,42 4 9 15,-3-2-9-15,-39-2 8 0,0 0-8 0,35 3 8 16,-5 1-8-16,-30-4 9 0,0 0-9 0,32 3 10 15,2-3-10-15,-34 0 18 0,0 0-18 0,35-3 18 16,-9 1-18-16,-26 2 26 0,0 0-26 0,27 0 26 16,1 0-26-16,-28 0 29 0,0 0-29 0,27 0 30 15,-1 2-30-15,-26-2 26 0,0 0-26 0,28 5 27 0,6 2-27 16,-34-7 23-16,0 0-23 0,33 7 23 0,-3-4-23 16,-30-3 20-16,0 0-20 0,29 2 21 0,8-4-21 15,-37 2 18-15,0 0-18 0,33-3 19 0,-10-1-19 16,-23 4 18-16,0 0-18 0,21-5 18 0,6-2-18 15,-27 7 13-15,0 0-13 0,24-7 14 0,-8 2-14 16,-16 5 10-16,0 0-10 0,13-4 10 0,-3 3-10 16,-10 1 5-16,0 0-5 0,9-2 5 0,0 0-5 0,-9 2 5 15,0 0-5-15,5 0 5 0,-5 0-5 0,0 0 4 16,0 0-4-16,9 4 4 0,-9-4-4 0,0 0 3 16,0 0-3-16,9 0 3 0,-9 0-3 0,0 0 3 15,0 0-3-15,9 5 4 0,-9-5-4 0,0 0 4 0,0 0-4 16,0 0 4-16,5 5-4 0,-5-5 3 0,0 0-3 15,0 0 3-15,12 4-3 0,-12-4 2 0,0 0-2 16,0 0 2-16,9 0-2 0,-9 0 2 0,0 0-2 0,0 0 2 16,7 0-2-16,-7 0 2 0,0 0-2 0,0 0 3 15,0 0-3-15,0 0 5 0,0 0-5 0,7 0 5 16,-7 0-5-16,0 0 7 0,0 0-7 0,0 0 8 16,0 0-8-16,0 0 8 0,0 0-8 0,7 0 9 15,-7 0-9-15,0 0 8 0,0 0-8 0,0 0 9 16,0 0-9-16,0 0 7 0,0 0-7 0,0 0 7 15,0 0-7-15,0 0 6 0,0 0-6 0,0 0 6 16,0 0-6-16,0 0 4 0,0 0-4 0,0 0 4 16,0 0-4-16,0 0 3 0,0 0-3 0,0 0 3 15,0 0-3-15,0 0 2 0,0 0-2 0,0 0 3 16,0 0-3-16,0 0 3 0,0 0-3 0,0 0 4 0,7 10-4 16,-7-10 4-16,0 0-4 0,2 9 5 0,1 6-5 15,-3-15 5-15,0 0-5 0,4 26 6 0,-2 9-6 16,-2-35 6-16,0 0-6 0,0 36 6 0,0-3-6 15,0-33 5-15,0 0-5 0,0 33 5 0,0 8-5 16,0-41 4-16,0 0-4 0,2 37 5 0,-1-13-5 16,-1-24 3-16,0 0-3 0,0 26 4 0,-3 9-4 15,3-35 2-15,0 0-2 0,-2 34 2 0,2-4-2 16,0-30 2-16,0 0-2 0,-4 34 2 0,3 11-2 0,1-45 1 16,0 0-1-16,-2 49 1 0,0-1-1 0,2-48 0 15,0 0 0-15,0 45 0 0,0-12 0 0,0-33 0 0,0 0 0 16,-2 31 0-16,-1-7 0 0,3-24-1 0,0 0 1 15,-4 21 0-15,1 0 0 0,3-21-1 0,0 0 1 16,-2 17 0-16,2-6 0 0,0-11-1 0,0 0 1 16,0 5-1-16,0 3 1 0,0-8-1 0,0 0 1 0,0 11 0 15,2 1 0-15,-2-12 0 0,0 0 0 0,2 7 0 16,-2 2 0-16,0-9 0 0,0 0 0 0,0 10 0 16,0 0 0-16,0-10 0 0,0 0 0 0,0 9 0 15,0 0 0-15,0-9 0 0,0 0 0 0,0 8 1 16,0 6-1-16,0-14 0 0,0 0 0 0,0 16 1 15,0-3-1-15,0-13 0 0,0 0 0 0,0 11 1 16,0-1-1-16,0-10 0 0,0 0 0 0,-2 11 1 16,0 1-1-16,2-12 0 0,0 0 0 0,-5 12 1 15,1-2-1-15,4-10 0 0,0 0 0 0,0 9 0 16,0 0 0-16,0-9 0 0,0 0 0 0,0 8 0 0,0-1 0 16,0-7 0-16,0 0 0 0,0 0 0 0,-5 9 0 15,5-9 0-15,0 0 0 0,0 0 0 0,-2 7 0 16,2-7 0-16,0 0 0 0,0 0 0 0,0 0 0 15,0 0 0-15,0 0 0 0,0 0 0 0,-2 7 0 16,2-7 0-16,0 0 0 0,0 0 0 0,0 0 0 16,0 0 0-16,0 0 0 0,0 0 0 0,4-26 0 15,-4 26 0-15,0 0 0 0,-2-38 1 0,-3-11-1 0,5 49 1 16,0 0-1-16,-7-52 1 0,-2 2-1 0,9 50 1 16,0 0-1-16,-7-61 2 0,2-8-2 0,5 69 2 15,0 0-2-15,-6-69 3 0,5-2-3 0,1 71 2 16,0 0-2-16,3-67 2 0,4 6-2 0,-7 61 1 0,0 0-1 15,7-54 1-15,2 9-1 0,-9 45 0 0,0 0 0 16,9-41 1-16,0 4-1 0,-9 37 0 0,0 0 0 16,9-31 1-16,-4 7-1 0,-5 24 0 0,0 0 0 0,3-21 1 15,-3 9-1-15,0 12 0 0,0 0 0 0,2-8 0 16,-2 8 0-16,0 0 0 0,0 0 0 0,-2-7 0 16,2 7 0-16,0 0 0 0,0 0 0 0,0 0 0 15,0 0 0-15,0 0 0 0,0 0 0 0,0 0 0 16,0 0 0-16,0 0 0 0,0 0 0 0,0 0 0 15,0 0 0-15,0 0 0 0,0 0 0 0,0-7 0 16,0 7 0-16,0 0 0 0,0 0 0 0,0 0 0 16,0 0 0-16,0 0 0 0,0 0 0 0,7-4 0 15,-7 4 0-15,0 0 0 0,0 0 0 0,6 14 0 16,3 14 0-16,-9-28 0 0,0 0 0 0,10 38 0 0,-3 2 0 16,-7-40-1-16,0 0 1 0,7 39 0 0,2-2 0 15,-9-37-1-15,0 0 1 0,9 40-1 0,-2 6 1 16,-7-46-1-16,0 0 1 0,5 56-1 0,-5-1 1 15,0-55-1-15,0 0 1 0,0 57-1 0,0-3 1 16,0-54-1-16,0 0 1 0,4 48 0 0,-1-11 0 16,-3-37-1-16,0 0 1 0,2 36 0 0,-2 9 0 15,0-45-1-15,0 0 1 0,0 43 0 0,2-18 0 16,-2-25-1-16,0 0 1 0,3 29 0 0,-3 12 0 0,0-41 0 16,0 0 0-16,2 33 0 0,0-15 0 0,-2-18 0 15,0 0 0-15,0 10 0 0,0-1 0 0,0-9 0 0,0 0 0 16,0 7 1-16,0-7-1 0,0 0 2 0,0 0-2 15,-4 8 2-15,4-8-2 0,0 0 3 0,0 0-3 16,-12-5 3-16,-2-16-3 0,14 21 4 0,0 0-4 16,-18-34 4-16,1-8-4 0,17 42 7 0,0 0-7 15,-15-48 7-15,7-2-7 0,8 50 8 0,0 0-8 0,-9-61 8 16,0-13-8-16,9 74 9 0,0 0-9 0,-9-80 10 16,2-7-10-16,7 87 8 0,0 0-8 0,-7-77 9 15,0 16-9-15,7 61 3 0,0 0-3 0,-3-54 4 16,-3 6-4-16,6 48 2 0,0 0-2 0,-2-43 2 15,1 6-2-15,1 37 0 0,0 0 0 0,-4-34 1 16,2 9-1-16,2 25 0 0,0 0 0 0,0-17 0 16,0 3 0-16,0 14 0 0,0 0 0 0,2-10 0 15,2 3 0-15,-4 7-1 0,0 0 1 0,0 0 0 16,0 0 0-16,0 0-1 0,0 0 1 0,5 17-1 16,0 18 1-16,-5-35-3 0,0 0 3 0,4 43-2 0,-1-7 2 15,-3-36-4-15,0 0 4 0,2 37-4 0,0-4 4 16,-2-33-7-16,0 0 7 0,3 34-6 15,1-1 6-15,-4-33-6 0,0 0 6 0,3 37-6 0,3 11 6 16,-6-48-6-16,0 0 6 0,9 57-5 0,-1 9 5 16,-8-66-6-16,0 0 6 0,9 62-5 0,0-3 5 15,-9-59-4-15,0 0 4 0,9 50-4 0,-4-8 4 16,-5-42-3-16,0 0 3 0,4 38-3 0,-3 9 3 0,-1-47-2 16,0 0 2-16,2 41-2 0,0 1 2 0,-2-42-2 15,0 0 2-15,2 32-1 0,-4-13 1 0,2-19-1 16,0 0 1-16,-2 11-1 0,0-4 1 0,2-7-1 0,0 0 1 15,0 0-1-15,-19 0 1 0,19 0-2 0,0 0 2 16,-16-18-1-16,4-18 1 0,-1 0-1279 0</inkml:trace>
  <inkml:trace contextRef="#ctx0" brushRef="#br0" timeOffset="168028.6">19932 13491 225 0,'0'0'0'0,"0"0"0"0,2 18 0 16,-2-18 29-16,0 0-29 0,1 10 29 0,-1-10-29 16,0 0 25-16,0 0-25 0,2 7 26 0,-2-7-26 0,0 0 12 15,0 0-12-15,0 0 13 0,-5 2-13 0,5-2 7 16,0 0-7-16,-9-2 8 0,-7 0-8 0,16 2 13 15,0 0-13-15,-16 0 13 0,1 0-13 0,15 0 41 0,0 0-41 16,-16 0 41-16,-11 0-41 0,27 0 59 0,0 0-59 16,-32 0 60-16,-6 0-60 0,38 0 58 0,0 0-58 15,-43-3 59-15,1-4-59 0,42 7 51 0,0 0-51 16,-42-9 51-16,3 4-51 0,39 5 46 0,0 0-46 0,-35-5 46 16,3 1-46-16,32 4 36 0,0 0-36 0,-36-1 37 15,1 2-37-15,35-1 37 0,0 0-37 0,-33 4 37 16,-3 3-37-16,36-7 32 0,0 0-32 0,-37 12 32 15,-5 5-32-15,42-17 26 0,0 0-26 0,-46 18 26 16,-3-5-26-16,49-13 16 0,0 0-16 0,-46 11 16 16,4-4-16-16,42-7 10 0,0 0-10 0,-39 5 10 15,7 0-10-15,32-5 6 0,0 0-6 0,-28 2 6 16,3-4-6-16,25 2 4 0,0 0-4 0,-23-2 4 16,2 1-4-16,21 1 4 0,0 0-4 0,-21-2 4 15,-2 2-4-15,23 0 3 0,0 0-3 0,-21-5 4 0,-2 1-4 16,23 4 4-16,0 0-4 0,-18-1 4 0,8 1-4 15,10 0 3-15,0 0-3 0,-9-2 4 16,0-2-4-16,9 4 3 0,0 0-3 0,0 0 4 0,-11-5-4 16,11 5 3-16,0 0-3 0,0 0 3 0,0 0-3 15,0 0 2-15,0 0-2 0,0 0 3 0,0 0-3 16,0 0 3-16,0 0-3 0,0 0 3 0,11-2-3 16,-11 2 2-16,0 0-2 0,18 0 3 0,10 0-3 15,-28 0 3-15,0 0-3 0,35-1 3 0,-3-6-3 0,-32 7 5 16,0 0-5-16,30-12 5 0,7-6-5 0,-37 18 5 15,0 0-5-15,40-15 6 0,3 3-6 0,-43 12 5 16,0 0-5-16,46-12 5 0,5-1-5 0,-51 13 1 0,0 0-1 16,54-12 2-16,1 0-2 0,-55 12 0 0,0 0 0 15,50-12 0-15,-3 0 0 0,-47 12-1 0,0 0 1 16,48-14 0-16,3-1 0 0,-51 15-2 0,0 0 2 16,56-14-2-16,6 2 2 0,-62 12-3 0,0 0 3 15,62-9-2-15,-4 4 2 0,-58 5-3 0,0 0 3 0,55-5-2 16,-11 1 2-16,-44 4-2 0,0 0 2 0,35 0-1 15,-7 4 1-15,-28-4 0 0,0 0 0 0,20 5 0 16,1 3 0-16,-21-8 0 0,0 0 0 0,14 9 0 16,-2-2 0-16,-12-7 0 0,0 0 0 0,7 3 0 15,-7 6 0-15,0-4-936 0</inkml:trace>
  <inkml:trace contextRef="#ctx0" brushRef="#br0" timeOffset="174956.4">19816 12531 91 0,'0'0'0'0,"0"0"0"0,0 0 0 16,0 0 0-16,0 0 0 0,-6 28 0 0,6-20 0 15,0-8 5-15,0 0-5 0,-5 16 6 0,-4 13-6 0,9-29 12 16,0 0-12-16,-9 33 13 0,0-9-13 0,9-24 20 15,0 0-20-15,-8 23 20 0,8-1-20 16,0-22 21-16,0 0-21 0,-4 23 22 0,4 3-22 0,0-26 20 16,0 0-20-16,0 28 20 0,0-1-20 0,0-27 21 15,0 0-21-15,0 26 22 0,-2 5-22 0,2-31 21 0,0 0-21 16,-3 32 22-16,1-5-22 0,2-27 25 0,0 0-25 16,0 26 25-16,0 0-25 0,0-26 30 0,0 0-30 15,0 28 30-15,-2 5-30 0,2-33 31 0,0 0-31 0,-1 27 32 16,-3-8-32-16,4-19 29 0,0 0-29 0,0 14 30 15,0-5-30-15,0-9 25 0,0 0-25 0,0 9 25 16,0-9-25-16,0 0 19 0,0 0-19 0,0 6 20 16,0 5-20-16,0-11 12 0,0 0-12 0,0 12 13 15,-2 2-13-15,2-14 6 0,0 0-6 0,-7 14 6 16,-3 1-6-16,10-15 0 0,0 0 0 0,-14 19 1 16,1 0-1-16,13-19-3 0,0 0 3 0,-16 16-3 15,6-4 3-15,-1 0-457 0</inkml:trace>
  <inkml:trace contextRef="#ctx0" brushRef="#br0" timeOffset="175606.48">19563 12875 113 0,'0'0'0'0,"0"0"0"0,0 0 0 0,0 0 1 0,0 0-1 16,7-1 1-16,-7 1-1 0,0 0 5 0,0 0-5 15,14-7 6-15,1 2-6 0,-15 5 9 0,0 0-9 16,12-6 9-16,-5 3-9 0,-7 3 12 0,0 0-12 15,0 0 12-15,0 0-12 0,0 0 12 0,0 0-12 0,7-2 12 16,-7 2-12-16,0 0 14 0,0 0-14 0,0 0 15 16,0 0-15-16,0 0 34 0,0 0-34 0,0 0 35 15,0 0-35-15,0 0 45 0,0 0-45 0,9 2 46 16,-6 7-46-16,-3-9 56 0,0 0-56 0,11 15 56 16,7 13-56-16,-18-28 54 0,0 0-54 0,17 34 54 15,1 6-54-15,-18-40 48 0,0 0-48 0,14 45 48 16,-7 2-48-16,-7-47 35 0,0 0-35 0,9 45 35 15,0-9-35-15,-9-36 33 0,0 0-33 0,8 30 33 16,1-8-33-16,-9-22 24 0,0 0-24 0,7 19 24 0,-1-3-24 16,-6-16 23-16,0 0-23 0,5 12 23 0,-2-5-23 15,-3-7 16-15,0 0-16 0,0 0 17 0,2 7-17 16,-2-7 12-16,0 0-12 0,0 0 12 0,0 0-12 16,0 0 12-16,0 0-12 0,7 5 12 0,-7-5-12 15,0 0 14-15,0 0-14 0,11-5 15 0,3-14-15 16,-14 19 21-16,0 0-21 0,18-37 22 0,-1-8-22 15,-17 45 28-15,0 0-28 0,16-50 29 0,-2 0-29 0,-14 50 33 16,0 0-33-16,14-45 34 0,2 9-34 0,-16 36 34 16,0 0-34-16,13-26 34 0,-5 10-34 0,-8 16 28 15,0 0-28-15,6-10 28 0,-6 10-28 0,0 0 24 0,0 0-24 16,7-9 24-16,-7 9-24 0,0 0 18 0,0 0-18 16,5-9 19-16,-1 3-19 0,-4 6 11 0,0 0-11 15,5-9 12-15,4 0-12 0,-9 9 2 0,0 0-2 16,5-7 2-16,-5 7-2 0,0 0-1020 0</inkml:trace>
  <inkml:trace contextRef="#ctx0" brushRef="#br0" timeOffset="187637.26">19225 15620 135 0,'0'0'0'0,"0"0"0"15,0 0 0-15,0 0 4 0,0 0-4 0,0 0 4 16,0 0-4-16,0 0 26 0,0 0-26 0,0 0 26 15,0 0-26-15,0 0 23 0,0 0-23 0,0 0 24 16,0 0-24-16,0 0 2 0,0 0-2 0,0 0 3 16,0 0-3-16,0 0-126 0</inkml:trace>
  <inkml:trace contextRef="#ctx0" brushRef="#br0" timeOffset="193686.37">18881 15558 169 0,'0'0'0'0,"0"0"0"0,0 0 0 15,0 0 2-15,0 0-2 0,-11 17 2 0,11-10-2 16,0-7 4-16,0 0-4 0,0 0 5 0,0 0-5 15,0 0 3-15,0 0-3 0,11 3 3 0,6-3-3 16,-17 0 2-16,0 0-2 0,18-1 2 0,5-1-2 0,-23 2 7 16,0 0-7-16,23-5 7 0,-2-2-7 0,-21 7 12 15,0 0-12-15,23-7 13 0,2 3-13 0,-25 4 15 0,0 0-15 16,23-1 15-16,-6-1-15 0,-17 2 18 16,0 0-18-16,13 0 19 0,-5 0-19 0,-8 0 16 0,0 0-16 15,9 0 17-15,-9 0-17 0,0 0 20 0,0 0-20 16,0 0 20-16,0 0-20 0,0 0 24 0,0 0-24 15,0 0 24-15,0 0-24 0,0 0 35 0,0 0-35 0,-9 0 36 16,9 0-36-16,0 0 35 0,0 0-35 16,-7 7 36-16,7-7-36 0,0 0 26 0,0 0-26 0,-1 7 27 15,1-7-27-15,0 0 9 0,0 0-9 0,12 15 10 16,11-1-10-16,-23-14 0 0,0 0 0 0,33 12 0 16,6-5 0-16,-2 0-415 0</inkml:trace>
  <inkml:trace contextRef="#ctx0" brushRef="#br0" timeOffset="199289.36">17410 16781 236 0,'0'0'0'0,"0"0"0"0,15-19 0 0,-15 19-3 15,0 0 3-15,16-21-3 0,2-5 3 0,0-1-113 16</inkml:trace>
  <inkml:trace contextRef="#ctx0" brushRef="#br0" timeOffset="199698.34">17508 16580 326 0,'0'0'0'0,"4"-8"0"0,-1-16 0 0,-3 24 7 0,0 0-7 15,6-30 7-15,-5-1-7 0,-1 31 38 0,0 0-38 16,-1-28 38-16,-3 2-38 0,4 26 58 0,0 0-58 15,-5-19 59-15,-4 9-59 0,9 10 48 0,0 0-48 0,-14-5 49 16,-4 3-49-16,18 2 49 0,0 0-49 16,-26 4 49-16,-2 6-49 0,28-10 41 0,0 0-41 0,-27 15 41 15,6 5-41-15,21-20 34 0,0 0-34 0,-23 27 34 16,-2 13-34-16,25-40 27 0,0 0-27 0,-26 50 28 16,5 6-28-16,21-56 25 0,0 0-25 0,-18 53 26 15,4-8-26-15,14-45 20 0,0 0-20 0,-11 40 20 16,4-2-20-16,7-38 16 0,0 0-16 0,-1 40 16 15,-5 5-16-15,6-45 13 0,0 0-13 0,-1 52 14 16,1 8-14-16,0-60 12 0,0 0-12 0,3 64 12 16,1-1-12-16,-4-63 9 0,0 0-9 0,8 53 9 0,-2-8-9 15,-6-45 7-15,0 0-7 0,9 45 7 0,-4 12-7 16,-5-57 8-16,0 0-8 0,5 61 9 0,-3 0-9 16,-2-61 8-16,0 0-8 0,0 55 8 0,0 2-8 15,0-57 7-15,0 0-7 0,2 49 7 0,-4-17-7 16,2-32 7-16,0 0-7 0,-4 33 7 0,1 9-7 15,3-42 8-15,0 0-8 0,-5 47 9 0,-4-4-9 16,9-43 8-16,0 0-8 0,-9 38 9 0,4-5-9 16,5-33 7-16,0 0-7 0,0 24 7 0,-4-10-7 0,4-14 5 15,0 0-5-15,-2 8 5 0,2-8-5 0,0 0 3 16,0 0-3-16,-3 7 3 0,3-7-3 0,0 0 1 16,0 0-1-16,-4-15 2 0,4-15-2 0,0 1-891 0</inkml:trace>
  <inkml:trace contextRef="#ctx0" brushRef="#br0" timeOffset="199980.67">17002 17548 751 0,'0'0'0'0,"0"0"0"16,12-19 0-16,-12 19-1 0,0 0 1 0,16-19 0 16,6-5 0-16,-22 24 0 0,0 0 0 0,26-25 0 15,2-2 0-15,-28 27 0 0,0 0 0 0,35-26 0 16,-1 1 0-16,-34 25 0 0,0 0 0 0,41-24 0 0,6 0 0 16,-47 24 1-16,0 0-1 0,50-24 2 0,4 1-2 15,-54 23 0-15,0 0 0 0,57-19 1 0,-1 4-1 16,-56 15-1-16,0 0 1 0,41-11-1 0,-13 11 1 15,0 0-504-15</inkml:trace>
  <inkml:trace contextRef="#ctx0" brushRef="#br0" timeOffset="200548.64">17746 17541 214 0,'0'0'0'0,"0"0"0"0,0 0 0 0,0 0 0 15,0 0 0-15,0 0 0 0,9 9 0 0,-9-9 0 0,0 0 0 16,0 17 0-16,4 19 0 0,-4-36 0 0,0 0 0 15,3 35 0-15,-1-13 0 0,-2-22 2 0,0 0-2 16,5 28 2-16,1 15-2 0,-6-43 6 0,0 0-6 16,9 47 7-16,-2-11-7 0,-7-36 13 0,0 0-13 15,5 32 14-15,0 0-14 0,-5-32 18 0,0 0-18 0,5 28 19 16,-1-12-19-16,0-1-162 0</inkml:trace>
  <inkml:trace contextRef="#ctx0" brushRef="#br0" timeOffset="200954.54">17732 17217 102 0,'0'0'0'0,"0"0"0"0,-3 7 0 0,3-7 3 0,0 0-3 15,0 0 4-15,-11 0-4 0,11 0 11 0,0 0-11 16,-7-7 11-16,2-8-11 0,5 15 19 0,0 0-19 16,-7-21 20-16,5-2-20 0,2 23 25 0,0 0-25 15,-3-24 26-15,1-2-26 0,2 26 19 0,0 0-19 16,-2-19 19-16,0 9-19 0,2 10 18 0,0 0-18 0,0 0 18 16,0 0-18-16,0 0 11 0,0 0-11 0,0 0 11 15,9 0-11-15,-4 0-178 0</inkml:trace>
  <inkml:trace contextRef="#ctx0" brushRef="#br0" timeOffset="201732.81">18071 17492 303 0,'0'0'0'16,"0"0"0"-16,5-19 0 0,-5 19 5 0,0 0-5 0,6-15 6 16,6-2-6-16,-12 17 14 0,0 0-14 0,23-21 14 15,5-3-14-15,-28 24 7 0,0 0-7 0,41-25 7 16,12 3-7-16,-53 22 20 0,0 0-20 0,56-23 20 15,1 1-20-15,-57 22 29 0,0 0-29 0,49-21 29 16,-3 7-29-16,-46 14 29 0,0 0-29 0,31-12 29 16,-9 3-29-16,-22 9 29 0,0 0-29 0,14-5 29 15,-9 5-29-15,-5 0 25 0,0 0-25 0,0 0 25 16,0 0-25-16,0 0 21 0,0 0-21 0,4 9 22 16,-4-9-22-16,0 0 24 0,0 0-24 0,0 0 24 0,-7 10-24 15,7-10 29-15,0 0-29 0,-11 6 29 0,-5-3-29 16,16-3 31-16,0 0-31 0,-25 0 31 0,-13-2-31 15,38 2 29-15,0 0-29 0,-41-1 29 0,-7-3-29 16,48 4 18-16,0 0-18 0,-49 0 18 0,3 5-18 16,46-5 2-16,0 0-2 0,-39 9 3 0,11 1-3 15,28-10 0-15,0 0 0 0,-25 11 0 0,10-1 0 16,15-10-9-16,0 0 9 0,-13 10-8 0,4 1 8 16,9-11-17-16,0 0 17 0,-5 8-16 0,5-8 16 0,0 0-16 15,0 0 16-15,11 7-15 0,12-8 15 0,-23 1-13 16,0 0 13-16,38-7-12 0,8-7 12 0,-46 14-5 0,0 0 5 15,53-16-5-15,5-1 5 0,-58 17-1 0,0 0 1 16,55-17 0-16,-7 1 0 0,-48 16 0 0,0 0 0 16,42-12 0-16,-8 3 0 0,-34 9 2 0,0 0-2 15,22-5 2-15,-9 3-2 0,-13 2 4 0,0 0-4 0,9 2 5 16,-9-2-5-16,0 0 6 0,0 0-6 0,5 7 7 16,-5-7-7-16,0 0 9 0,0 0-9 0,-4 19 9 15,-8 5-9-15,12-24 9 0,0 0-9 0,-19 28 10 16,-3-2-10-16,22-26 9 0,0 0-9 0,-21 21 10 15,-2-2-10-15,-1 0-612 0</inkml:trace>
  <inkml:trace contextRef="#ctx0" brushRef="#br0" timeOffset="202063.17">17746 17120 102 0,'0'0'0'16,"0"0"0"-16,13 6 0 0,-13-6 0 0,0 0 0 16,10 7 0-16,-1 3 0 0,0 0-17 0</inkml:trace>
  <inkml:trace contextRef="#ctx0" brushRef="#br0" timeOffset="202677.15">17873 17681 236 0,'0'0'0'0,"0"0"0"16,6 21 0-16,-6-21 0 0,0 0 0 0,3 14 0 15,-3-4 0-15,0-10 0 0,0 0 0 0,0 0 0 16,0 7 0-16,0-7 0 0,0 0 0 0,0 0 0 16,0 0 0-16,0 0 1 0,0 0-1 0,-14-7 2 0,5-14-2 15,9 21 7-15,0 0-7 0,-14-31 8 0,-3-17-8 16,17 48 13-16,0 0-13 0,-22-61 13 0,5-8-13 15,17 69 15-15,0 0-15 0,-14-71 16 16,1 2-16-16,13 69 25 0,0 0-25 0,-10-64 26 0,1 10-26 16,9 54 37-16,0 0-37 0,-9-41 37 0,0 4-37 15,9 37 25-15,0 0-25 0,-5-27 26 0,3 9-26 16,2 18 23-16,0 0-23 0,0-12 23 0,0 12-23 16,0 0 18-16,0 0-18 0,0 0 18 0,0 0-18 0,0 0 16 15,0 0-16-15,11 17 17 0,6 23-17 0,-17-40 14 16,0 0-14-16,16 47 14 0,2-2-14 0,-18-45 14 15,0 0-14-15,16 50 15 0,-6 12-15 0,-10-62 11 16,0 0-11-16,13 71 11 0,-4 2-11 0,-9-73 10 0,0 0-10 16,14 68 10-16,-5-18-10 0,-9-50 11 0,0 0-11 15,3 40 11-15,2-8-11 0,-5-32 12 0,0 0-12 16,0 25 12-16,0-8-12 0,0-17 13 0,0 0-13 16,0 10 13-16,0-10-13 0,0 0 16 0,0 0-16 0,0 0 16 15,0 7-16-15,0-7 16 0,0 0-16 0,-8-5 17 16,-7-12-17-16,15 17 16 0,0 0-16 0,-14-31 17 15,7-23-17-15,7 54 14 0,0 0-14 0,-1-69 15 16,1-16-15-16,0 85 11 0,0 0-11 0,5-81 11 16,5 13-11-16,-10 68 10 0,0 0-10 0,9-59 10 15,-5 13-10-15,-4 46 6 0,0 0-6 0,0-37 7 16,0 6-7-16,0 31 6 0,0 0-6 0,-6-21 6 16,1 13-6-16,5 8 6 0,0 0-6 0,0 0 7 15,-7 5-7-15,7-5 5 0,0 0-5 0,4 21 6 16,1 20-6-16,-5-41 5 0,0 0-5 0,9 50 6 0,0 9-6 15,-9-59 8-15,0 0-8 0,1 68 9 0,1 10-9 16,-2-78 10-16,0 0-10 0,2 72 11 0,1-16-11 16,-3-56 12-16,0 0-12 0,0 41 13 0,0-11-13 15,0-30 11-15,0 0-11 0,-3 19 12 0,1-12-12 16,2-7 8-16,0 0-8 0,0 0 8 0,0 0-8 16,0 0-768-16</inkml:trace>
  <inkml:trace contextRef="#ctx0" brushRef="#br0" timeOffset="203616.06">19205 17120 695 0,'0'0'0'0,"0"0"0"0,0 0 0 15,0 0 3-15,0 0-3 0,-21-12 3 0,-5-5-3 16,26 17 6-16,0 0-6 0,-36-21 6 0,-1-1-6 16,37 22 31-16,0 0-31 0,-39-19 31 0,1 5-31 15,38 14 34-15,0 0-34 0,-37-9 34 0,0 9-34 16,37 0 32-16,0 0-32 0,-34 11 32 0,-3 13-32 0,37-24 25 15,0 0-25-15,-35 31 26 0,3 7-26 0,32-38 19 16,0 0-19-16,-28 42 20 0,1 3-20 0,27-45 17 16,0 0-17-16,-19 39 18 0,3-6-18 0,16-33 16 0,0 0-16 15,-7 38 17-15,-2 18-17 0,9-56 14 0,0 0-14 16,0 59 14-16,2-2-14 0,-2-57 9 0,0 0-9 16,9 52 10-16,3-9-10 0,-12-43 6 0,0 0-6 15,14 34 6-15,2-8-6 0,-16-26 5 0,0 0-5 16,23 21 6-16,11-4-6 0,-34-17 4 0,0 0-4 0,35 9 5 15,-3-11-5-15,-32 2 6 0,0 0-6 0,28-19 6 16,-5-19-6-16,-23 38 1 0,0 0-1 0,21-53 2 16,-2-18-2-16,-19 71 2 0,0 0-2 0,21-73 2 15,-3 2-2-15,-18 71 1 0,0 0-1 0,11-66 2 16,-4 7-2-16,-7 59 2 0,0 0-2 0,5-58 2 16,-1-10-2-16,-4 68 4 0,0 0-4 0,1-71 4 15,3 4-4-15,-4 67 6 0,0 0-6 0,0-64 7 16,0 3-7-16,0 61 10 0,0 0-10 0,0-59 11 0,-4 2-11 15,4 57 14-15,0 0-14 0,-1-57 15 16,-7 9-15-16,8 48 20 0,0 0-20 0,-8-39 20 0,-1 15-20 16,9 24 22-16,0 0-22 0,-7-15 22 0,3 4-22 15,4 11 23-15,0 0-23 0,-7-7 23 0,2 0-23 16,5 7 21-16,0 0-21 0,0 0 22 0,-14-6-22 16,14 6 19-16,0 0-19 0,-9-2 20 0,0-2-20 15,9 4 14-15,0 0-14 0,0 0 15 0,-9-5-15 16,9 5 10-16,0 0-10 0,0 0 11 0,0 0-11 0,0 0 8 15,0 0-8-15,4 14 8 0,5 31-8 0,-9-45 6 16,0 0-6-16,14 64 6 0,0 16-6 0,-14-80 4 16,0 0-4-16,14 90 4 0,0 17-4 0,-14-107 3 0,0 0-3 15,12 107 3-15,-3-8-3 0,-9-99 2 0,0 0-2 16,7 90 3-16,-1-14-3 0,-6-76 3 0,0 0-3 16,7 76 3-16,3 2-3 0,-10-78 4 15,0 0-4-15,11 69 5 0,-2-13-5 0,-9-56 6 0,0 0-6 0,5 39 7 16,0-18-7-16,-5-21 4 0,0 0-4 0,4 12 4 15,-4-5-4-15,0 0-1130 0</inkml:trace>
  <inkml:trace contextRef="#ctx0" brushRef="#br0" timeOffset="204350.47">19431 17328 774 0,'0'0'0'0,"0"0"0"0,-4-12 0 16,4 12 4-16,0 0-4 0,-3-9 4 0,3 9-4 15,0 0 8-15,0 0-8 0,0 0 8 0,0 0-8 16,0 0 4-16,0 0-4 0,0 7 5 0,2 9-5 0,-2-16 1 15,0 0-1-15,1 31 2 0,3 24-2 0,-4-55 0 16,0 0 0-16,2 63 0 0,1-3 0 0,-3-60-1 16,0 0 1-16,4 50 0 0,-1-10 0 0,-3-40-1 15,0 0 1-15,2 35-1 0,-5-2 1 0,3-33-1 16,0 0 1-16,-6 24-1 0,5-7 1 0,1-17 0 0,0 0 0 16,0 12 0-16,1-3 0 0,-1-9 0 0,0 0 0 15,0 0 0-15,-1 9 0 0,1-9 1 0,0 0-1 16,-2-7 2-16,2-14-2 0,0 21 3 0,0 0-3 0,2-38 4 15,-1-21-4-15,-1 59 6 0,0 0-6 0,4-73 6 16,-4-18-6-16,0 91 10 0,0 0-10 0,-4-89 10 16,4 12-10-16,0 77 14 0,0 0-14 0,4-68 14 15,-1 11-14-15,-3 57 15 0,0 0-15 0,2-43 16 16,2 17-16-16,-4 26 12 0,0 0-12 0,0-16 12 16,0 9-12-16,0 7 9 0,0 0-9 0,0 11 10 15,3 16-10-15,-3-27 5 0,0 0-5 0,4 40 5 16,3 12-5-16,-7-52 3 0,0 0-3 0,10 61 4 15,6 4-4-15,-16-65 4 0,0 0-4 0,14 71 5 16,-1 4-5-16,-13-75 5 0,0 0-5 0,10 67 5 0,-1-20-5 16,-9-47 8-16,0 0-8 0,9 38 9 0,-7-5-9 15,-2-33 14-15,0 0-14 0,0 26 14 0,-2-4-14 16,2-22 18-16,0 0-18 0,-4 18 18 0,1-6-18 16,3-12 18-16,0 0-18 0,-7-2 18 0,-11-15-18 15,18 17 18-15,0 0-18 0,-21-33 18 0,2-19-18 16,19 52 12-16,0 0-12 0,-16-69 12 0,5-11-12 0,11 80 7 15,0 0-7-15,-5-78 8 0,-4 9-8 0,9 69 5 16,0 0-5-16,-5-59 6 0,3 11-6 0,2 48 4 16,0 0-4-16,-2-35 4 0,2 18-4 0,0 17 4 0,0 0-4 15,0-11 5-15,0 11-5 0,0 0 4 0,0 0-4 16,4 14 4-16,6 36-4 0,-10-50 1 0,0 0-1 16,13 75 2-16,6 18-2 0,-19-93 0 0,0 0 0 15,21 97 1-15,2-7-1 0,-23-90 0 0,0 0 0 16,23 85 0-16,4-4 0 0,-5 2-853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12D-8E72-49D4-B549-67511B7C9267}" type="datetime1">
              <a:rPr lang="en-US" smtClean="0"/>
              <a:t>9/5/2020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1687-46EC-47AF-BF43-C7C9A3403E0F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7158-976E-4ABB-A30E-5688B092AF91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0A3C-16B8-43A2-B7F6-B4E548296C17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12C-F8E9-42D3-9206-D39B4F0BCD9F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BF6D-2FB0-4CDB-A33F-62227B388542}" type="datetime1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F125-CD97-4E97-A568-26E05619AADB}" type="datetime1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E16-9DEC-4A00-AC33-692D655A5747}" type="datetime1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BB7-BABC-482E-8F4D-31626AB6B4AC}" type="datetime1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1504-27E7-4A78-8FD7-80564F354CAD}" type="datetime1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FC53-D590-426E-8A32-36528336458C}" type="datetime1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0896AF5E-81E4-4BF6-AC65-E32D91D62375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.ewi.tudelft.nl/mitra/teaching/rts/2019/files/lect03-scheduling-aperiodic.pdf" TargetMode="Externa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Lecture 5- Commonly used Scheduling Techniques </a:t>
            </a:r>
            <a:br>
              <a:rPr lang="en-US" dirty="0"/>
            </a:br>
            <a:r>
              <a:rPr lang="en-US" dirty="0"/>
              <a:t>(</a:t>
            </a:r>
            <a:r>
              <a:rPr lang="en-US"/>
              <a:t>Chapter 4)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810000"/>
            <a:ext cx="10472928" cy="1171136"/>
          </a:xfrm>
        </p:spPr>
        <p:txBody>
          <a:bodyPr/>
          <a:lstStyle/>
          <a:p>
            <a:pPr algn="ctr"/>
            <a:r>
              <a:rPr lang="en-US" dirty="0"/>
              <a:t>Deepak Gangadharan</a:t>
            </a:r>
          </a:p>
          <a:p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286128-B794-45E1-BEDE-26BE7E59B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5" y="5194266"/>
            <a:ext cx="1809750" cy="9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Properties of Scheduling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24EB36-8817-41B4-AE81-423185935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876800"/>
          </a:xfrm>
        </p:spPr>
        <p:txBody>
          <a:bodyPr/>
          <a:lstStyle/>
          <a:p>
            <a:r>
              <a:rPr lang="en-IN" dirty="0" err="1"/>
              <a:t>Preemptive</a:t>
            </a:r>
            <a:r>
              <a:rPr lang="en-IN" dirty="0"/>
              <a:t> vs Non-</a:t>
            </a:r>
            <a:r>
              <a:rPr lang="en-IN" dirty="0" err="1"/>
              <a:t>preemptive</a:t>
            </a:r>
            <a:endParaRPr lang="en-IN" dirty="0"/>
          </a:p>
          <a:p>
            <a:r>
              <a:rPr lang="en-IN" dirty="0"/>
              <a:t>Work-conserving vs non-work-conserving</a:t>
            </a:r>
          </a:p>
          <a:p>
            <a:r>
              <a:rPr lang="en-IN" dirty="0"/>
              <a:t>Static vs Dynamic</a:t>
            </a:r>
          </a:p>
          <a:p>
            <a:r>
              <a:rPr lang="en-IN" dirty="0"/>
              <a:t>Offline vs Online</a:t>
            </a:r>
          </a:p>
          <a:p>
            <a:r>
              <a:rPr lang="en-IN" dirty="0"/>
              <a:t>Optimal vs Non-Optimal</a:t>
            </a:r>
          </a:p>
        </p:txBody>
      </p:sp>
    </p:spTree>
    <p:extLst>
      <p:ext uri="{BB962C8B-B14F-4D97-AF65-F5344CB8AC3E}">
        <p14:creationId xmlns:p14="http://schemas.microsoft.com/office/powerpoint/2010/main" val="218785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Work-conserving vs non-work-conserving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24EB36-8817-41B4-AE81-423185935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876800"/>
          </a:xfrm>
        </p:spPr>
        <p:txBody>
          <a:bodyPr/>
          <a:lstStyle/>
          <a:p>
            <a:r>
              <a:rPr lang="en-IN" b="1" dirty="0"/>
              <a:t>Work-conserving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sz="2400" dirty="0"/>
              <a:t>Such algorithm </a:t>
            </a:r>
            <a:r>
              <a:rPr lang="en-IN" sz="2400" b="1" dirty="0"/>
              <a:t>does not</a:t>
            </a:r>
            <a:r>
              <a:rPr lang="en-IN" sz="2400" dirty="0"/>
              <a:t> leave the processor </a:t>
            </a:r>
            <a:r>
              <a:rPr lang="en-IN" sz="2400" dirty="0">
                <a:solidFill>
                  <a:srgbClr val="00B0F0"/>
                </a:solidFill>
              </a:rPr>
              <a:t>idle</a:t>
            </a:r>
            <a:r>
              <a:rPr lang="en-IN" sz="2400" dirty="0"/>
              <a:t> as long as there is a   </a:t>
            </a:r>
            <a:br>
              <a:rPr lang="en-IN" sz="2400" dirty="0"/>
            </a:br>
            <a:r>
              <a:rPr lang="en-IN" sz="2400" dirty="0"/>
              <a:t>    ready task </a:t>
            </a:r>
          </a:p>
          <a:p>
            <a:endParaRPr lang="en-IN" dirty="0"/>
          </a:p>
          <a:p>
            <a:r>
              <a:rPr lang="en-IN" b="1" dirty="0"/>
              <a:t>Non-work-conserving</a:t>
            </a:r>
          </a:p>
          <a:p>
            <a:pPr marL="0" indent="0">
              <a:buNone/>
            </a:pPr>
            <a:r>
              <a:rPr lang="en-IN" b="1" dirty="0"/>
              <a:t>   </a:t>
            </a:r>
            <a:r>
              <a:rPr lang="en-IN" sz="2400" dirty="0"/>
              <a:t>Such algorithm </a:t>
            </a:r>
            <a:r>
              <a:rPr lang="en-IN" sz="2400" b="1" dirty="0"/>
              <a:t>may</a:t>
            </a:r>
            <a:r>
              <a:rPr lang="en-IN" sz="2400" dirty="0"/>
              <a:t> leave the processor </a:t>
            </a:r>
            <a:r>
              <a:rPr lang="en-IN" sz="2400" dirty="0">
                <a:solidFill>
                  <a:srgbClr val="00B0F0"/>
                </a:solidFill>
              </a:rPr>
              <a:t>idle</a:t>
            </a:r>
            <a:r>
              <a:rPr lang="en-IN" sz="2400" dirty="0"/>
              <a:t> even if there is a ready task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97890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Static vs Dynamic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24EB36-8817-41B4-AE81-423185935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876800"/>
          </a:xfrm>
        </p:spPr>
        <p:txBody>
          <a:bodyPr/>
          <a:lstStyle/>
          <a:p>
            <a:r>
              <a:rPr lang="en-IN" b="1" dirty="0"/>
              <a:t>Static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sz="2400" b="1" dirty="0"/>
              <a:t>Scheduling decisions</a:t>
            </a:r>
            <a:r>
              <a:rPr lang="en-IN" sz="2400" dirty="0"/>
              <a:t> are taken based on fixed parameters, statically </a:t>
            </a:r>
            <a:br>
              <a:rPr lang="en-IN" sz="2400" dirty="0"/>
            </a:br>
            <a:r>
              <a:rPr lang="en-IN" sz="2400" dirty="0"/>
              <a:t>    assigned to tasks </a:t>
            </a:r>
            <a:r>
              <a:rPr lang="en-IN" sz="2400" b="1" dirty="0"/>
              <a:t>before activation</a:t>
            </a:r>
          </a:p>
          <a:p>
            <a:endParaRPr lang="en-IN" dirty="0"/>
          </a:p>
          <a:p>
            <a:r>
              <a:rPr lang="en-IN" b="1" dirty="0"/>
              <a:t>Dynamic</a:t>
            </a:r>
          </a:p>
          <a:p>
            <a:pPr marL="0" indent="0">
              <a:buNone/>
            </a:pPr>
            <a:r>
              <a:rPr lang="en-IN" b="1" dirty="0"/>
              <a:t>   </a:t>
            </a:r>
            <a:r>
              <a:rPr lang="en-IN" sz="2400" b="1" dirty="0"/>
              <a:t>Scheduling decisions</a:t>
            </a:r>
            <a:r>
              <a:rPr lang="en-IN" sz="2400" dirty="0"/>
              <a:t> are taken based on parameters that </a:t>
            </a:r>
            <a:r>
              <a:rPr lang="en-IN" sz="2400" b="1" dirty="0"/>
              <a:t>can change with </a:t>
            </a:r>
            <a:br>
              <a:rPr lang="en-IN" sz="2400" b="1" dirty="0"/>
            </a:br>
            <a:r>
              <a:rPr lang="en-IN" sz="2400" b="1" dirty="0"/>
              <a:t>   time</a:t>
            </a:r>
            <a:br>
              <a:rPr lang="en-IN" sz="2400" b="1" dirty="0"/>
            </a:br>
            <a:r>
              <a:rPr lang="en-IN" sz="2400" b="1" dirty="0"/>
              <a:t>   </a:t>
            </a:r>
            <a:r>
              <a:rPr lang="en-IN" sz="2400" dirty="0"/>
              <a:t>Example: Remaining execution time, absolute deadline</a:t>
            </a:r>
          </a:p>
        </p:txBody>
      </p:sp>
    </p:spTree>
    <p:extLst>
      <p:ext uri="{BB962C8B-B14F-4D97-AF65-F5344CB8AC3E}">
        <p14:creationId xmlns:p14="http://schemas.microsoft.com/office/powerpoint/2010/main" val="390871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Offline vs Online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24EB36-8817-41B4-AE81-423185935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876800"/>
          </a:xfrm>
        </p:spPr>
        <p:txBody>
          <a:bodyPr/>
          <a:lstStyle/>
          <a:p>
            <a:r>
              <a:rPr lang="en-IN" b="1" dirty="0"/>
              <a:t>Offline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sz="2400" dirty="0"/>
              <a:t>All scheduling decisions taken before task activation</a:t>
            </a:r>
          </a:p>
          <a:p>
            <a:pPr marL="0" indent="0">
              <a:buNone/>
            </a:pPr>
            <a:r>
              <a:rPr lang="en-IN" sz="2400" b="1" dirty="0"/>
              <a:t>     </a:t>
            </a:r>
            <a:r>
              <a:rPr lang="en-IN" sz="2400" dirty="0"/>
              <a:t>Example: </a:t>
            </a:r>
            <a:r>
              <a:rPr lang="en-IN" sz="2400" dirty="0">
                <a:solidFill>
                  <a:srgbClr val="00B0F0"/>
                </a:solidFill>
              </a:rPr>
              <a:t>Table Driven Scheduling</a:t>
            </a:r>
            <a:r>
              <a:rPr lang="en-IN" sz="2400" dirty="0"/>
              <a:t> – Schedule stored in a table</a:t>
            </a:r>
            <a:endParaRPr lang="en-IN" sz="2400" b="1" dirty="0"/>
          </a:p>
          <a:p>
            <a:endParaRPr lang="en-IN" dirty="0"/>
          </a:p>
          <a:p>
            <a:r>
              <a:rPr lang="en-IN" b="1" dirty="0"/>
              <a:t>Online</a:t>
            </a:r>
          </a:p>
          <a:p>
            <a:pPr marL="0" indent="0">
              <a:buNone/>
            </a:pPr>
            <a:r>
              <a:rPr lang="en-IN" b="1" dirty="0"/>
              <a:t>   </a:t>
            </a:r>
            <a:r>
              <a:rPr lang="en-IN" sz="2400" dirty="0"/>
              <a:t>Scheduling decisions are taken at run time on the set of active tasks</a:t>
            </a:r>
          </a:p>
        </p:txBody>
      </p:sp>
    </p:spTree>
    <p:extLst>
      <p:ext uri="{BB962C8B-B14F-4D97-AF65-F5344CB8AC3E}">
        <p14:creationId xmlns:p14="http://schemas.microsoft.com/office/powerpoint/2010/main" val="6576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Optimality Criteria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24EB36-8817-41B4-AE81-423185935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876800"/>
          </a:xfrm>
        </p:spPr>
        <p:txBody>
          <a:bodyPr/>
          <a:lstStyle/>
          <a:p>
            <a:r>
              <a:rPr lang="en-IN" b="1" dirty="0"/>
              <a:t>Feasibility</a:t>
            </a:r>
            <a:r>
              <a:rPr lang="en-IN" dirty="0"/>
              <a:t>: Find a feasible schedule if one exists</a:t>
            </a:r>
            <a:endParaRPr lang="en-IN" sz="2400" b="1" dirty="0"/>
          </a:p>
          <a:p>
            <a:r>
              <a:rPr lang="en-IN" dirty="0"/>
              <a:t>Minimize the </a:t>
            </a:r>
            <a:r>
              <a:rPr lang="en-IN" dirty="0">
                <a:solidFill>
                  <a:srgbClr val="00B0F0"/>
                </a:solidFill>
              </a:rPr>
              <a:t>maximum lateness</a:t>
            </a:r>
            <a:endParaRPr lang="en-IN" dirty="0"/>
          </a:p>
          <a:p>
            <a:r>
              <a:rPr lang="en-IN" sz="2400" dirty="0"/>
              <a:t>Minimize the </a:t>
            </a:r>
            <a:r>
              <a:rPr lang="en-IN" sz="2400" dirty="0">
                <a:solidFill>
                  <a:srgbClr val="00B0F0"/>
                </a:solidFill>
              </a:rPr>
              <a:t>number of deadline misses</a:t>
            </a:r>
          </a:p>
          <a:p>
            <a:r>
              <a:rPr lang="en-IN" sz="2400" dirty="0"/>
              <a:t>Maximize the </a:t>
            </a:r>
            <a:r>
              <a:rPr lang="en-IN" sz="2400" dirty="0">
                <a:solidFill>
                  <a:srgbClr val="00B0F0"/>
                </a:solidFill>
              </a:rPr>
              <a:t>utility value</a:t>
            </a:r>
            <a:r>
              <a:rPr lang="en-IN" sz="2400" dirty="0"/>
              <a:t> of feasible tasks</a:t>
            </a:r>
          </a:p>
        </p:txBody>
      </p:sp>
    </p:spTree>
    <p:extLst>
      <p:ext uri="{BB962C8B-B14F-4D97-AF65-F5344CB8AC3E}">
        <p14:creationId xmlns:p14="http://schemas.microsoft.com/office/powerpoint/2010/main" val="428935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Common definitions for optimality criteria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524EB36-8817-41B4-AE81-4231859352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47800"/>
                <a:ext cx="10972800" cy="4876800"/>
              </a:xfrm>
            </p:spPr>
            <p:txBody>
              <a:bodyPr/>
              <a:lstStyle/>
              <a:p>
                <a:r>
                  <a:rPr lang="en-IN" sz="2400" b="1" dirty="0"/>
                  <a:t>Average response time: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e>
                    </m:acc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d>
                              <m:dPr>
                                <m:ctrlP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box>
                  </m:oMath>
                </a14:m>
                <a:endParaRPr lang="en-IN" sz="2400" b="1" dirty="0"/>
              </a:p>
              <a:p>
                <a:endParaRPr lang="en-IN" sz="2400" b="1" dirty="0"/>
              </a:p>
              <a:p>
                <a:r>
                  <a:rPr lang="en-IN" sz="2400" b="1" dirty="0"/>
                  <a:t>Total completion time: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IN" sz="2400" b="1" dirty="0"/>
              </a:p>
              <a:p>
                <a:endParaRPr lang="en-IN" sz="2400" b="1" dirty="0"/>
              </a:p>
              <a:p>
                <a:r>
                  <a:rPr lang="en-IN" sz="2400" b="1" dirty="0"/>
                  <a:t>Maximum Lateness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IN" sz="2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IN" sz="2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IN" sz="2400" b="1" dirty="0">
                  <a:solidFill>
                    <a:srgbClr val="00B0F0"/>
                  </a:solidFill>
                </a:endParaRPr>
              </a:p>
              <a:p>
                <a:endParaRPr lang="en-IN" sz="2400" dirty="0"/>
              </a:p>
              <a:p>
                <a:r>
                  <a:rPr lang="en-IN" sz="2400" b="1" dirty="0"/>
                  <a:t>Maximum number of late tasks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524EB36-8817-41B4-AE81-4231859352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47800"/>
                <a:ext cx="10972800" cy="4876800"/>
              </a:xfrm>
              <a:blipFill>
                <a:blip r:embed="rId3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76CEF06-DCB8-473E-A319-0C3041F7C546}"/>
                  </a:ext>
                </a:extLst>
              </p14:cNvPr>
              <p14:cNvContentPartPr/>
              <p14:nvPr/>
            </p14:nvContentPartPr>
            <p14:xfrm>
              <a:off x="4907880" y="4323600"/>
              <a:ext cx="7194960" cy="2134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76CEF06-DCB8-473E-A319-0C3041F7C5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8520" y="4314240"/>
                <a:ext cx="7213680" cy="215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470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44ADCF-20C1-41D9-A1CC-5C5420E48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456" y="3025336"/>
            <a:ext cx="10472928" cy="1752600"/>
          </a:xfrm>
        </p:spPr>
        <p:txBody>
          <a:bodyPr/>
          <a:lstStyle/>
          <a:p>
            <a:pPr algn="ctr"/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10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FIFO scheduling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CB30-D84A-47C4-A70F-3202C6F9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8920"/>
            <a:ext cx="10972800" cy="4634992"/>
          </a:xfrm>
        </p:spPr>
        <p:txBody>
          <a:bodyPr>
            <a:normAutofit/>
          </a:bodyPr>
          <a:lstStyle/>
          <a:p>
            <a:r>
              <a:rPr lang="en-IN" b="1" dirty="0"/>
              <a:t>Disadvantages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/>
              <a:t> </a:t>
            </a:r>
            <a:r>
              <a:rPr lang="en-IN" dirty="0"/>
              <a:t>Creates a non-</a:t>
            </a:r>
            <a:r>
              <a:rPr lang="en-IN" dirty="0" err="1"/>
              <a:t>preemptive</a:t>
            </a:r>
            <a:r>
              <a:rPr lang="en-IN" dirty="0"/>
              <a:t> schedule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/>
              <a:t> </a:t>
            </a:r>
            <a:r>
              <a:rPr lang="en-IN" dirty="0"/>
              <a:t>Ignores tasks’ deadline and priority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/>
              <a:t> </a:t>
            </a:r>
            <a:r>
              <a:rPr lang="en-IN" dirty="0"/>
              <a:t>Response times are heavily dependent on arrival times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/>
              <a:t> </a:t>
            </a:r>
            <a:r>
              <a:rPr lang="en-IN" dirty="0"/>
              <a:t>Low </a:t>
            </a:r>
            <a:r>
              <a:rPr lang="en-IN" dirty="0" err="1"/>
              <a:t>schedulability</a:t>
            </a:r>
            <a:endParaRPr lang="en-IN" b="1" dirty="0"/>
          </a:p>
          <a:p>
            <a:r>
              <a:rPr lang="en-IN" b="1" dirty="0"/>
              <a:t>Advantages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 Fast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 Simple implementation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 Low runtime overhead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 Widely applied in network systems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1FBC33-BDF4-47E6-BA14-8613591C6D6B}"/>
              </a:ext>
            </a:extLst>
          </p:cNvPr>
          <p:cNvCxnSpPr>
            <a:cxnSpLocks/>
          </p:cNvCxnSpPr>
          <p:nvPr/>
        </p:nvCxnSpPr>
        <p:spPr>
          <a:xfrm>
            <a:off x="3906696" y="3383601"/>
            <a:ext cx="0" cy="31011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Clock-Driven </a:t>
            </a:r>
            <a:r>
              <a:rPr lang="en-IN" sz="4000" dirty="0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CB30-D84A-47C4-A70F-3202C6F9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8920"/>
            <a:ext cx="10972800" cy="1732689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Also called </a:t>
            </a:r>
            <a:r>
              <a:rPr lang="en-IN" dirty="0">
                <a:solidFill>
                  <a:srgbClr val="C00000"/>
                </a:solidFill>
              </a:rPr>
              <a:t>time-driven</a:t>
            </a:r>
            <a:r>
              <a:rPr lang="en-IN" dirty="0"/>
              <a:t>.</a:t>
            </a:r>
          </a:p>
          <a:p>
            <a:r>
              <a:rPr lang="en-IN" dirty="0"/>
              <a:t>Scheduling decisions are made at specific time instants chosen </a:t>
            </a:r>
            <a:r>
              <a:rPr lang="en-IN" b="1" dirty="0"/>
              <a:t>a priori</a:t>
            </a:r>
          </a:p>
          <a:p>
            <a:r>
              <a:rPr lang="en-IN" dirty="0"/>
              <a:t>All parameters of hard real-time jobs are fixed and known</a:t>
            </a:r>
          </a:p>
          <a:p>
            <a:r>
              <a:rPr lang="en-IN" dirty="0"/>
              <a:t>Schedule computed </a:t>
            </a:r>
            <a:r>
              <a:rPr lang="en-IN" b="1" dirty="0"/>
              <a:t>offline</a:t>
            </a:r>
            <a:r>
              <a:rPr lang="en-IN" dirty="0"/>
              <a:t> and stored for use at run time – </a:t>
            </a:r>
            <a:r>
              <a:rPr lang="en-IN" b="1" dirty="0"/>
              <a:t>scheduling overhead minimized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5D1C1D-D41B-41C3-A725-ABB76C1DA0F2}"/>
              </a:ext>
            </a:extLst>
          </p:cNvPr>
          <p:cNvSpPr/>
          <p:nvPr/>
        </p:nvSpPr>
        <p:spPr>
          <a:xfrm>
            <a:off x="3495262" y="4640969"/>
            <a:ext cx="427476" cy="3076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E97C7E-AFBB-49A9-9A02-606BD2A671A5}"/>
              </a:ext>
            </a:extLst>
          </p:cNvPr>
          <p:cNvCxnSpPr/>
          <p:nvPr/>
        </p:nvCxnSpPr>
        <p:spPr>
          <a:xfrm>
            <a:off x="960783" y="3931865"/>
            <a:ext cx="5933660" cy="0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7F3908-A4C4-4655-B1AC-B905FC789A92}"/>
              </a:ext>
            </a:extLst>
          </p:cNvPr>
          <p:cNvCxnSpPr/>
          <p:nvPr/>
        </p:nvCxnSpPr>
        <p:spPr>
          <a:xfrm>
            <a:off x="960783" y="4958908"/>
            <a:ext cx="5933660" cy="0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02236E-0568-454B-8EB7-DB8C4FE9F6D0}"/>
              </a:ext>
            </a:extLst>
          </p:cNvPr>
          <p:cNvCxnSpPr/>
          <p:nvPr/>
        </p:nvCxnSpPr>
        <p:spPr>
          <a:xfrm>
            <a:off x="940905" y="6082030"/>
            <a:ext cx="5933660" cy="0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86CE21-5BAF-4042-A0FE-06A267AE12F0}"/>
              </a:ext>
            </a:extLst>
          </p:cNvPr>
          <p:cNvCxnSpPr/>
          <p:nvPr/>
        </p:nvCxnSpPr>
        <p:spPr>
          <a:xfrm flipV="1">
            <a:off x="1845365" y="3322610"/>
            <a:ext cx="0" cy="60925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DE0AD6-E9D2-41A4-AFD2-940DECAB1EAC}"/>
              </a:ext>
            </a:extLst>
          </p:cNvPr>
          <p:cNvCxnSpPr/>
          <p:nvPr/>
        </p:nvCxnSpPr>
        <p:spPr>
          <a:xfrm flipV="1">
            <a:off x="3161886" y="4349653"/>
            <a:ext cx="0" cy="60925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96640-FB90-4A24-B60B-EFE52A730D82}"/>
              </a:ext>
            </a:extLst>
          </p:cNvPr>
          <p:cNvCxnSpPr/>
          <p:nvPr/>
        </p:nvCxnSpPr>
        <p:spPr>
          <a:xfrm flipV="1">
            <a:off x="1654810" y="5472775"/>
            <a:ext cx="0" cy="60925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EA136C-320C-4555-A1B5-69157CC92193}"/>
              </a:ext>
            </a:extLst>
          </p:cNvPr>
          <p:cNvCxnSpPr>
            <a:cxnSpLocks/>
          </p:cNvCxnSpPr>
          <p:nvPr/>
        </p:nvCxnSpPr>
        <p:spPr>
          <a:xfrm>
            <a:off x="5600700" y="5472775"/>
            <a:ext cx="0" cy="609255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37AA08-BFCF-4ABF-A77E-1A7E58D500FA}"/>
              </a:ext>
            </a:extLst>
          </p:cNvPr>
          <p:cNvCxnSpPr>
            <a:cxnSpLocks/>
          </p:cNvCxnSpPr>
          <p:nvPr/>
        </p:nvCxnSpPr>
        <p:spPr>
          <a:xfrm>
            <a:off x="4112315" y="4349653"/>
            <a:ext cx="0" cy="609255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3E490B-A702-4692-B480-A57D83B8C2A9}"/>
              </a:ext>
            </a:extLst>
          </p:cNvPr>
          <p:cNvCxnSpPr>
            <a:cxnSpLocks/>
          </p:cNvCxnSpPr>
          <p:nvPr/>
        </p:nvCxnSpPr>
        <p:spPr>
          <a:xfrm>
            <a:off x="3907735" y="3322609"/>
            <a:ext cx="0" cy="609255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128D24C-3F7B-4128-BDD1-DCC6306BBD54}"/>
              </a:ext>
            </a:extLst>
          </p:cNvPr>
          <p:cNvSpPr txBox="1"/>
          <p:nvPr/>
        </p:nvSpPr>
        <p:spPr>
          <a:xfrm>
            <a:off x="1504643" y="6044273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24D001-47E8-44C7-A0DF-D73B0B6051CD}"/>
              </a:ext>
            </a:extLst>
          </p:cNvPr>
          <p:cNvSpPr txBox="1"/>
          <p:nvPr/>
        </p:nvSpPr>
        <p:spPr>
          <a:xfrm>
            <a:off x="1695324" y="390860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499F88-AAEC-488C-99FB-F56E7DCD69E1}"/>
                  </a:ext>
                </a:extLst>
              </p:cNvPr>
              <p:cNvSpPr txBox="1"/>
              <p:nvPr/>
            </p:nvSpPr>
            <p:spPr>
              <a:xfrm>
                <a:off x="429247" y="3615779"/>
                <a:ext cx="56611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sz="2400" b="1" dirty="0" err="1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499F88-AAEC-488C-99FB-F56E7DCD6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47" y="3615779"/>
                <a:ext cx="566116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8E1742-2000-4A8F-A58F-9A1F48E1CE0C}"/>
                  </a:ext>
                </a:extLst>
              </p:cNvPr>
              <p:cNvSpPr txBox="1"/>
              <p:nvPr/>
            </p:nvSpPr>
            <p:spPr>
              <a:xfrm>
                <a:off x="402740" y="4654280"/>
                <a:ext cx="56611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sz="2400" b="1" dirty="0" err="1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8E1742-2000-4A8F-A58F-9A1F48E1C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0" y="4654280"/>
                <a:ext cx="566117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FAE1EC-2A1D-44EC-A724-D094026F9898}"/>
                  </a:ext>
                </a:extLst>
              </p:cNvPr>
              <p:cNvSpPr txBox="1"/>
              <p:nvPr/>
            </p:nvSpPr>
            <p:spPr>
              <a:xfrm>
                <a:off x="388743" y="5777402"/>
                <a:ext cx="56611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sz="2400" b="1" dirty="0" err="1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FAE1EC-2A1D-44EC-A724-D094026F9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43" y="5777402"/>
                <a:ext cx="566117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3D73671-D448-49AC-97C5-FCF1BAF7B23B}"/>
              </a:ext>
            </a:extLst>
          </p:cNvPr>
          <p:cNvSpPr txBox="1"/>
          <p:nvPr/>
        </p:nvSpPr>
        <p:spPr>
          <a:xfrm>
            <a:off x="3011845" y="495748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8DC395-1C27-4051-A34C-ABAECF00872F}"/>
              </a:ext>
            </a:extLst>
          </p:cNvPr>
          <p:cNvSpPr txBox="1"/>
          <p:nvPr/>
        </p:nvSpPr>
        <p:spPr>
          <a:xfrm>
            <a:off x="3579483" y="3897995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CFFD2F-8FD7-48A9-8769-52642FCAFE4E}"/>
              </a:ext>
            </a:extLst>
          </p:cNvPr>
          <p:cNvSpPr txBox="1"/>
          <p:nvPr/>
        </p:nvSpPr>
        <p:spPr>
          <a:xfrm>
            <a:off x="3938171" y="496920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28CB44-811A-4402-8ACE-D509409C6F42}"/>
              </a:ext>
            </a:extLst>
          </p:cNvPr>
          <p:cNvSpPr txBox="1"/>
          <p:nvPr/>
        </p:nvSpPr>
        <p:spPr>
          <a:xfrm>
            <a:off x="5392951" y="6054401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20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768B28-CD24-42A5-ACC8-4AF8C73745F7}"/>
              </a:ext>
            </a:extLst>
          </p:cNvPr>
          <p:cNvSpPr/>
          <p:nvPr/>
        </p:nvSpPr>
        <p:spPr>
          <a:xfrm>
            <a:off x="3922738" y="5791988"/>
            <a:ext cx="702201" cy="3042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D047E5-F5F8-4794-BCCF-E315CDBDB9A8}"/>
              </a:ext>
            </a:extLst>
          </p:cNvPr>
          <p:cNvSpPr/>
          <p:nvPr/>
        </p:nvSpPr>
        <p:spPr>
          <a:xfrm>
            <a:off x="1857138" y="3615779"/>
            <a:ext cx="1638121" cy="3022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EF370FB-8F0B-459A-97A6-4AB1853569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9017085"/>
                  </p:ext>
                </p:extLst>
              </p:nvPr>
            </p:nvGraphicFramePr>
            <p:xfrm>
              <a:off x="7144732" y="3976957"/>
              <a:ext cx="4798695" cy="182880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959739">
                      <a:extLst>
                        <a:ext uri="{9D8B030D-6E8A-4147-A177-3AD203B41FA5}">
                          <a16:colId xmlns:a16="http://schemas.microsoft.com/office/drawing/2014/main" val="704915499"/>
                        </a:ext>
                      </a:extLst>
                    </a:gridCol>
                    <a:gridCol w="959739">
                      <a:extLst>
                        <a:ext uri="{9D8B030D-6E8A-4147-A177-3AD203B41FA5}">
                          <a16:colId xmlns:a16="http://schemas.microsoft.com/office/drawing/2014/main" val="3110061000"/>
                        </a:ext>
                      </a:extLst>
                    </a:gridCol>
                    <a:gridCol w="959739">
                      <a:extLst>
                        <a:ext uri="{9D8B030D-6E8A-4147-A177-3AD203B41FA5}">
                          <a16:colId xmlns:a16="http://schemas.microsoft.com/office/drawing/2014/main" val="2005725437"/>
                        </a:ext>
                      </a:extLst>
                    </a:gridCol>
                    <a:gridCol w="959739">
                      <a:extLst>
                        <a:ext uri="{9D8B030D-6E8A-4147-A177-3AD203B41FA5}">
                          <a16:colId xmlns:a16="http://schemas.microsoft.com/office/drawing/2014/main" val="3633033794"/>
                        </a:ext>
                      </a:extLst>
                    </a:gridCol>
                    <a:gridCol w="959739">
                      <a:extLst>
                        <a:ext uri="{9D8B030D-6E8A-4147-A177-3AD203B41FA5}">
                          <a16:colId xmlns:a16="http://schemas.microsoft.com/office/drawing/2014/main" val="2941070635"/>
                        </a:ext>
                      </a:extLst>
                    </a:gridCol>
                  </a:tblGrid>
                  <a:tr h="333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  <m:sub>
                                        <m:r>
                                          <a:rPr lang="en-IN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IN" dirty="0"/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IN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 i="1" dirty="0" smtClean="0"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IN" b="1" i="1" dirty="0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98668"/>
                      </a:ext>
                    </a:extLst>
                  </a:tr>
                  <a:tr h="333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4,11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9578037"/>
                      </a:ext>
                    </a:extLst>
                  </a:tr>
                  <a:tr h="333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11,13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5507194"/>
                      </a:ext>
                    </a:extLst>
                  </a:tr>
                  <a:tr h="333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13,16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7875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EF370FB-8F0B-459A-97A6-4AB1853569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9017085"/>
                  </p:ext>
                </p:extLst>
              </p:nvPr>
            </p:nvGraphicFramePr>
            <p:xfrm>
              <a:off x="7144732" y="3976957"/>
              <a:ext cx="4798695" cy="182880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959739">
                      <a:extLst>
                        <a:ext uri="{9D8B030D-6E8A-4147-A177-3AD203B41FA5}">
                          <a16:colId xmlns:a16="http://schemas.microsoft.com/office/drawing/2014/main" val="704915499"/>
                        </a:ext>
                      </a:extLst>
                    </a:gridCol>
                    <a:gridCol w="959739">
                      <a:extLst>
                        <a:ext uri="{9D8B030D-6E8A-4147-A177-3AD203B41FA5}">
                          <a16:colId xmlns:a16="http://schemas.microsoft.com/office/drawing/2014/main" val="3110061000"/>
                        </a:ext>
                      </a:extLst>
                    </a:gridCol>
                    <a:gridCol w="959739">
                      <a:extLst>
                        <a:ext uri="{9D8B030D-6E8A-4147-A177-3AD203B41FA5}">
                          <a16:colId xmlns:a16="http://schemas.microsoft.com/office/drawing/2014/main" val="2005725437"/>
                        </a:ext>
                      </a:extLst>
                    </a:gridCol>
                    <a:gridCol w="959739">
                      <a:extLst>
                        <a:ext uri="{9D8B030D-6E8A-4147-A177-3AD203B41FA5}">
                          <a16:colId xmlns:a16="http://schemas.microsoft.com/office/drawing/2014/main" val="3633033794"/>
                        </a:ext>
                      </a:extLst>
                    </a:gridCol>
                    <a:gridCol w="959739">
                      <a:extLst>
                        <a:ext uri="{9D8B030D-6E8A-4147-A177-3AD203B41FA5}">
                          <a16:colId xmlns:a16="http://schemas.microsoft.com/office/drawing/2014/main" val="294107063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66" t="-1333" r="-400633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911" t="-1333" r="-303185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633" t="-1333" r="-201266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2548" t="-1333" r="-102548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0000" t="-1333" r="-1899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8986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66" t="-100000" r="-400633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0000" t="-100000" r="-1899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5780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66" t="-202667" r="-400633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0000" t="-202667" r="-1899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5071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66" t="-302667" r="-40063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0000" t="-302667" r="-1899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378755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96968A-363D-4679-8AEF-A6960B6FAB56}"/>
              </a:ext>
            </a:extLst>
          </p:cNvPr>
          <p:cNvCxnSpPr>
            <a:cxnSpLocks/>
          </p:cNvCxnSpPr>
          <p:nvPr/>
        </p:nvCxnSpPr>
        <p:spPr>
          <a:xfrm>
            <a:off x="3495259" y="3373409"/>
            <a:ext cx="0" cy="31011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A6196C6-09CA-4523-B6E5-82E79970013E}"/>
              </a:ext>
            </a:extLst>
          </p:cNvPr>
          <p:cNvCxnSpPr>
            <a:cxnSpLocks/>
          </p:cNvCxnSpPr>
          <p:nvPr/>
        </p:nvCxnSpPr>
        <p:spPr>
          <a:xfrm>
            <a:off x="4604838" y="3378874"/>
            <a:ext cx="0" cy="31011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35A0B4D-4FC2-4F3D-A3CB-8A0DB7E697FC}"/>
              </a:ext>
            </a:extLst>
          </p:cNvPr>
          <p:cNvSpPr txBox="1"/>
          <p:nvPr/>
        </p:nvSpPr>
        <p:spPr>
          <a:xfrm>
            <a:off x="3164698" y="6034201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3F619F-1627-4CB9-8122-6623ADCB8BC4}"/>
              </a:ext>
            </a:extLst>
          </p:cNvPr>
          <p:cNvSpPr txBox="1"/>
          <p:nvPr/>
        </p:nvSpPr>
        <p:spPr>
          <a:xfrm>
            <a:off x="3576035" y="6031784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13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417919-306B-476B-8035-91B5ECD2B479}"/>
              </a:ext>
            </a:extLst>
          </p:cNvPr>
          <p:cNvSpPr txBox="1"/>
          <p:nvPr/>
        </p:nvSpPr>
        <p:spPr>
          <a:xfrm>
            <a:off x="4255029" y="6032336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7622C8D-B1EB-416F-A94C-3342847435EF}"/>
                  </a:ext>
                </a:extLst>
              </p:cNvPr>
              <p:cNvSpPr txBox="1"/>
              <p:nvPr/>
            </p:nvSpPr>
            <p:spPr>
              <a:xfrm>
                <a:off x="8033430" y="5894918"/>
                <a:ext cx="32126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N" dirty="0"/>
                  <a:t> - Start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N" dirty="0"/>
                  <a:t> - Finish time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7622C8D-B1EB-416F-A94C-334284743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430" y="5894918"/>
                <a:ext cx="3212611" cy="369332"/>
              </a:xfrm>
              <a:prstGeom prst="rect">
                <a:avLst/>
              </a:prstGeom>
              <a:blipFill>
                <a:blip r:embed="rId7"/>
                <a:stretch>
                  <a:fillRect t="-8197" r="-569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58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8" grpId="0" animBg="1"/>
      <p:bldP spid="38" grpId="0"/>
      <p:bldP spid="39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Clock-Driven </a:t>
            </a:r>
            <a:r>
              <a:rPr lang="en-IN" sz="4000" dirty="0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CB30-D84A-47C4-A70F-3202C6F9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8920"/>
            <a:ext cx="10972800" cy="4719320"/>
          </a:xfrm>
        </p:spPr>
        <p:txBody>
          <a:bodyPr>
            <a:normAutofit/>
          </a:bodyPr>
          <a:lstStyle/>
          <a:p>
            <a:r>
              <a:rPr lang="en-IN" dirty="0"/>
              <a:t>One option – Scheduling at regularly spaced time instants or </a:t>
            </a:r>
            <a:r>
              <a:rPr lang="en-IN" b="1" dirty="0"/>
              <a:t>periodically</a:t>
            </a:r>
          </a:p>
          <a:p>
            <a:endParaRPr lang="en-IN" b="1" dirty="0"/>
          </a:p>
          <a:p>
            <a:r>
              <a:rPr lang="en-IN" b="1" dirty="0"/>
              <a:t>Timer </a:t>
            </a:r>
            <a:r>
              <a:rPr lang="en-IN" dirty="0"/>
              <a:t>used to make scheduling decisions periodically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Round-Robin Approach</a:t>
            </a:r>
            <a:endParaRPr lang="en-IN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18920"/>
                <a:ext cx="10972800" cy="280924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Commonly used to schedule time-shared applications</a:t>
                </a:r>
              </a:p>
              <a:p>
                <a:r>
                  <a:rPr lang="en-IN" dirty="0"/>
                  <a:t>Uses a FIFO ready queue as in FIFO scheduling</a:t>
                </a:r>
              </a:p>
              <a:p>
                <a:r>
                  <a:rPr lang="en-IN" dirty="0"/>
                  <a:t>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cannot execute for more than </a:t>
                </a:r>
                <a:r>
                  <a:rPr lang="en-IN" dirty="0">
                    <a:solidFill>
                      <a:srgbClr val="C00000"/>
                    </a:solidFill>
                  </a:rPr>
                  <a:t>Q time units</a:t>
                </a:r>
                <a:r>
                  <a:rPr lang="en-IN" dirty="0"/>
                  <a:t>, where Q is a </a:t>
                </a:r>
                <a:r>
                  <a:rPr lang="en-IN" dirty="0">
                    <a:solidFill>
                      <a:srgbClr val="C00000"/>
                    </a:solidFill>
                  </a:rPr>
                  <a:t>time slice</a:t>
                </a:r>
              </a:p>
              <a:p>
                <a:r>
                  <a:rPr lang="en-IN" dirty="0">
                    <a:solidFill>
                      <a:srgbClr val="C00000"/>
                    </a:solidFill>
                  </a:rPr>
                  <a:t>Time slice</a:t>
                </a:r>
                <a:r>
                  <a:rPr lang="en-IN" dirty="0"/>
                  <a:t>: Basic unit of time that is allocated to tasks/jobs</a:t>
                </a:r>
              </a:p>
              <a:p>
                <a:r>
                  <a:rPr lang="en-IN" dirty="0"/>
                  <a:t>On the order of </a:t>
                </a:r>
                <a:r>
                  <a:rPr lang="en-IN" dirty="0">
                    <a:solidFill>
                      <a:schemeClr val="accent6">
                        <a:lumMod val="75000"/>
                      </a:schemeClr>
                    </a:solidFill>
                  </a:rPr>
                  <a:t>10s of milliseconds</a:t>
                </a:r>
                <a:r>
                  <a:rPr lang="en-IN" dirty="0"/>
                  <a:t> in a time-shared environment</a:t>
                </a:r>
              </a:p>
              <a:p>
                <a:r>
                  <a:rPr lang="en-IN" dirty="0"/>
                  <a:t>When </a:t>
                </a:r>
                <a:r>
                  <a:rPr lang="en-IN" dirty="0">
                    <a:solidFill>
                      <a:srgbClr val="C00000"/>
                    </a:solidFill>
                  </a:rPr>
                  <a:t>Q expires</a:t>
                </a:r>
                <a:r>
                  <a:rPr lang="en-IN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is put at the back of ready queue</a:t>
                </a:r>
              </a:p>
              <a:p>
                <a:pPr marL="0" indent="0">
                  <a:buNone/>
                </a:pPr>
                <a:endParaRPr lang="en-IN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18920"/>
                <a:ext cx="10972800" cy="2809240"/>
              </a:xfrm>
              <a:blipFill>
                <a:blip r:embed="rId2"/>
                <a:stretch>
                  <a:fillRect l="-556" t="-3037" b="-32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9F15C-C626-4454-8415-89B83600C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299" y="4393209"/>
            <a:ext cx="6442221" cy="1789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ED9F78-418B-48A6-9A2F-12CCB28B658E}"/>
              </a:ext>
            </a:extLst>
          </p:cNvPr>
          <p:cNvSpPr txBox="1"/>
          <p:nvPr/>
        </p:nvSpPr>
        <p:spPr>
          <a:xfrm>
            <a:off x="3128671" y="6172200"/>
            <a:ext cx="57054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000" dirty="0"/>
              <a:t>Source: </a:t>
            </a:r>
            <a:r>
              <a:rPr lang="en-IN" sz="1000" dirty="0">
                <a:hlinkClick r:id="rId5"/>
              </a:rPr>
              <a:t>http://www.st.ewi.tudelft.nl/mitra/teaching/rts/2019/files/lect03-scheduling-aperiodic.pdf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56891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Round-Robin Approach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CB30-D84A-47C4-A70F-3202C6F9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8920"/>
            <a:ext cx="10972800" cy="77494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Let </a:t>
            </a:r>
            <a:r>
              <a:rPr lang="en-IN" i="1" dirty="0">
                <a:solidFill>
                  <a:srgbClr val="C00000"/>
                </a:solidFill>
              </a:rPr>
              <a:t>n</a:t>
            </a:r>
            <a:r>
              <a:rPr lang="en-IN" dirty="0"/>
              <a:t> be the number of tasks in the ready queue</a:t>
            </a:r>
          </a:p>
          <a:p>
            <a:r>
              <a:rPr lang="en-IN" dirty="0"/>
              <a:t>Round length = </a:t>
            </a:r>
            <a:r>
              <a:rPr lang="en-IN" i="1" dirty="0">
                <a:solidFill>
                  <a:srgbClr val="0070C0"/>
                </a:solidFill>
              </a:rPr>
              <a:t>n . Q</a:t>
            </a:r>
          </a:p>
          <a:p>
            <a:endParaRPr lang="en-IN" dirty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F9BC3-13C3-49B1-B962-EC7A0365CA7C}"/>
              </a:ext>
            </a:extLst>
          </p:cNvPr>
          <p:cNvCxnSpPr>
            <a:cxnSpLocks/>
          </p:cNvCxnSpPr>
          <p:nvPr/>
        </p:nvCxnSpPr>
        <p:spPr>
          <a:xfrm>
            <a:off x="2092740" y="2868417"/>
            <a:ext cx="7984710" cy="0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967ABE-DA25-4F63-A735-8DF218F68D09}"/>
              </a:ext>
            </a:extLst>
          </p:cNvPr>
          <p:cNvCxnSpPr>
            <a:cxnSpLocks/>
          </p:cNvCxnSpPr>
          <p:nvPr/>
        </p:nvCxnSpPr>
        <p:spPr>
          <a:xfrm>
            <a:off x="2092740" y="3714485"/>
            <a:ext cx="7984710" cy="0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7DCC59-724A-488E-8B9E-51FF2B4D3D05}"/>
              </a:ext>
            </a:extLst>
          </p:cNvPr>
          <p:cNvCxnSpPr>
            <a:cxnSpLocks/>
          </p:cNvCxnSpPr>
          <p:nvPr/>
        </p:nvCxnSpPr>
        <p:spPr>
          <a:xfrm>
            <a:off x="2072862" y="4580432"/>
            <a:ext cx="8004588" cy="0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A2F231-99AB-4FF2-9922-32725D1C99D8}"/>
                  </a:ext>
                </a:extLst>
              </p:cNvPr>
              <p:cNvSpPr txBox="1"/>
              <p:nvPr/>
            </p:nvSpPr>
            <p:spPr>
              <a:xfrm>
                <a:off x="1561204" y="2552331"/>
                <a:ext cx="56611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sz="2400" b="1" dirty="0" err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A2F231-99AB-4FF2-9922-32725D1C9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204" y="2552331"/>
                <a:ext cx="566116" cy="461665"/>
              </a:xfrm>
              <a:prstGeom prst="rect">
                <a:avLst/>
              </a:prstGeom>
              <a:blipFill>
                <a:blip r:embed="rId3"/>
                <a:stretch>
                  <a:fillRect b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7234F6-FCEF-41C1-82C9-89DB5B8E803C}"/>
                  </a:ext>
                </a:extLst>
              </p:cNvPr>
              <p:cNvSpPr txBox="1"/>
              <p:nvPr/>
            </p:nvSpPr>
            <p:spPr>
              <a:xfrm>
                <a:off x="1534697" y="3428907"/>
                <a:ext cx="56611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sz="2400" b="1" dirty="0" err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7234F6-FCEF-41C1-82C9-89DB5B8E8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697" y="3428907"/>
                <a:ext cx="566117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6F4F46-F5E6-4C30-815F-80CB2BA28FC9}"/>
                  </a:ext>
                </a:extLst>
              </p:cNvPr>
              <p:cNvSpPr txBox="1"/>
              <p:nvPr/>
            </p:nvSpPr>
            <p:spPr>
              <a:xfrm>
                <a:off x="1520700" y="4275804"/>
                <a:ext cx="56611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sz="2400" b="1" dirty="0" err="1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6F4F46-F5E6-4C30-815F-80CB2BA28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700" y="4275804"/>
                <a:ext cx="566117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30139A-F2D6-4FB9-9E8E-A6769DDB77D1}"/>
              </a:ext>
            </a:extLst>
          </p:cNvPr>
          <p:cNvCxnSpPr/>
          <p:nvPr/>
        </p:nvCxnSpPr>
        <p:spPr>
          <a:xfrm flipV="1">
            <a:off x="2750240" y="3105230"/>
            <a:ext cx="0" cy="609255"/>
          </a:xfrm>
          <a:prstGeom prst="straightConnector1">
            <a:avLst/>
          </a:prstGeom>
          <a:ln w="25400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A91530-2602-40D9-8715-0EAB8EDC479D}"/>
              </a:ext>
            </a:extLst>
          </p:cNvPr>
          <p:cNvSpPr txBox="1"/>
          <p:nvPr/>
        </p:nvSpPr>
        <p:spPr>
          <a:xfrm>
            <a:off x="2600199" y="3681504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73EB92-5F9D-44EC-A97E-2BB927982315}"/>
                  </a:ext>
                </a:extLst>
              </p:cNvPr>
              <p:cNvSpPr txBox="1"/>
              <p:nvPr/>
            </p:nvSpPr>
            <p:spPr>
              <a:xfrm>
                <a:off x="10117238" y="2683751"/>
                <a:ext cx="8983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IN" dirty="0" err="1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73EB92-5F9D-44EC-A97E-2BB927982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238" y="2683751"/>
                <a:ext cx="8983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98145E-B88B-41D9-9B20-3B513F062973}"/>
                  </a:ext>
                </a:extLst>
              </p:cNvPr>
              <p:cNvSpPr txBox="1"/>
              <p:nvPr/>
            </p:nvSpPr>
            <p:spPr>
              <a:xfrm>
                <a:off x="10099260" y="3529819"/>
                <a:ext cx="90364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IN" dirty="0" err="1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98145E-B88B-41D9-9B20-3B513F062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260" y="3529819"/>
                <a:ext cx="90364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FE6898-B69F-4F69-BF57-2A2069E962EE}"/>
                  </a:ext>
                </a:extLst>
              </p:cNvPr>
              <p:cNvSpPr txBox="1"/>
              <p:nvPr/>
            </p:nvSpPr>
            <p:spPr>
              <a:xfrm>
                <a:off x="10108193" y="4372883"/>
                <a:ext cx="90364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IN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FE6898-B69F-4F69-BF57-2A2069E96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8193" y="4372883"/>
                <a:ext cx="90364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1D4E34B3-E374-4D8C-900D-158FC0E58292}"/>
              </a:ext>
            </a:extLst>
          </p:cNvPr>
          <p:cNvSpPr/>
          <p:nvPr/>
        </p:nvSpPr>
        <p:spPr>
          <a:xfrm>
            <a:off x="2760400" y="3418747"/>
            <a:ext cx="399326" cy="285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988600-B7CC-408F-B0C5-2E9AF154603B}"/>
              </a:ext>
            </a:extLst>
          </p:cNvPr>
          <p:cNvSpPr/>
          <p:nvPr/>
        </p:nvSpPr>
        <p:spPr>
          <a:xfrm>
            <a:off x="3171376" y="3419301"/>
            <a:ext cx="399326" cy="285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822AEA-2CAD-43B2-8E04-149928F37835}"/>
              </a:ext>
            </a:extLst>
          </p:cNvPr>
          <p:cNvCxnSpPr/>
          <p:nvPr/>
        </p:nvCxnSpPr>
        <p:spPr>
          <a:xfrm flipV="1">
            <a:off x="3573200" y="3948510"/>
            <a:ext cx="0" cy="609255"/>
          </a:xfrm>
          <a:prstGeom prst="straightConnector1">
            <a:avLst/>
          </a:prstGeom>
          <a:ln w="25400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34B850-7D67-4477-A21A-F84B82566EFB}"/>
              </a:ext>
            </a:extLst>
          </p:cNvPr>
          <p:cNvSpPr txBox="1"/>
          <p:nvPr/>
        </p:nvSpPr>
        <p:spPr>
          <a:xfrm>
            <a:off x="3423159" y="4524784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9230930-73A3-4C68-A32B-92C8023C023B}"/>
              </a:ext>
            </a:extLst>
          </p:cNvPr>
          <p:cNvSpPr/>
          <p:nvPr/>
        </p:nvSpPr>
        <p:spPr>
          <a:xfrm>
            <a:off x="3582351" y="3418747"/>
            <a:ext cx="399326" cy="285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72B072-7C60-4ACE-899B-5BE22ED2DD1C}"/>
              </a:ext>
            </a:extLst>
          </p:cNvPr>
          <p:cNvSpPr/>
          <p:nvPr/>
        </p:nvSpPr>
        <p:spPr>
          <a:xfrm>
            <a:off x="4003487" y="4282347"/>
            <a:ext cx="399326" cy="2855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CF6DD4-3681-4C88-A6BC-A8BDE47E4AF4}"/>
              </a:ext>
            </a:extLst>
          </p:cNvPr>
          <p:cNvCxnSpPr/>
          <p:nvPr/>
        </p:nvCxnSpPr>
        <p:spPr>
          <a:xfrm flipV="1">
            <a:off x="4402813" y="2243977"/>
            <a:ext cx="0" cy="609255"/>
          </a:xfrm>
          <a:prstGeom prst="straightConnector1">
            <a:avLst/>
          </a:prstGeom>
          <a:ln w="25400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EF34237-C89C-4178-B392-892EE8459A10}"/>
              </a:ext>
            </a:extLst>
          </p:cNvPr>
          <p:cNvSpPr txBox="1"/>
          <p:nvPr/>
        </p:nvSpPr>
        <p:spPr>
          <a:xfrm>
            <a:off x="4252772" y="282025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DD9F14-AE5E-4074-A934-3D62A55BB025}"/>
              </a:ext>
            </a:extLst>
          </p:cNvPr>
          <p:cNvSpPr/>
          <p:nvPr/>
        </p:nvSpPr>
        <p:spPr>
          <a:xfrm>
            <a:off x="4402813" y="3418509"/>
            <a:ext cx="399326" cy="285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5914A9-B6BD-4410-9AA0-CC0ACD8AAC4A}"/>
              </a:ext>
            </a:extLst>
          </p:cNvPr>
          <p:cNvSpPr/>
          <p:nvPr/>
        </p:nvSpPr>
        <p:spPr>
          <a:xfrm>
            <a:off x="4802139" y="4294857"/>
            <a:ext cx="399326" cy="2855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BDD55D7-95A6-4A63-8885-93104F7A098D}"/>
              </a:ext>
            </a:extLst>
          </p:cNvPr>
          <p:cNvSpPr/>
          <p:nvPr/>
        </p:nvSpPr>
        <p:spPr>
          <a:xfrm>
            <a:off x="5209624" y="2567657"/>
            <a:ext cx="399326" cy="285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7AA24A-4F68-4717-9925-CF4E6AC2594E}"/>
              </a:ext>
            </a:extLst>
          </p:cNvPr>
          <p:cNvSpPr/>
          <p:nvPr/>
        </p:nvSpPr>
        <p:spPr>
          <a:xfrm>
            <a:off x="5611867" y="4287069"/>
            <a:ext cx="399326" cy="2855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B2CA28-F158-4EF8-A73B-B34CF5A9E3BE}"/>
              </a:ext>
            </a:extLst>
          </p:cNvPr>
          <p:cNvSpPr/>
          <p:nvPr/>
        </p:nvSpPr>
        <p:spPr>
          <a:xfrm>
            <a:off x="6011193" y="2578898"/>
            <a:ext cx="399326" cy="285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802B7D-6DDB-4C7B-9B11-316575348DCA}"/>
              </a:ext>
            </a:extLst>
          </p:cNvPr>
          <p:cNvSpPr/>
          <p:nvPr/>
        </p:nvSpPr>
        <p:spPr>
          <a:xfrm>
            <a:off x="6433756" y="2577817"/>
            <a:ext cx="399326" cy="285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80C68A-CBC0-4C0F-A83B-8C47A39FF72D}"/>
              </a:ext>
            </a:extLst>
          </p:cNvPr>
          <p:cNvSpPr/>
          <p:nvPr/>
        </p:nvSpPr>
        <p:spPr>
          <a:xfrm>
            <a:off x="6851702" y="2575249"/>
            <a:ext cx="399319" cy="285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11AD54-72B8-4656-A066-F73B8EEE5319}"/>
              </a:ext>
            </a:extLst>
          </p:cNvPr>
          <p:cNvCxnSpPr/>
          <p:nvPr/>
        </p:nvCxnSpPr>
        <p:spPr>
          <a:xfrm flipV="1">
            <a:off x="7683751" y="2243977"/>
            <a:ext cx="0" cy="609255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EABF8E-5F75-4641-A9D9-66F4855E7AD1}"/>
              </a:ext>
            </a:extLst>
          </p:cNvPr>
          <p:cNvSpPr txBox="1"/>
          <p:nvPr/>
        </p:nvSpPr>
        <p:spPr>
          <a:xfrm>
            <a:off x="7507847" y="2810243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16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57EC10-2DDF-40C9-83A3-3D373087AF82}"/>
              </a:ext>
            </a:extLst>
          </p:cNvPr>
          <p:cNvCxnSpPr/>
          <p:nvPr/>
        </p:nvCxnSpPr>
        <p:spPr>
          <a:xfrm flipV="1">
            <a:off x="6832719" y="3099191"/>
            <a:ext cx="0" cy="609255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DE7C71-A215-4745-B02A-8D79028EC5B9}"/>
              </a:ext>
            </a:extLst>
          </p:cNvPr>
          <p:cNvSpPr txBox="1"/>
          <p:nvPr/>
        </p:nvSpPr>
        <p:spPr>
          <a:xfrm>
            <a:off x="6656815" y="3665457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14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52797C-F48C-43BF-9ED4-000D02FE3137}"/>
              </a:ext>
            </a:extLst>
          </p:cNvPr>
          <p:cNvCxnSpPr/>
          <p:nvPr/>
        </p:nvCxnSpPr>
        <p:spPr>
          <a:xfrm flipV="1">
            <a:off x="6416780" y="3965401"/>
            <a:ext cx="0" cy="609255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F4E4418-0F04-4A9F-9F0A-8833BDAFAFA3}"/>
              </a:ext>
            </a:extLst>
          </p:cNvPr>
          <p:cNvSpPr txBox="1"/>
          <p:nvPr/>
        </p:nvSpPr>
        <p:spPr>
          <a:xfrm>
            <a:off x="6240876" y="4531667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13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6E6EFD-86A1-4D5A-9923-799F24C5ACD8}"/>
              </a:ext>
            </a:extLst>
          </p:cNvPr>
          <p:cNvCxnSpPr>
            <a:cxnSpLocks/>
          </p:cNvCxnSpPr>
          <p:nvPr/>
        </p:nvCxnSpPr>
        <p:spPr>
          <a:xfrm>
            <a:off x="2072862" y="5504992"/>
            <a:ext cx="8004588" cy="0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D7387EE-AC6C-4547-9045-D0788627F9B4}"/>
              </a:ext>
            </a:extLst>
          </p:cNvPr>
          <p:cNvSpPr/>
          <p:nvPr/>
        </p:nvSpPr>
        <p:spPr>
          <a:xfrm>
            <a:off x="2750240" y="5206907"/>
            <a:ext cx="399326" cy="285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0FEF27-B140-427C-AFAD-DEC603165C55}"/>
              </a:ext>
            </a:extLst>
          </p:cNvPr>
          <p:cNvSpPr txBox="1"/>
          <p:nvPr/>
        </p:nvSpPr>
        <p:spPr>
          <a:xfrm>
            <a:off x="647700" y="5206907"/>
            <a:ext cx="6671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CPU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94ADE4-9A94-4306-AD4B-F51CC1D2FFFD}"/>
              </a:ext>
            </a:extLst>
          </p:cNvPr>
          <p:cNvSpPr/>
          <p:nvPr/>
        </p:nvSpPr>
        <p:spPr>
          <a:xfrm>
            <a:off x="3162672" y="5206452"/>
            <a:ext cx="399326" cy="285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05AD568-0CB2-45AA-BF5F-5A880A7A1691}"/>
              </a:ext>
            </a:extLst>
          </p:cNvPr>
          <p:cNvSpPr/>
          <p:nvPr/>
        </p:nvSpPr>
        <p:spPr>
          <a:xfrm>
            <a:off x="3572191" y="5206452"/>
            <a:ext cx="399326" cy="285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1C69550-D4F6-4417-9521-43E4AC3D0F43}"/>
              </a:ext>
            </a:extLst>
          </p:cNvPr>
          <p:cNvSpPr/>
          <p:nvPr/>
        </p:nvSpPr>
        <p:spPr>
          <a:xfrm>
            <a:off x="3983167" y="5206907"/>
            <a:ext cx="399326" cy="2855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AE5516-DF4C-4E3B-8B12-771CDDD027D9}"/>
              </a:ext>
            </a:extLst>
          </p:cNvPr>
          <p:cNvSpPr/>
          <p:nvPr/>
        </p:nvSpPr>
        <p:spPr>
          <a:xfrm>
            <a:off x="4802139" y="5199097"/>
            <a:ext cx="399326" cy="2855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607A68-9B22-4C1F-ABF8-03BE8674E30A}"/>
              </a:ext>
            </a:extLst>
          </p:cNvPr>
          <p:cNvSpPr/>
          <p:nvPr/>
        </p:nvSpPr>
        <p:spPr>
          <a:xfrm>
            <a:off x="5591547" y="5211629"/>
            <a:ext cx="399326" cy="2855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2AE4D7C-BEF7-4A4F-8168-1A6351F28AEB}"/>
              </a:ext>
            </a:extLst>
          </p:cNvPr>
          <p:cNvSpPr/>
          <p:nvPr/>
        </p:nvSpPr>
        <p:spPr>
          <a:xfrm>
            <a:off x="4393100" y="5206452"/>
            <a:ext cx="399326" cy="285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7484C5D-73CB-4A67-BE29-6E90AC0DA64D}"/>
              </a:ext>
            </a:extLst>
          </p:cNvPr>
          <p:cNvSpPr/>
          <p:nvPr/>
        </p:nvSpPr>
        <p:spPr>
          <a:xfrm>
            <a:off x="5186387" y="5199097"/>
            <a:ext cx="399326" cy="285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134267-5850-41F8-88D7-128947A27EE3}"/>
              </a:ext>
            </a:extLst>
          </p:cNvPr>
          <p:cNvSpPr/>
          <p:nvPr/>
        </p:nvSpPr>
        <p:spPr>
          <a:xfrm>
            <a:off x="5998116" y="5210338"/>
            <a:ext cx="399326" cy="285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3AC365-9294-401F-8016-768C9A3E50A3}"/>
              </a:ext>
            </a:extLst>
          </p:cNvPr>
          <p:cNvSpPr/>
          <p:nvPr/>
        </p:nvSpPr>
        <p:spPr>
          <a:xfrm>
            <a:off x="6410519" y="5199097"/>
            <a:ext cx="399326" cy="285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12C22C-6E90-4AD8-93A5-38484A3461E9}"/>
              </a:ext>
            </a:extLst>
          </p:cNvPr>
          <p:cNvSpPr/>
          <p:nvPr/>
        </p:nvSpPr>
        <p:spPr>
          <a:xfrm>
            <a:off x="6828465" y="5206689"/>
            <a:ext cx="399319" cy="285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8CD69D-392E-40BE-9C99-4F87D5ACC759}"/>
              </a:ext>
            </a:extLst>
          </p:cNvPr>
          <p:cNvSpPr txBox="1"/>
          <p:nvPr/>
        </p:nvSpPr>
        <p:spPr>
          <a:xfrm>
            <a:off x="609600" y="5784580"/>
            <a:ext cx="8803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Round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6512B15-6310-45FB-9DA1-4814412FB78A}"/>
              </a:ext>
            </a:extLst>
          </p:cNvPr>
          <p:cNvCxnSpPr/>
          <p:nvPr/>
        </p:nvCxnSpPr>
        <p:spPr>
          <a:xfrm>
            <a:off x="2750240" y="5206452"/>
            <a:ext cx="0" cy="947460"/>
          </a:xfrm>
          <a:prstGeom prst="line">
            <a:avLst/>
          </a:pr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265767A-7DC5-466C-9F15-5BD9355D37E8}"/>
              </a:ext>
            </a:extLst>
          </p:cNvPr>
          <p:cNvCxnSpPr/>
          <p:nvPr/>
        </p:nvCxnSpPr>
        <p:spPr>
          <a:xfrm>
            <a:off x="3146446" y="5206452"/>
            <a:ext cx="0" cy="947460"/>
          </a:xfrm>
          <a:prstGeom prst="line">
            <a:avLst/>
          </a:pr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4BB848-805B-46A0-8934-0239FE9F0A37}"/>
              </a:ext>
            </a:extLst>
          </p:cNvPr>
          <p:cNvCxnSpPr/>
          <p:nvPr/>
        </p:nvCxnSpPr>
        <p:spPr>
          <a:xfrm>
            <a:off x="3566821" y="5206452"/>
            <a:ext cx="0" cy="947460"/>
          </a:xfrm>
          <a:prstGeom prst="line">
            <a:avLst/>
          </a:pr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5F4904B-B716-4EBE-A437-C78880B3CAE4}"/>
              </a:ext>
            </a:extLst>
          </p:cNvPr>
          <p:cNvCxnSpPr/>
          <p:nvPr/>
        </p:nvCxnSpPr>
        <p:spPr>
          <a:xfrm>
            <a:off x="4382493" y="5199097"/>
            <a:ext cx="0" cy="947460"/>
          </a:xfrm>
          <a:prstGeom prst="line">
            <a:avLst/>
          </a:pr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B37C329-1358-4E31-A0CB-8CC204F60643}"/>
              </a:ext>
            </a:extLst>
          </p:cNvPr>
          <p:cNvCxnSpPr/>
          <p:nvPr/>
        </p:nvCxnSpPr>
        <p:spPr>
          <a:xfrm>
            <a:off x="5585713" y="5199097"/>
            <a:ext cx="0" cy="947460"/>
          </a:xfrm>
          <a:prstGeom prst="line">
            <a:avLst/>
          </a:pr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433E00B-887A-4E8B-80D4-37E998338298}"/>
              </a:ext>
            </a:extLst>
          </p:cNvPr>
          <p:cNvCxnSpPr/>
          <p:nvPr/>
        </p:nvCxnSpPr>
        <p:spPr>
          <a:xfrm>
            <a:off x="6400359" y="5199097"/>
            <a:ext cx="0" cy="947460"/>
          </a:xfrm>
          <a:prstGeom prst="line">
            <a:avLst/>
          </a:pr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4135F00-7B7D-4646-ACCE-99EAC9CCC3C5}"/>
              </a:ext>
            </a:extLst>
          </p:cNvPr>
          <p:cNvCxnSpPr/>
          <p:nvPr/>
        </p:nvCxnSpPr>
        <p:spPr>
          <a:xfrm>
            <a:off x="6818305" y="5206452"/>
            <a:ext cx="0" cy="947460"/>
          </a:xfrm>
          <a:prstGeom prst="line">
            <a:avLst/>
          </a:pr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F2E3731-AC1B-4475-831C-5536EB1252CB}"/>
              </a:ext>
            </a:extLst>
          </p:cNvPr>
          <p:cNvCxnSpPr/>
          <p:nvPr/>
        </p:nvCxnSpPr>
        <p:spPr>
          <a:xfrm>
            <a:off x="7221157" y="5199097"/>
            <a:ext cx="0" cy="947460"/>
          </a:xfrm>
          <a:prstGeom prst="line">
            <a:avLst/>
          </a:pr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2D62A4B-446C-4303-8755-43606709788B}"/>
              </a:ext>
            </a:extLst>
          </p:cNvPr>
          <p:cNvSpPr txBox="1"/>
          <p:nvPr/>
        </p:nvSpPr>
        <p:spPr>
          <a:xfrm>
            <a:off x="2786218" y="5680182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18BFDF5-FEBD-41C0-A688-ACD9886FA0DA}"/>
              </a:ext>
            </a:extLst>
          </p:cNvPr>
          <p:cNvSpPr txBox="1"/>
          <p:nvPr/>
        </p:nvSpPr>
        <p:spPr>
          <a:xfrm>
            <a:off x="3212294" y="567282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AE9318-6BB6-4A12-A47B-412431FD8B10}"/>
              </a:ext>
            </a:extLst>
          </p:cNvPr>
          <p:cNvSpPr txBox="1"/>
          <p:nvPr/>
        </p:nvSpPr>
        <p:spPr>
          <a:xfrm>
            <a:off x="3822205" y="565838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9E744CA-0648-4CF0-AEF4-2EFB20EDF975}"/>
              </a:ext>
            </a:extLst>
          </p:cNvPr>
          <p:cNvSpPr txBox="1"/>
          <p:nvPr/>
        </p:nvSpPr>
        <p:spPr>
          <a:xfrm>
            <a:off x="4809391" y="565128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73E3C7C-7565-4000-AF22-819C963A0E4A}"/>
              </a:ext>
            </a:extLst>
          </p:cNvPr>
          <p:cNvSpPr txBox="1"/>
          <p:nvPr/>
        </p:nvSpPr>
        <p:spPr>
          <a:xfrm>
            <a:off x="5861152" y="564697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DD8019-30B4-4D16-86DA-40BA2E2E43CB}"/>
              </a:ext>
            </a:extLst>
          </p:cNvPr>
          <p:cNvSpPr txBox="1"/>
          <p:nvPr/>
        </p:nvSpPr>
        <p:spPr>
          <a:xfrm>
            <a:off x="6458669" y="564113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A78779-C921-48E7-A764-70C749F050E0}"/>
              </a:ext>
            </a:extLst>
          </p:cNvPr>
          <p:cNvSpPr txBox="1"/>
          <p:nvPr/>
        </p:nvSpPr>
        <p:spPr>
          <a:xfrm>
            <a:off x="6876614" y="564110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0B4C14D-510B-41CE-A7A9-69C5332F8DA1}"/>
                  </a:ext>
                </a:extLst>
              </p14:cNvPr>
              <p14:cNvContentPartPr/>
              <p14:nvPr/>
            </p14:nvContentPartPr>
            <p14:xfrm>
              <a:off x="5349960" y="3617280"/>
              <a:ext cx="5552640" cy="18399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0B4C14D-510B-41CE-A7A9-69C5332F8D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40600" y="3607920"/>
                <a:ext cx="5571360" cy="18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545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  <p:bldP spid="14" grpId="0"/>
      <p:bldP spid="20" grpId="0"/>
      <p:bldP spid="21" grpId="0"/>
      <p:bldP spid="22" grpId="0"/>
      <p:bldP spid="23" grpId="0"/>
      <p:bldP spid="24" grpId="0" animBg="1"/>
      <p:bldP spid="26" grpId="0" animBg="1"/>
      <p:bldP spid="28" grpId="0"/>
      <p:bldP spid="29" grpId="0" animBg="1"/>
      <p:bldP spid="30" grpId="0" animBg="1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2" grpId="0"/>
      <p:bldP spid="44" grpId="0"/>
      <p:bldP spid="46" grpId="0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Round-Robin Approach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89876804-DF56-4301-8D60-1405E5FA5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" y="1518920"/>
            <a:ext cx="4071257" cy="3651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u="sng" dirty="0"/>
              <a:t>Worst-Case Response Time</a:t>
            </a:r>
            <a:endParaRPr lang="en-IN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14A7AD8-3E6B-4A24-81CB-7E4E5EEA8C3B}"/>
                  </a:ext>
                </a:extLst>
              </p14:cNvPr>
              <p14:cNvContentPartPr/>
              <p14:nvPr/>
            </p14:nvContentPartPr>
            <p14:xfrm>
              <a:off x="473760" y="403200"/>
              <a:ext cx="11450160" cy="6327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14A7AD8-3E6B-4A24-81CB-7E4E5EEA8C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400" y="393840"/>
                <a:ext cx="11468880" cy="63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530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Round-Robin Approach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89876804-DF56-4301-8D60-1405E5FA5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" y="1518919"/>
            <a:ext cx="10678886" cy="2269309"/>
          </a:xfrm>
        </p:spPr>
        <p:txBody>
          <a:bodyPr>
            <a:normAutofit/>
          </a:bodyPr>
          <a:lstStyle/>
          <a:p>
            <a:r>
              <a:rPr lang="en-US" altLang="en-US" b="1" dirty="0"/>
              <a:t>Performance Depends on Size of Q</a:t>
            </a:r>
          </a:p>
          <a:p>
            <a:pPr lvl="1"/>
            <a:r>
              <a:rPr lang="en-US" altLang="en-US" dirty="0"/>
              <a:t>Small Q =&gt; interleaved</a:t>
            </a:r>
          </a:p>
          <a:p>
            <a:pPr lvl="1"/>
            <a:r>
              <a:rPr lang="en-US" altLang="en-US" dirty="0"/>
              <a:t>Large Q is like FCFS</a:t>
            </a:r>
          </a:p>
          <a:p>
            <a:pPr lvl="1"/>
            <a:r>
              <a:rPr lang="en-US" altLang="en-US" dirty="0"/>
              <a:t>Q must be large with respect to context switch time, otherwise overhead is too high (spending most of your time context switching!)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F999B0-38F3-4D64-92E6-B1C4F7EF75ED}"/>
                  </a:ext>
                </a:extLst>
              </p14:cNvPr>
              <p14:cNvContentPartPr/>
              <p14:nvPr/>
            </p14:nvContentPartPr>
            <p14:xfrm>
              <a:off x="6673320" y="862920"/>
              <a:ext cx="5394600" cy="4984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F999B0-38F3-4D64-92E6-B1C4F7EF75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3960" y="853560"/>
                <a:ext cx="5413320" cy="500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890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Priority-Driven Approach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24EB36-8817-41B4-AE81-423185935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876800"/>
          </a:xfrm>
        </p:spPr>
        <p:txBody>
          <a:bodyPr/>
          <a:lstStyle/>
          <a:p>
            <a:r>
              <a:rPr lang="en-IN" dirty="0"/>
              <a:t>Scheduling decisions made during release or completion events – </a:t>
            </a:r>
            <a:r>
              <a:rPr lang="en-IN" dirty="0">
                <a:solidFill>
                  <a:srgbClr val="C00000"/>
                </a:solidFill>
              </a:rPr>
              <a:t>Event Driven</a:t>
            </a:r>
          </a:p>
          <a:p>
            <a:r>
              <a:rPr lang="en-IN" dirty="0"/>
              <a:t>Class of algorithms, which does not leave any resource idle intentionally</a:t>
            </a:r>
          </a:p>
          <a:p>
            <a:r>
              <a:rPr lang="en-IN" dirty="0"/>
              <a:t>Also called </a:t>
            </a:r>
            <a:r>
              <a:rPr lang="en-IN" dirty="0">
                <a:solidFill>
                  <a:srgbClr val="C00000"/>
                </a:solidFill>
              </a:rPr>
              <a:t>greedy scheduling</a:t>
            </a:r>
            <a:r>
              <a:rPr lang="en-IN" dirty="0"/>
              <a:t>/</a:t>
            </a:r>
            <a:r>
              <a:rPr lang="en-IN" dirty="0">
                <a:solidFill>
                  <a:srgbClr val="C00000"/>
                </a:solidFill>
              </a:rPr>
              <a:t>list scheduling</a:t>
            </a:r>
            <a:r>
              <a:rPr lang="en-IN" dirty="0"/>
              <a:t>/</a:t>
            </a:r>
            <a:r>
              <a:rPr lang="en-IN" dirty="0">
                <a:solidFill>
                  <a:srgbClr val="C00000"/>
                </a:solidFill>
              </a:rPr>
              <a:t>work-conserving scheduling</a:t>
            </a:r>
          </a:p>
          <a:p>
            <a:r>
              <a:rPr lang="en-IN" dirty="0"/>
              <a:t>Example: Shortest Execution Time First (SETF), Longest Execution Time First (LETF)</a:t>
            </a:r>
          </a:p>
        </p:txBody>
      </p:sp>
    </p:spTree>
    <p:extLst>
      <p:ext uri="{BB962C8B-B14F-4D97-AF65-F5344CB8AC3E}">
        <p14:creationId xmlns:p14="http://schemas.microsoft.com/office/powerpoint/2010/main" val="144490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715</Words>
  <Application>Microsoft Office PowerPoint</Application>
  <PresentationFormat>Widescreen</PresentationFormat>
  <Paragraphs>174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Palatino Linotype</vt:lpstr>
      <vt:lpstr>Wingdings</vt:lpstr>
      <vt:lpstr>Wingdings 2</vt:lpstr>
      <vt:lpstr>Presentation on brainstorming</vt:lpstr>
      <vt:lpstr>Lecture 5- Commonly used Scheduling Techniques  (Chapter 4)</vt:lpstr>
      <vt:lpstr>FIFO scheduling</vt:lpstr>
      <vt:lpstr>Clock-Driven Approach</vt:lpstr>
      <vt:lpstr>Clock-Driven Approach</vt:lpstr>
      <vt:lpstr>Round-Robin Approach</vt:lpstr>
      <vt:lpstr>Round-Robin Approach</vt:lpstr>
      <vt:lpstr>Round-Robin Approach</vt:lpstr>
      <vt:lpstr>Round-Robin Approach</vt:lpstr>
      <vt:lpstr>Priority-Driven Approach</vt:lpstr>
      <vt:lpstr>Properties of Scheduling Algorithms</vt:lpstr>
      <vt:lpstr>Work-conserving vs non-work-conserving</vt:lpstr>
      <vt:lpstr>Static vs Dynamic</vt:lpstr>
      <vt:lpstr>Offline vs Online</vt:lpstr>
      <vt:lpstr>Optimality Criteria</vt:lpstr>
      <vt:lpstr>Common definitions for optimality criteria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3- Modeling Real-Time Systems</dc:title>
  <dc:creator>Deepak Gangadharan</dc:creator>
  <cp:lastModifiedBy>Deepak Gangadharan</cp:lastModifiedBy>
  <cp:revision>82</cp:revision>
  <dcterms:created xsi:type="dcterms:W3CDTF">2020-08-26T05:01:04Z</dcterms:created>
  <dcterms:modified xsi:type="dcterms:W3CDTF">2020-09-05T04:33:27Z</dcterms:modified>
</cp:coreProperties>
</file>